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diagrams/layout1.xml" ContentType="application/vnd.openxmlformats-officedocument.drawingml.diagramLayout+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diagrams/quickStyle1.xml" ContentType="application/vnd.openxmlformats-officedocument.drawingml.diagramStyle+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gif" ContentType="image/gif"/>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diagrams/data1.xml" ContentType="application/vnd.openxmlformats-officedocument.drawingml.diagramData+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notesMasterIdLst>
    <p:notesMasterId r:id="rId58"/>
  </p:notesMasterIdLst>
  <p:sldIdLst>
    <p:sldId id="258" r:id="rId3"/>
    <p:sldId id="303" r:id="rId4"/>
    <p:sldId id="299" r:id="rId5"/>
    <p:sldId id="297" r:id="rId6"/>
    <p:sldId id="298" r:id="rId7"/>
    <p:sldId id="351" r:id="rId8"/>
    <p:sldId id="267" r:id="rId9"/>
    <p:sldId id="340" r:id="rId10"/>
    <p:sldId id="270" r:id="rId11"/>
    <p:sldId id="371" r:id="rId12"/>
    <p:sldId id="361" r:id="rId13"/>
    <p:sldId id="362" r:id="rId14"/>
    <p:sldId id="363" r:id="rId15"/>
    <p:sldId id="364" r:id="rId16"/>
    <p:sldId id="365" r:id="rId17"/>
    <p:sldId id="366" r:id="rId18"/>
    <p:sldId id="272" r:id="rId19"/>
    <p:sldId id="376" r:id="rId20"/>
    <p:sldId id="374" r:id="rId21"/>
    <p:sldId id="375" r:id="rId22"/>
    <p:sldId id="377" r:id="rId23"/>
    <p:sldId id="378" r:id="rId24"/>
    <p:sldId id="379" r:id="rId25"/>
    <p:sldId id="380" r:id="rId26"/>
    <p:sldId id="381" r:id="rId27"/>
    <p:sldId id="382" r:id="rId28"/>
    <p:sldId id="383" r:id="rId29"/>
    <p:sldId id="384" r:id="rId30"/>
    <p:sldId id="385" r:id="rId31"/>
    <p:sldId id="386" r:id="rId32"/>
    <p:sldId id="387" r:id="rId33"/>
    <p:sldId id="388" r:id="rId34"/>
    <p:sldId id="393" r:id="rId35"/>
    <p:sldId id="394" r:id="rId36"/>
    <p:sldId id="395" r:id="rId37"/>
    <p:sldId id="398" r:id="rId38"/>
    <p:sldId id="399" r:id="rId39"/>
    <p:sldId id="400" r:id="rId40"/>
    <p:sldId id="401" r:id="rId41"/>
    <p:sldId id="389" r:id="rId42"/>
    <p:sldId id="390" r:id="rId43"/>
    <p:sldId id="391" r:id="rId44"/>
    <p:sldId id="392" r:id="rId45"/>
    <p:sldId id="304" r:id="rId46"/>
    <p:sldId id="279" r:id="rId47"/>
    <p:sldId id="278" r:id="rId48"/>
    <p:sldId id="313" r:id="rId49"/>
    <p:sldId id="268" r:id="rId50"/>
    <p:sldId id="280" r:id="rId51"/>
    <p:sldId id="308" r:id="rId52"/>
    <p:sldId id="349" r:id="rId53"/>
    <p:sldId id="344" r:id="rId54"/>
    <p:sldId id="368" r:id="rId55"/>
    <p:sldId id="369" r:id="rId56"/>
    <p:sldId id="370" r:id="rId5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990033"/>
    <a:srgbClr val="009900"/>
    <a:srgbClr val="FFCCCC"/>
    <a:srgbClr val="CC0066"/>
    <a:srgbClr val="714F4F"/>
    <a:srgbClr val="8E6464"/>
    <a:srgbClr val="FFE1E1"/>
    <a:srgbClr val="FFFF00"/>
    <a:srgbClr val="FF99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4" d="100"/>
          <a:sy n="64" d="100"/>
        </p:scale>
        <p:origin x="-924" y="-10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slide" Target="../slides/slide55.xml"/><Relationship Id="rId2" Type="http://schemas.openxmlformats.org/officeDocument/2006/relationships/slide" Target="../slides/slide54.xml"/><Relationship Id="rId1" Type="http://schemas.openxmlformats.org/officeDocument/2006/relationships/slide" Target="../slides/slide53.xml"/></Relationships>
</file>

<file path=ppt/diagrams/colors1.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013617-5D61-4E1E-B8CE-61BEA3966D18}" type="doc">
      <dgm:prSet loTypeId="urn:microsoft.com/office/officeart/2005/8/layout/process2" loCatId="process" qsTypeId="urn:microsoft.com/office/officeart/2005/8/quickstyle/simple1" qsCatId="simple" csTypeId="urn:microsoft.com/office/officeart/2005/8/colors/accent5_1" csCatId="accent5" phldr="1"/>
      <dgm:spPr/>
    </dgm:pt>
    <dgm:pt modelId="{45755B74-B64C-4BD3-BB40-A4FF3FF1AE83}">
      <dgm:prSet phldrT="[Text]" custT="1"/>
      <dgm:spPr/>
      <dgm:t>
        <a:bodyPr/>
        <a:lstStyle/>
        <a:p>
          <a:r>
            <a:rPr lang="en-US" sz="2400" b="1" dirty="0" smtClean="0"/>
            <a:t>2011: </a:t>
          </a:r>
          <a:r>
            <a:rPr lang="en-US" sz="2400" b="1" dirty="0" smtClean="0">
              <a:solidFill>
                <a:srgbClr val="0000CC"/>
              </a:solidFill>
              <a:hlinkClick xmlns:r="http://schemas.openxmlformats.org/officeDocument/2006/relationships" r:id="rId1" action="ppaction://hlinksldjump"/>
            </a:rPr>
            <a:t>Perturbation Technique developed </a:t>
          </a:r>
          <a:endParaRPr lang="en-IN" sz="2400" b="1" dirty="0">
            <a:solidFill>
              <a:srgbClr val="0000CC"/>
            </a:solidFill>
          </a:endParaRPr>
        </a:p>
      </dgm:t>
    </dgm:pt>
    <dgm:pt modelId="{6A5FC047-3202-43A7-8A09-49AC887FB303}" type="parTrans" cxnId="{E5AE098A-AC2C-4AD3-879E-F730DE619D27}">
      <dgm:prSet/>
      <dgm:spPr/>
      <dgm:t>
        <a:bodyPr/>
        <a:lstStyle/>
        <a:p>
          <a:endParaRPr lang="en-IN" sz="2400" b="1"/>
        </a:p>
      </dgm:t>
    </dgm:pt>
    <dgm:pt modelId="{97C5AF4A-5B94-4E53-ADB7-8DE926B0706D}" type="sibTrans" cxnId="{E5AE098A-AC2C-4AD3-879E-F730DE619D27}">
      <dgm:prSet custT="1"/>
      <dgm:spPr>
        <a:solidFill>
          <a:schemeClr val="tx1">
            <a:lumMod val="65000"/>
            <a:lumOff val="35000"/>
          </a:schemeClr>
        </a:solidFill>
      </dgm:spPr>
      <dgm:t>
        <a:bodyPr/>
        <a:lstStyle/>
        <a:p>
          <a:endParaRPr lang="en-IN" sz="2400" b="1"/>
        </a:p>
      </dgm:t>
    </dgm:pt>
    <dgm:pt modelId="{EEADA731-F04E-4ACD-BF20-1EDC526AEA5B}">
      <dgm:prSet phldrT="[Text]" custT="1"/>
      <dgm:spPr/>
      <dgm:t>
        <a:bodyPr/>
        <a:lstStyle/>
        <a:p>
          <a:r>
            <a:rPr lang="en-US" sz="2400" b="1" dirty="0" smtClean="0">
              <a:solidFill>
                <a:schemeClr val="tx1"/>
              </a:solidFill>
            </a:rPr>
            <a:t>2012: </a:t>
          </a:r>
          <a:r>
            <a:rPr lang="en-US" sz="2400" b="1" dirty="0" smtClean="0">
              <a:solidFill>
                <a:srgbClr val="800000"/>
              </a:solidFill>
              <a:hlinkClick xmlns:r="http://schemas.openxmlformats.org/officeDocument/2006/relationships" r:id="rId2" action="ppaction://hlinksldjump"/>
            </a:rPr>
            <a:t>SST</a:t>
          </a:r>
          <a:r>
            <a:rPr lang="en-US" sz="2400" b="1" dirty="0" smtClean="0">
              <a:solidFill>
                <a:schemeClr val="tx1"/>
              </a:solidFill>
              <a:hlinkClick xmlns:r="http://schemas.openxmlformats.org/officeDocument/2006/relationships" r:id="rId2" action="ppaction://hlinksldjump"/>
            </a:rPr>
            <a:t> </a:t>
          </a:r>
          <a:r>
            <a:rPr lang="en-US" sz="2400" b="1" dirty="0" smtClean="0">
              <a:solidFill>
                <a:srgbClr val="800000"/>
              </a:solidFill>
              <a:hlinkClick xmlns:r="http://schemas.openxmlformats.org/officeDocument/2006/relationships" r:id="rId2" action="ppaction://hlinksldjump"/>
            </a:rPr>
            <a:t>Bias Correction strategy implemented</a:t>
          </a:r>
          <a:endParaRPr lang="en-IN" sz="2400" b="1" dirty="0">
            <a:solidFill>
              <a:srgbClr val="800000"/>
            </a:solidFill>
          </a:endParaRPr>
        </a:p>
      </dgm:t>
    </dgm:pt>
    <dgm:pt modelId="{5CA5C269-60F5-42F7-9E49-D1858BAE3F9B}" type="parTrans" cxnId="{C9FCA432-BC1F-47EF-B927-9CD9C66FDFD4}">
      <dgm:prSet/>
      <dgm:spPr/>
      <dgm:t>
        <a:bodyPr/>
        <a:lstStyle/>
        <a:p>
          <a:endParaRPr lang="en-IN" sz="2400" b="1"/>
        </a:p>
      </dgm:t>
    </dgm:pt>
    <dgm:pt modelId="{CC0563F7-E757-40AC-B059-3046106DD470}" type="sibTrans" cxnId="{C9FCA432-BC1F-47EF-B927-9CD9C66FDFD4}">
      <dgm:prSet custT="1"/>
      <dgm:spPr>
        <a:solidFill>
          <a:schemeClr val="tx1">
            <a:lumMod val="65000"/>
            <a:lumOff val="35000"/>
          </a:schemeClr>
        </a:solidFill>
      </dgm:spPr>
      <dgm:t>
        <a:bodyPr/>
        <a:lstStyle/>
        <a:p>
          <a:endParaRPr lang="en-IN" sz="2400" b="1"/>
        </a:p>
      </dgm:t>
    </dgm:pt>
    <dgm:pt modelId="{79D7F0D6-8564-43AB-A292-72D5A5C1DC86}">
      <dgm:prSet phldrT="[Text]" custT="1"/>
      <dgm:spPr/>
      <dgm:t>
        <a:bodyPr/>
        <a:lstStyle/>
        <a:p>
          <a:r>
            <a:rPr lang="en-US" sz="2400" b="1" dirty="0" smtClean="0"/>
            <a:t>2013:  </a:t>
          </a:r>
          <a:r>
            <a:rPr lang="en-US" sz="2400" b="1" dirty="0" smtClean="0">
              <a:solidFill>
                <a:srgbClr val="FF0000"/>
              </a:solidFill>
              <a:hlinkClick xmlns:r="http://schemas.openxmlformats.org/officeDocument/2006/relationships" r:id="rId3" action="ppaction://hlinksldjump"/>
            </a:rPr>
            <a:t>High Resolution T382 implemented </a:t>
          </a:r>
          <a:endParaRPr lang="en-IN" sz="2400" b="1" dirty="0">
            <a:solidFill>
              <a:srgbClr val="FF0000"/>
            </a:solidFill>
          </a:endParaRPr>
        </a:p>
      </dgm:t>
    </dgm:pt>
    <dgm:pt modelId="{C023EAE3-FB89-4E4D-AABB-E18B4B1E9B11}" type="parTrans" cxnId="{BD438B33-840C-4057-BB73-7E7FE0F65F65}">
      <dgm:prSet/>
      <dgm:spPr/>
      <dgm:t>
        <a:bodyPr/>
        <a:lstStyle/>
        <a:p>
          <a:endParaRPr lang="en-IN" sz="2400" b="1"/>
        </a:p>
      </dgm:t>
    </dgm:pt>
    <dgm:pt modelId="{7FB831AE-70AC-4F5B-801D-02028E53AFCE}" type="sibTrans" cxnId="{BD438B33-840C-4057-BB73-7E7FE0F65F65}">
      <dgm:prSet custT="1"/>
      <dgm:spPr>
        <a:solidFill>
          <a:schemeClr val="tx1">
            <a:lumMod val="65000"/>
            <a:lumOff val="35000"/>
          </a:schemeClr>
        </a:solidFill>
      </dgm:spPr>
      <dgm:t>
        <a:bodyPr/>
        <a:lstStyle/>
        <a:p>
          <a:endParaRPr lang="en-IN" sz="2400" b="1"/>
        </a:p>
      </dgm:t>
    </dgm:pt>
    <dgm:pt modelId="{601E7054-4CD4-4480-9650-5923FCD2AE36}">
      <dgm:prSet phldrT="[Text]" custT="1"/>
      <dgm:spPr/>
      <dgm:t>
        <a:bodyPr/>
        <a:lstStyle/>
        <a:p>
          <a:r>
            <a:rPr lang="en-US" sz="2400" b="1" dirty="0" smtClean="0"/>
            <a:t>2014: </a:t>
          </a:r>
          <a:r>
            <a:rPr lang="en-US" sz="2400" b="1" dirty="0" smtClean="0">
              <a:solidFill>
                <a:srgbClr val="003366"/>
              </a:solidFill>
            </a:rPr>
            <a:t>MME</a:t>
          </a:r>
          <a:endParaRPr lang="en-IN" sz="2400" b="1" dirty="0">
            <a:solidFill>
              <a:srgbClr val="003366"/>
            </a:solidFill>
          </a:endParaRPr>
        </a:p>
      </dgm:t>
    </dgm:pt>
    <dgm:pt modelId="{65297B96-53A8-4817-A2B6-D9947B696A8F}" type="parTrans" cxnId="{FE801E53-FF88-455B-B85C-A06CAD4AE37C}">
      <dgm:prSet/>
      <dgm:spPr/>
      <dgm:t>
        <a:bodyPr/>
        <a:lstStyle/>
        <a:p>
          <a:endParaRPr lang="en-IN" sz="2400" b="1"/>
        </a:p>
      </dgm:t>
    </dgm:pt>
    <dgm:pt modelId="{45AD2F76-B925-443B-A8DB-1F448F95BFB3}" type="sibTrans" cxnId="{FE801E53-FF88-455B-B85C-A06CAD4AE37C}">
      <dgm:prSet/>
      <dgm:spPr/>
      <dgm:t>
        <a:bodyPr/>
        <a:lstStyle/>
        <a:p>
          <a:endParaRPr lang="en-IN" sz="2400" b="1"/>
        </a:p>
      </dgm:t>
    </dgm:pt>
    <dgm:pt modelId="{4C1573EF-FC8A-4825-8857-8B05BA61A8DD}" type="pres">
      <dgm:prSet presAssocID="{A9013617-5D61-4E1E-B8CE-61BEA3966D18}" presName="linearFlow" presStyleCnt="0">
        <dgm:presLayoutVars>
          <dgm:resizeHandles val="exact"/>
        </dgm:presLayoutVars>
      </dgm:prSet>
      <dgm:spPr/>
    </dgm:pt>
    <dgm:pt modelId="{F6C34FFF-0D26-4162-8EBF-67C64FB7F55C}" type="pres">
      <dgm:prSet presAssocID="{45755B74-B64C-4BD3-BB40-A4FF3FF1AE83}" presName="node" presStyleLbl="node1" presStyleIdx="0" presStyleCnt="4" custScaleX="139606" custLinFactNeighborY="14440">
        <dgm:presLayoutVars>
          <dgm:bulletEnabled val="1"/>
        </dgm:presLayoutVars>
      </dgm:prSet>
      <dgm:spPr/>
      <dgm:t>
        <a:bodyPr/>
        <a:lstStyle/>
        <a:p>
          <a:endParaRPr lang="en-US"/>
        </a:p>
      </dgm:t>
    </dgm:pt>
    <dgm:pt modelId="{A03D4D70-E489-4763-8BCC-33F6EAD2A518}" type="pres">
      <dgm:prSet presAssocID="{97C5AF4A-5B94-4E53-ADB7-8DE926B0706D}" presName="sibTrans" presStyleLbl="sibTrans2D1" presStyleIdx="0" presStyleCnt="3" custLinFactNeighborY="3209"/>
      <dgm:spPr/>
      <dgm:t>
        <a:bodyPr/>
        <a:lstStyle/>
        <a:p>
          <a:endParaRPr lang="en-US"/>
        </a:p>
      </dgm:t>
    </dgm:pt>
    <dgm:pt modelId="{AA064EBF-A882-47A7-8600-013EC1C090AF}" type="pres">
      <dgm:prSet presAssocID="{97C5AF4A-5B94-4E53-ADB7-8DE926B0706D}" presName="connectorText" presStyleLbl="sibTrans2D1" presStyleIdx="0" presStyleCnt="3"/>
      <dgm:spPr/>
      <dgm:t>
        <a:bodyPr/>
        <a:lstStyle/>
        <a:p>
          <a:endParaRPr lang="en-US"/>
        </a:p>
      </dgm:t>
    </dgm:pt>
    <dgm:pt modelId="{1EF772C5-EDD2-4D8C-A859-C375B15CECCF}" type="pres">
      <dgm:prSet presAssocID="{EEADA731-F04E-4ACD-BF20-1EDC526AEA5B}" presName="node" presStyleLbl="node1" presStyleIdx="1" presStyleCnt="4" custScaleX="139606" custLinFactNeighborY="8664">
        <dgm:presLayoutVars>
          <dgm:bulletEnabled val="1"/>
        </dgm:presLayoutVars>
      </dgm:prSet>
      <dgm:spPr/>
      <dgm:t>
        <a:bodyPr/>
        <a:lstStyle/>
        <a:p>
          <a:endParaRPr lang="en-US"/>
        </a:p>
      </dgm:t>
    </dgm:pt>
    <dgm:pt modelId="{6A512769-4137-43D2-920D-B5B45C8271E2}" type="pres">
      <dgm:prSet presAssocID="{CC0563F7-E757-40AC-B059-3046106DD470}" presName="sibTrans" presStyleLbl="sibTrans2D1" presStyleIdx="1" presStyleCnt="3" custLinFactNeighborY="3209"/>
      <dgm:spPr/>
      <dgm:t>
        <a:bodyPr/>
        <a:lstStyle/>
        <a:p>
          <a:endParaRPr lang="en-US"/>
        </a:p>
      </dgm:t>
    </dgm:pt>
    <dgm:pt modelId="{DA94F069-653F-4A7B-9D2F-751638C8C930}" type="pres">
      <dgm:prSet presAssocID="{CC0563F7-E757-40AC-B059-3046106DD470}" presName="connectorText" presStyleLbl="sibTrans2D1" presStyleIdx="1" presStyleCnt="3"/>
      <dgm:spPr/>
      <dgm:t>
        <a:bodyPr/>
        <a:lstStyle/>
        <a:p>
          <a:endParaRPr lang="en-US"/>
        </a:p>
      </dgm:t>
    </dgm:pt>
    <dgm:pt modelId="{C38879E2-C973-41BC-88B8-36BDAD3EB37A}" type="pres">
      <dgm:prSet presAssocID="{79D7F0D6-8564-43AB-A292-72D5A5C1DC86}" presName="node" presStyleLbl="node1" presStyleIdx="2" presStyleCnt="4" custScaleX="138250" custLinFactNeighborY="8664">
        <dgm:presLayoutVars>
          <dgm:bulletEnabled val="1"/>
        </dgm:presLayoutVars>
      </dgm:prSet>
      <dgm:spPr/>
      <dgm:t>
        <a:bodyPr/>
        <a:lstStyle/>
        <a:p>
          <a:endParaRPr lang="en-IN"/>
        </a:p>
      </dgm:t>
    </dgm:pt>
    <dgm:pt modelId="{100C14D5-38BC-4BD1-961E-6B5CA13D0D4B}" type="pres">
      <dgm:prSet presAssocID="{7FB831AE-70AC-4F5B-801D-02028E53AFCE}" presName="sibTrans" presStyleLbl="sibTrans2D1" presStyleIdx="2" presStyleCnt="3" custLinFactNeighborY="3209"/>
      <dgm:spPr/>
      <dgm:t>
        <a:bodyPr/>
        <a:lstStyle/>
        <a:p>
          <a:endParaRPr lang="en-US"/>
        </a:p>
      </dgm:t>
    </dgm:pt>
    <dgm:pt modelId="{B6AF466F-8593-436D-A1BB-56C142D43F23}" type="pres">
      <dgm:prSet presAssocID="{7FB831AE-70AC-4F5B-801D-02028E53AFCE}" presName="connectorText" presStyleLbl="sibTrans2D1" presStyleIdx="2" presStyleCnt="3"/>
      <dgm:spPr/>
      <dgm:t>
        <a:bodyPr/>
        <a:lstStyle/>
        <a:p>
          <a:endParaRPr lang="en-US"/>
        </a:p>
      </dgm:t>
    </dgm:pt>
    <dgm:pt modelId="{F8E427C7-9E8E-42EC-B5AA-D17FB46A36BD}" type="pres">
      <dgm:prSet presAssocID="{601E7054-4CD4-4480-9650-5923FCD2AE36}" presName="node" presStyleLbl="node1" presStyleIdx="3" presStyleCnt="4" custScaleX="139606" custLinFactNeighborX="0" custLinFactNeighborY="1076">
        <dgm:presLayoutVars>
          <dgm:bulletEnabled val="1"/>
        </dgm:presLayoutVars>
      </dgm:prSet>
      <dgm:spPr/>
      <dgm:t>
        <a:bodyPr/>
        <a:lstStyle/>
        <a:p>
          <a:endParaRPr lang="en-US"/>
        </a:p>
      </dgm:t>
    </dgm:pt>
  </dgm:ptLst>
  <dgm:cxnLst>
    <dgm:cxn modelId="{E5AE098A-AC2C-4AD3-879E-F730DE619D27}" srcId="{A9013617-5D61-4E1E-B8CE-61BEA3966D18}" destId="{45755B74-B64C-4BD3-BB40-A4FF3FF1AE83}" srcOrd="0" destOrd="0" parTransId="{6A5FC047-3202-43A7-8A09-49AC887FB303}" sibTransId="{97C5AF4A-5B94-4E53-ADB7-8DE926B0706D}"/>
    <dgm:cxn modelId="{C9FCA432-BC1F-47EF-B927-9CD9C66FDFD4}" srcId="{A9013617-5D61-4E1E-B8CE-61BEA3966D18}" destId="{EEADA731-F04E-4ACD-BF20-1EDC526AEA5B}" srcOrd="1" destOrd="0" parTransId="{5CA5C269-60F5-42F7-9E49-D1858BAE3F9B}" sibTransId="{CC0563F7-E757-40AC-B059-3046106DD470}"/>
    <dgm:cxn modelId="{1A7BD2BD-01C5-41C5-9AAC-4A5DE01CC4A2}" type="presOf" srcId="{A9013617-5D61-4E1E-B8CE-61BEA3966D18}" destId="{4C1573EF-FC8A-4825-8857-8B05BA61A8DD}" srcOrd="0" destOrd="0" presId="urn:microsoft.com/office/officeart/2005/8/layout/process2"/>
    <dgm:cxn modelId="{50911868-DC0D-459F-A3FF-B3A70CFC3817}" type="presOf" srcId="{CC0563F7-E757-40AC-B059-3046106DD470}" destId="{6A512769-4137-43D2-920D-B5B45C8271E2}" srcOrd="0" destOrd="0" presId="urn:microsoft.com/office/officeart/2005/8/layout/process2"/>
    <dgm:cxn modelId="{973327B9-5164-45A1-9F9C-D26743CAAE80}" type="presOf" srcId="{601E7054-4CD4-4480-9650-5923FCD2AE36}" destId="{F8E427C7-9E8E-42EC-B5AA-D17FB46A36BD}" srcOrd="0" destOrd="0" presId="urn:microsoft.com/office/officeart/2005/8/layout/process2"/>
    <dgm:cxn modelId="{1AB76F85-1C23-4F2A-8ABD-74AB636B46F3}" type="presOf" srcId="{CC0563F7-E757-40AC-B059-3046106DD470}" destId="{DA94F069-653F-4A7B-9D2F-751638C8C930}" srcOrd="1" destOrd="0" presId="urn:microsoft.com/office/officeart/2005/8/layout/process2"/>
    <dgm:cxn modelId="{67D8CAAF-0146-407A-9B81-6EFAAE560259}" type="presOf" srcId="{45755B74-B64C-4BD3-BB40-A4FF3FF1AE83}" destId="{F6C34FFF-0D26-4162-8EBF-67C64FB7F55C}" srcOrd="0" destOrd="0" presId="urn:microsoft.com/office/officeart/2005/8/layout/process2"/>
    <dgm:cxn modelId="{BD438B33-840C-4057-BB73-7E7FE0F65F65}" srcId="{A9013617-5D61-4E1E-B8CE-61BEA3966D18}" destId="{79D7F0D6-8564-43AB-A292-72D5A5C1DC86}" srcOrd="2" destOrd="0" parTransId="{C023EAE3-FB89-4E4D-AABB-E18B4B1E9B11}" sibTransId="{7FB831AE-70AC-4F5B-801D-02028E53AFCE}"/>
    <dgm:cxn modelId="{BAE79592-795C-4E8D-9B5F-518D87C083EA}" type="presOf" srcId="{97C5AF4A-5B94-4E53-ADB7-8DE926B0706D}" destId="{AA064EBF-A882-47A7-8600-013EC1C090AF}" srcOrd="1" destOrd="0" presId="urn:microsoft.com/office/officeart/2005/8/layout/process2"/>
    <dgm:cxn modelId="{0A8D4CF7-697F-4914-B57F-A78CEADF4D78}" type="presOf" srcId="{79D7F0D6-8564-43AB-A292-72D5A5C1DC86}" destId="{C38879E2-C973-41BC-88B8-36BDAD3EB37A}" srcOrd="0" destOrd="0" presId="urn:microsoft.com/office/officeart/2005/8/layout/process2"/>
    <dgm:cxn modelId="{016C7728-BAEA-4D39-BE5D-DF044851CD7E}" type="presOf" srcId="{97C5AF4A-5B94-4E53-ADB7-8DE926B0706D}" destId="{A03D4D70-E489-4763-8BCC-33F6EAD2A518}" srcOrd="0" destOrd="0" presId="urn:microsoft.com/office/officeart/2005/8/layout/process2"/>
    <dgm:cxn modelId="{B1ABC421-EAB7-46F8-A1EB-FC1B1CB4BF17}" type="presOf" srcId="{EEADA731-F04E-4ACD-BF20-1EDC526AEA5B}" destId="{1EF772C5-EDD2-4D8C-A859-C375B15CECCF}" srcOrd="0" destOrd="0" presId="urn:microsoft.com/office/officeart/2005/8/layout/process2"/>
    <dgm:cxn modelId="{CC029D2F-CB21-437E-9981-E8B3D94F9F95}" type="presOf" srcId="{7FB831AE-70AC-4F5B-801D-02028E53AFCE}" destId="{B6AF466F-8593-436D-A1BB-56C142D43F23}" srcOrd="1" destOrd="0" presId="urn:microsoft.com/office/officeart/2005/8/layout/process2"/>
    <dgm:cxn modelId="{901D2455-48CB-4D9C-87EF-5BE172AA7D98}" type="presOf" srcId="{7FB831AE-70AC-4F5B-801D-02028E53AFCE}" destId="{100C14D5-38BC-4BD1-961E-6B5CA13D0D4B}" srcOrd="0" destOrd="0" presId="urn:microsoft.com/office/officeart/2005/8/layout/process2"/>
    <dgm:cxn modelId="{FE801E53-FF88-455B-B85C-A06CAD4AE37C}" srcId="{A9013617-5D61-4E1E-B8CE-61BEA3966D18}" destId="{601E7054-4CD4-4480-9650-5923FCD2AE36}" srcOrd="3" destOrd="0" parTransId="{65297B96-53A8-4817-A2B6-D9947B696A8F}" sibTransId="{45AD2F76-B925-443B-A8DB-1F448F95BFB3}"/>
    <dgm:cxn modelId="{436FB239-1F7B-4A98-8A98-9E714327CF97}" type="presParOf" srcId="{4C1573EF-FC8A-4825-8857-8B05BA61A8DD}" destId="{F6C34FFF-0D26-4162-8EBF-67C64FB7F55C}" srcOrd="0" destOrd="0" presId="urn:microsoft.com/office/officeart/2005/8/layout/process2"/>
    <dgm:cxn modelId="{D3EEC221-796E-4FE1-B5C1-61460B1429C5}" type="presParOf" srcId="{4C1573EF-FC8A-4825-8857-8B05BA61A8DD}" destId="{A03D4D70-E489-4763-8BCC-33F6EAD2A518}" srcOrd="1" destOrd="0" presId="urn:microsoft.com/office/officeart/2005/8/layout/process2"/>
    <dgm:cxn modelId="{CB9A08CC-69AE-4800-B236-7EBED07777AC}" type="presParOf" srcId="{A03D4D70-E489-4763-8BCC-33F6EAD2A518}" destId="{AA064EBF-A882-47A7-8600-013EC1C090AF}" srcOrd="0" destOrd="0" presId="urn:microsoft.com/office/officeart/2005/8/layout/process2"/>
    <dgm:cxn modelId="{BAFD1A96-39AA-4919-8B7E-AA6AC2119999}" type="presParOf" srcId="{4C1573EF-FC8A-4825-8857-8B05BA61A8DD}" destId="{1EF772C5-EDD2-4D8C-A859-C375B15CECCF}" srcOrd="2" destOrd="0" presId="urn:microsoft.com/office/officeart/2005/8/layout/process2"/>
    <dgm:cxn modelId="{FC2090C7-C39C-457E-B47D-5544A7A9B34B}" type="presParOf" srcId="{4C1573EF-FC8A-4825-8857-8B05BA61A8DD}" destId="{6A512769-4137-43D2-920D-B5B45C8271E2}" srcOrd="3" destOrd="0" presId="urn:microsoft.com/office/officeart/2005/8/layout/process2"/>
    <dgm:cxn modelId="{C3DFFB8B-060A-425C-9964-E03B6F3E89AE}" type="presParOf" srcId="{6A512769-4137-43D2-920D-B5B45C8271E2}" destId="{DA94F069-653F-4A7B-9D2F-751638C8C930}" srcOrd="0" destOrd="0" presId="urn:microsoft.com/office/officeart/2005/8/layout/process2"/>
    <dgm:cxn modelId="{13365707-1DCE-4CE0-B4F9-02A97A1C2CDD}" type="presParOf" srcId="{4C1573EF-FC8A-4825-8857-8B05BA61A8DD}" destId="{C38879E2-C973-41BC-88B8-36BDAD3EB37A}" srcOrd="4" destOrd="0" presId="urn:microsoft.com/office/officeart/2005/8/layout/process2"/>
    <dgm:cxn modelId="{288E883F-2784-416A-9113-3D033036FD1F}" type="presParOf" srcId="{4C1573EF-FC8A-4825-8857-8B05BA61A8DD}" destId="{100C14D5-38BC-4BD1-961E-6B5CA13D0D4B}" srcOrd="5" destOrd="0" presId="urn:microsoft.com/office/officeart/2005/8/layout/process2"/>
    <dgm:cxn modelId="{D5AF30FE-A45F-4253-98F0-9B5F6D710AE0}" type="presParOf" srcId="{100C14D5-38BC-4BD1-961E-6B5CA13D0D4B}" destId="{B6AF466F-8593-436D-A1BB-56C142D43F23}" srcOrd="0" destOrd="0" presId="urn:microsoft.com/office/officeart/2005/8/layout/process2"/>
    <dgm:cxn modelId="{5967C340-6E5E-4ADC-9E70-9F6398B06AD4}" type="presParOf" srcId="{4C1573EF-FC8A-4825-8857-8B05BA61A8DD}" destId="{F8E427C7-9E8E-42EC-B5AA-D17FB46A36BD}" srcOrd="6" destOrd="0" presId="urn:microsoft.com/office/officeart/2005/8/layout/process2"/>
  </dgm:cxnLst>
  <dgm:bg/>
  <dgm:whole/>
</dgm:dataModel>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8D425A2-650D-4D3B-953E-DC93A8048E6E}" type="datetimeFigureOut">
              <a:rPr lang="en-US" smtClean="0"/>
              <a:pPr/>
              <a:t>2/17/2015</a:t>
            </a:fld>
            <a:endParaRPr lang="en-I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B05905B-E203-4990-94D8-DD425538BD70}" type="slidenum">
              <a:rPr lang="en-IN" smtClean="0"/>
              <a:pPr/>
              <a:t>‹#›</a:t>
            </a:fld>
            <a:endParaRPr lang="en-IN"/>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9"/>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32" tIns="45716" rIns="91432" bIns="45716" anchor="b"/>
          <a:lstStyle/>
          <a:p>
            <a:pPr algn="r"/>
            <a:fld id="{7E4E6DAB-D60F-46B4-92EE-9CD83BC213F5}" type="slidenum">
              <a:rPr lang="en-GB" sz="1200" b="0">
                <a:cs typeface="Arial" charset="0"/>
              </a:rPr>
              <a:pPr algn="r"/>
              <a:t>1</a:t>
            </a:fld>
            <a:endParaRPr lang="en-GB" sz="1200" b="0">
              <a:cs typeface="Arial" charset="0"/>
            </a:endParaRPr>
          </a:p>
        </p:txBody>
      </p:sp>
      <p:sp>
        <p:nvSpPr>
          <p:cNvPr id="55299" name="Rectangle 1"/>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p:spPr>
      </p:sp>
      <p:sp>
        <p:nvSpPr>
          <p:cNvPr id="55300" name="Rectangle 2"/>
          <p:cNvSpPr>
            <a:spLocks noGrp="1" noChangeArrowheads="1"/>
          </p:cNvSpPr>
          <p:nvPr>
            <p:ph type="body" idx="1"/>
          </p:nvPr>
        </p:nvSpPr>
        <p:spPr bwMode="auto">
          <a:noFill/>
        </p:spPr>
        <p:txBody>
          <a:bodyPr wrap="none" lIns="91432" tIns="45716" rIns="91432" bIns="45716" numCol="1" anchor="ctr" anchorCtr="0" compatLnSpc="1">
            <a:prstTxWarp prst="textNoShape">
              <a:avLst/>
            </a:prstTxWarp>
          </a:bodyPr>
          <a:lstStyle/>
          <a:p>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TextEdit="1"/>
          </p:cNvSpPr>
          <p:nvPr>
            <p:ph type="sldImg"/>
          </p:nvPr>
        </p:nvSpPr>
        <p:spPr bwMode="auto">
          <a:noFill/>
          <a:ln>
            <a:solidFill>
              <a:srgbClr val="000000"/>
            </a:solidFill>
            <a:miter lim="800000"/>
            <a:headEnd/>
            <a:tailEnd/>
          </a:ln>
        </p:spPr>
      </p:sp>
      <p:sp>
        <p:nvSpPr>
          <p:cNvPr id="5427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Rot="1" noChangeAspect="1" noTextEdit="1"/>
          </p:cNvSpPr>
          <p:nvPr>
            <p:ph type="sldImg"/>
          </p:nvPr>
        </p:nvSpPr>
        <p:spPr bwMode="auto">
          <a:noFill/>
          <a:ln>
            <a:solidFill>
              <a:srgbClr val="000000"/>
            </a:solidFill>
            <a:miter lim="800000"/>
            <a:headEnd/>
            <a:tailEnd/>
          </a:ln>
        </p:spPr>
      </p:sp>
      <p:sp>
        <p:nvSpPr>
          <p:cNvPr id="171011"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idx="5"/>
          </p:nvPr>
        </p:nvSpPr>
        <p:spPr/>
        <p:txBody>
          <a:bodyPr/>
          <a:lstStyle/>
          <a:p>
            <a:pPr>
              <a:defRPr/>
            </a:pPr>
            <a:fld id="{57A5C5C3-AFD2-43CF-B060-DBC767BDDDEA}" type="slidenum">
              <a:rPr lang="en-US"/>
              <a:pPr>
                <a:defRPr/>
              </a:pPr>
              <a:t>27</a:t>
            </a:fld>
            <a:endParaRPr lang="en-US"/>
          </a:p>
        </p:txBody>
      </p:sp>
      <p:sp>
        <p:nvSpPr>
          <p:cNvPr id="49155" name="Rectangle 1"/>
          <p:cNvSpPr>
            <a:spLocks noGrp="1" noRot="1" noChangeAspect="1" noChangeArrowheads="1" noTextEdit="1"/>
          </p:cNvSpPr>
          <p:nvPr>
            <p:ph type="sldImg"/>
          </p:nvPr>
        </p:nvSpPr>
        <p:spPr bwMode="auto">
          <a:xfrm>
            <a:off x="947738" y="623888"/>
            <a:ext cx="4154487" cy="3116262"/>
          </a:xfrm>
          <a:solidFill>
            <a:srgbClr val="FFFFFF"/>
          </a:solidFill>
          <a:ln>
            <a:solidFill>
              <a:srgbClr val="000000"/>
            </a:solidFill>
            <a:miter lim="800000"/>
            <a:headEnd/>
            <a:tailEnd/>
          </a:ln>
        </p:spPr>
      </p:sp>
      <p:sp>
        <p:nvSpPr>
          <p:cNvPr id="49156" name="Rectangle 2"/>
          <p:cNvSpPr>
            <a:spLocks noGrp="1" noChangeArrowheads="1"/>
          </p:cNvSpPr>
          <p:nvPr>
            <p:ph type="body" idx="1"/>
          </p:nvPr>
        </p:nvSpPr>
        <p:spPr bwMode="auto">
          <a:xfrm>
            <a:off x="604838" y="3948113"/>
            <a:ext cx="4841875" cy="3741737"/>
          </a:xfrm>
          <a:noFill/>
        </p:spPr>
        <p:txBody>
          <a:bodyPr wrap="none" numCol="1" anchor="ctr" anchorCtr="0" compatLnSpc="1">
            <a:prstTxWarp prst="textNoShape">
              <a:avLst/>
            </a:prstTxWarp>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idx="5"/>
          </p:nvPr>
        </p:nvSpPr>
        <p:spPr/>
        <p:txBody>
          <a:bodyPr/>
          <a:lstStyle/>
          <a:p>
            <a:pPr>
              <a:defRPr/>
            </a:pPr>
            <a:fld id="{830D971E-6086-4798-B186-5C8A62DEF889}" type="slidenum">
              <a:rPr lang="en-US"/>
              <a:pPr>
                <a:defRPr/>
              </a:pPr>
              <a:t>28</a:t>
            </a:fld>
            <a:endParaRPr lang="en-US"/>
          </a:p>
        </p:txBody>
      </p:sp>
      <p:sp>
        <p:nvSpPr>
          <p:cNvPr id="50179" name="Rectangle 1"/>
          <p:cNvSpPr>
            <a:spLocks noGrp="1" noRot="1" noChangeAspect="1" noChangeArrowheads="1" noTextEdit="1"/>
          </p:cNvSpPr>
          <p:nvPr>
            <p:ph type="sldImg"/>
          </p:nvPr>
        </p:nvSpPr>
        <p:spPr bwMode="auto">
          <a:xfrm>
            <a:off x="947738" y="623888"/>
            <a:ext cx="4154487" cy="3116262"/>
          </a:xfrm>
          <a:solidFill>
            <a:srgbClr val="FFFFFF"/>
          </a:solidFill>
          <a:ln>
            <a:solidFill>
              <a:srgbClr val="000000"/>
            </a:solidFill>
            <a:miter lim="800000"/>
            <a:headEnd/>
            <a:tailEnd/>
          </a:ln>
        </p:spPr>
      </p:sp>
      <p:sp>
        <p:nvSpPr>
          <p:cNvPr id="50180" name="Rectangle 2"/>
          <p:cNvSpPr>
            <a:spLocks noGrp="1" noChangeArrowheads="1"/>
          </p:cNvSpPr>
          <p:nvPr>
            <p:ph type="body" idx="1"/>
          </p:nvPr>
        </p:nvSpPr>
        <p:spPr bwMode="auto">
          <a:xfrm>
            <a:off x="604838" y="3948113"/>
            <a:ext cx="4841875" cy="3741737"/>
          </a:xfrm>
          <a:noFill/>
        </p:spPr>
        <p:txBody>
          <a:bodyPr wrap="none" numCol="1" anchor="ctr" anchorCtr="0" compatLnSpc="1">
            <a:prstTxWarp prst="textNoShape">
              <a:avLst/>
            </a:prstTxWarp>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txBox="1">
            <a:spLocks noGrp="1" noChangeArrowheads="1"/>
          </p:cNvSpPr>
          <p:nvPr/>
        </p:nvSpPr>
        <p:spPr>
          <a:xfrm>
            <a:off x="3884613" y="8685213"/>
            <a:ext cx="2971800" cy="457200"/>
          </a:xfrm>
          <a:prstGeom prst="rect">
            <a:avLst/>
          </a:prstGeom>
          <a:noFill/>
        </p:spPr>
        <p:txBody>
          <a:bodyPr anchor="b"/>
          <a:lstStyle/>
          <a:p>
            <a:pPr algn="r" fontAlgn="auto">
              <a:spcBef>
                <a:spcPts val="0"/>
              </a:spcBef>
              <a:spcAft>
                <a:spcPts val="0"/>
              </a:spcAft>
              <a:defRPr/>
            </a:pPr>
            <a:fld id="{6E4DCC1E-E0F5-468D-BB7D-D3BA8E16FB3D}" type="slidenum">
              <a:rPr lang="en-US" sz="1200" b="0">
                <a:latin typeface="+mn-lt"/>
              </a:rPr>
              <a:pPr algn="r" fontAlgn="auto">
                <a:spcBef>
                  <a:spcPts val="0"/>
                </a:spcBef>
                <a:spcAft>
                  <a:spcPts val="0"/>
                </a:spcAft>
                <a:defRPr/>
              </a:pPr>
              <a:t>30</a:t>
            </a:fld>
            <a:endParaRPr lang="en-US" sz="1200" b="0">
              <a:latin typeface="+mn-lt"/>
            </a:endParaRPr>
          </a:p>
        </p:txBody>
      </p:sp>
      <p:sp>
        <p:nvSpPr>
          <p:cNvPr id="156675" name="Text Box 1"/>
          <p:cNvSpPr txBox="1">
            <a:spLocks noChangeArrowheads="1"/>
          </p:cNvSpPr>
          <p:nvPr/>
        </p:nvSpPr>
        <p:spPr bwMode="auto">
          <a:xfrm>
            <a:off x="3884613" y="8685213"/>
            <a:ext cx="2970212" cy="455612"/>
          </a:xfrm>
          <a:prstGeom prst="rect">
            <a:avLst/>
          </a:prstGeom>
          <a:noFill/>
          <a:ln w="9525">
            <a:noFill/>
            <a:round/>
            <a:headEnd/>
            <a:tailEnd/>
          </a:ln>
        </p:spPr>
        <p:txBody>
          <a:bodyPr lIns="90000" tIns="46800" rIns="90000" bIns="46800" anchor="b"/>
          <a:lstStyle/>
          <a:p>
            <a:pPr algn="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BCC5017B-1FAD-4E5D-8377-279758C4604A}" type="slidenum">
              <a:rPr lang="en-US" sz="1200" b="0">
                <a:solidFill>
                  <a:srgbClr val="000000"/>
                </a:solidFill>
                <a:latin typeface="Calibri" charset="0"/>
                <a:cs typeface="Arial" charset="0"/>
              </a:rPr>
              <a:pPr algn="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30</a:t>
            </a:fld>
            <a:endParaRPr lang="en-US" sz="1200" b="0">
              <a:solidFill>
                <a:srgbClr val="000000"/>
              </a:solidFill>
              <a:latin typeface="Calibri" charset="0"/>
              <a:cs typeface="Arial" charset="0"/>
            </a:endParaRPr>
          </a:p>
        </p:txBody>
      </p:sp>
      <p:sp>
        <p:nvSpPr>
          <p:cNvPr id="156676" name="Rectangle 2"/>
          <p:cNvSpPr txBox="1">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56677" name="Rectangle 3"/>
          <p:cNvSpPr txBox="1">
            <a:spLocks noGrp="1" noChangeArrowheads="1"/>
          </p:cNvSpPr>
          <p:nvPr>
            <p:ph type="body" idx="1"/>
          </p:nvPr>
        </p:nvSpPr>
        <p:spPr bwMode="auto">
          <a:noFill/>
        </p:spPr>
        <p:txBody>
          <a:bodyPr wrap="none" numCol="1" anchor="ctr" anchorCtr="0" compatLnSpc="1">
            <a:prstTxWarp prst="textNoShape">
              <a:avLst/>
            </a:prstTxWarp>
          </a:bodyPr>
          <a:lstStyle/>
          <a:p>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Rot="1" noChangeAspect="1" noTextEdit="1"/>
          </p:cNvSpPr>
          <p:nvPr>
            <p:ph type="sldImg"/>
          </p:nvPr>
        </p:nvSpPr>
        <p:spPr bwMode="auto">
          <a:xfrm>
            <a:off x="1144588" y="685800"/>
            <a:ext cx="4572000" cy="3429000"/>
          </a:xfrm>
          <a:noFill/>
          <a:ln>
            <a:solidFill>
              <a:srgbClr val="000000"/>
            </a:solidFill>
            <a:miter lim="800000"/>
            <a:headEnd/>
            <a:tailEnd/>
          </a:ln>
        </p:spPr>
      </p:sp>
      <p:sp>
        <p:nvSpPr>
          <p:cNvPr id="136195"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Rot="1" noChangeAspect="1" noTextEdit="1"/>
          </p:cNvSpPr>
          <p:nvPr>
            <p:ph type="sldImg"/>
          </p:nvPr>
        </p:nvSpPr>
        <p:spPr bwMode="auto">
          <a:xfrm>
            <a:off x="1144588" y="685800"/>
            <a:ext cx="4572000" cy="3429000"/>
          </a:xfrm>
          <a:noFill/>
          <a:ln>
            <a:solidFill>
              <a:srgbClr val="000000"/>
            </a:solidFill>
            <a:miter lim="800000"/>
            <a:headEnd/>
            <a:tailEnd/>
          </a:ln>
        </p:spPr>
      </p:sp>
      <p:sp>
        <p:nvSpPr>
          <p:cNvPr id="138243"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Rot="1" noChangeAspect="1" noTextEdit="1"/>
          </p:cNvSpPr>
          <p:nvPr>
            <p:ph type="sldImg"/>
          </p:nvPr>
        </p:nvSpPr>
        <p:spPr bwMode="auto">
          <a:xfrm>
            <a:off x="1144588" y="685800"/>
            <a:ext cx="4572000" cy="3429000"/>
          </a:xfrm>
          <a:noFill/>
          <a:ln>
            <a:solidFill>
              <a:srgbClr val="000000"/>
            </a:solidFill>
            <a:miter lim="800000"/>
            <a:headEnd/>
            <a:tailEnd/>
          </a:ln>
        </p:spPr>
      </p:sp>
      <p:sp>
        <p:nvSpPr>
          <p:cNvPr id="144387"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Rot="1" noChangeAspect="1" noTextEdit="1"/>
          </p:cNvSpPr>
          <p:nvPr>
            <p:ph type="sldImg"/>
          </p:nvPr>
        </p:nvSpPr>
        <p:spPr bwMode="auto">
          <a:xfrm>
            <a:off x="1144588" y="685800"/>
            <a:ext cx="4572000" cy="3429000"/>
          </a:xfrm>
          <a:noFill/>
          <a:ln>
            <a:solidFill>
              <a:srgbClr val="000000"/>
            </a:solidFill>
            <a:miter lim="800000"/>
            <a:headEnd/>
            <a:tailEnd/>
          </a:ln>
        </p:spPr>
      </p:sp>
      <p:sp>
        <p:nvSpPr>
          <p:cNvPr id="146435"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Rot="1" noChangeAspect="1" noTextEdit="1"/>
          </p:cNvSpPr>
          <p:nvPr>
            <p:ph type="sldImg"/>
          </p:nvPr>
        </p:nvSpPr>
        <p:spPr bwMode="auto">
          <a:xfrm>
            <a:off x="1144588" y="685800"/>
            <a:ext cx="4572000" cy="3429000"/>
          </a:xfrm>
          <a:noFill/>
          <a:ln>
            <a:solidFill>
              <a:srgbClr val="000000"/>
            </a:solidFill>
            <a:miter lim="800000"/>
            <a:headEnd/>
            <a:tailEnd/>
          </a:ln>
        </p:spPr>
      </p:sp>
      <p:sp>
        <p:nvSpPr>
          <p:cNvPr id="148483"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8C9B89C-D406-40D0-A41F-12FAAB73B2D3}" type="slidenum">
              <a:rPr lang="en-US" smtClean="0">
                <a:latin typeface="Arial" pitchFamily="34" charset="0"/>
                <a:ea typeface="DejaVu Sans"/>
                <a:cs typeface="DejaVu Sans"/>
              </a:rPr>
              <a:pPr fontAlgn="base">
                <a:spcBef>
                  <a:spcPct val="0"/>
                </a:spcBef>
                <a:spcAft>
                  <a:spcPct val="0"/>
                </a:spcAft>
              </a:pPr>
              <a:t>3</a:t>
            </a:fld>
            <a:endParaRPr lang="en-US" smtClean="0">
              <a:latin typeface="Arial" pitchFamily="34" charset="0"/>
              <a:ea typeface="DejaVu Sans"/>
              <a:cs typeface="DejaVu Sans"/>
            </a:endParaRPr>
          </a:p>
        </p:txBody>
      </p:sp>
      <p:sp>
        <p:nvSpPr>
          <p:cNvPr id="44035" name="Rectangle 1"/>
          <p:cNvSpPr>
            <a:spLocks noGrp="1" noRot="1" noChangeAspect="1" noChangeArrowheads="1" noTextEdit="1"/>
          </p:cNvSpPr>
          <p:nvPr>
            <p:ph type="sldImg"/>
          </p:nvPr>
        </p:nvSpPr>
        <p:spPr bwMode="auto">
          <a:xfrm>
            <a:off x="1144588" y="695325"/>
            <a:ext cx="4570412" cy="3429000"/>
          </a:xfrm>
          <a:solidFill>
            <a:srgbClr val="FFFFFF"/>
          </a:solidFill>
          <a:ln>
            <a:solidFill>
              <a:srgbClr val="000000"/>
            </a:solidFill>
            <a:miter lim="800000"/>
            <a:headEnd/>
            <a:tailEnd/>
          </a:ln>
        </p:spPr>
      </p:sp>
      <p:sp>
        <p:nvSpPr>
          <p:cNvPr id="44036" name="Rectangle 2"/>
          <p:cNvSpPr>
            <a:spLocks noGrp="1" noChangeArrowheads="1"/>
          </p:cNvSpPr>
          <p:nvPr>
            <p:ph type="body" idx="1"/>
          </p:nvPr>
        </p:nvSpPr>
        <p:spPr bwMode="auto">
          <a:xfrm>
            <a:off x="685800" y="4343400"/>
            <a:ext cx="5480050" cy="4108450"/>
          </a:xfrm>
          <a:noFill/>
        </p:spPr>
        <p:txBody>
          <a:bodyPr wrap="none" numCol="1" anchor="ctr" anchorCtr="0" compatLnSpc="1">
            <a:prstTxWarp prst="textNoShape">
              <a:avLst/>
            </a:prstTxWarp>
          </a:bodyPr>
          <a:lstStyle/>
          <a:p>
            <a:pPr eaLnBrk="1" hangingPunct="1">
              <a:spcBef>
                <a:spcPct val="0"/>
              </a:spcBef>
            </a:pPr>
            <a:endParaRPr lang="en-US" smtClean="0">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Rot="1" noChangeAspect="1" noTextEdit="1"/>
          </p:cNvSpPr>
          <p:nvPr>
            <p:ph type="sldImg"/>
          </p:nvPr>
        </p:nvSpPr>
        <p:spPr bwMode="auto">
          <a:xfrm>
            <a:off x="1144588" y="685800"/>
            <a:ext cx="4572000" cy="3429000"/>
          </a:xfrm>
          <a:noFill/>
          <a:ln>
            <a:solidFill>
              <a:srgbClr val="000000"/>
            </a:solidFill>
            <a:miter lim="800000"/>
            <a:headEnd/>
            <a:tailEnd/>
          </a:ln>
        </p:spPr>
      </p:sp>
      <p:sp>
        <p:nvSpPr>
          <p:cNvPr id="150531"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6482" name="Rectangle 2"/>
          <p:cNvSpPr>
            <a:spLocks noGrp="1" noRot="1" noChangeAspect="1" noTextEdit="1"/>
          </p:cNvSpPr>
          <p:nvPr>
            <p:ph type="sldImg"/>
          </p:nvPr>
        </p:nvSpPr>
        <p:spPr bwMode="auto">
          <a:noFill/>
          <a:ln>
            <a:solidFill>
              <a:srgbClr val="000000"/>
            </a:solidFill>
            <a:miter lim="800000"/>
            <a:headEnd/>
            <a:tailEnd/>
          </a:ln>
        </p:spPr>
      </p:sp>
      <p:sp>
        <p:nvSpPr>
          <p:cNvPr id="916483"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6" name="Rectangle 12"/>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E3764C03-B520-4831-B765-6D90DAA3C70D}" type="slidenum">
              <a:rPr lang="en-US" sz="1200">
                <a:latin typeface="Times New Roman" pitchFamily="18" charset="0"/>
              </a:rPr>
              <a:pPr algn="r"/>
              <a:t>54</a:t>
            </a:fld>
            <a:endParaRPr lang="en-US" sz="1200">
              <a:latin typeface="Times New Roman" pitchFamily="18" charset="0"/>
            </a:endParaRPr>
          </a:p>
        </p:txBody>
      </p:sp>
      <p:sp>
        <p:nvSpPr>
          <p:cNvPr id="41987" name="Text Box 1"/>
          <p:cNvSpPr txBox="1">
            <a:spLocks noChangeArrowheads="1"/>
          </p:cNvSpPr>
          <p:nvPr/>
        </p:nvSpPr>
        <p:spPr bwMode="auto">
          <a:xfrm>
            <a:off x="3884613" y="8685213"/>
            <a:ext cx="2963862" cy="449262"/>
          </a:xfrm>
          <a:prstGeom prst="rect">
            <a:avLst/>
          </a:prstGeom>
          <a:noFill/>
          <a:ln w="9525">
            <a:noFill/>
            <a:round/>
            <a:headEnd/>
            <a:tailEnd/>
          </a:ln>
        </p:spPr>
        <p:txBody>
          <a:bodyPr lIns="90000" tIns="46800" rIns="90000" bIns="46800" anchor="b"/>
          <a:lstStyle/>
          <a:p>
            <a:pPr algn="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02E363AC-0DD0-47BC-B2FE-8906BA3759A0}" type="slidenum">
              <a:rPr lang="en-US" sz="1200">
                <a:solidFill>
                  <a:srgbClr val="000000"/>
                </a:solidFill>
                <a:latin typeface="Times New Roman" pitchFamily="18" charset="0"/>
              </a:rPr>
              <a:pPr algn="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54</a:t>
            </a:fld>
            <a:endParaRPr lang="en-US" sz="1200">
              <a:solidFill>
                <a:srgbClr val="000000"/>
              </a:solidFill>
              <a:latin typeface="Times New Roman" pitchFamily="18" charset="0"/>
            </a:endParaRPr>
          </a:p>
        </p:txBody>
      </p:sp>
      <p:sp>
        <p:nvSpPr>
          <p:cNvPr id="41988" name="Text Box 2"/>
          <p:cNvSpPr txBox="1">
            <a:spLocks noChangeArrowheads="1"/>
          </p:cNvSpPr>
          <p:nvPr/>
        </p:nvSpPr>
        <p:spPr bwMode="auto">
          <a:xfrm>
            <a:off x="3884613" y="8685213"/>
            <a:ext cx="2965450" cy="450850"/>
          </a:xfrm>
          <a:prstGeom prst="rect">
            <a:avLst/>
          </a:prstGeom>
          <a:noFill/>
          <a:ln w="9525">
            <a:noFill/>
            <a:round/>
            <a:headEnd/>
            <a:tailEnd/>
          </a:ln>
        </p:spPr>
        <p:txBody>
          <a:bodyPr lIns="90000" tIns="46800" rIns="90000" bIns="46800" anchor="b"/>
          <a:lstStyle/>
          <a:p>
            <a:pPr algn="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6A3E64D6-1B18-4F41-87A7-604270D27DC7}" type="slidenum">
              <a:rPr lang="en-US" sz="1200">
                <a:solidFill>
                  <a:srgbClr val="000000"/>
                </a:solidFill>
                <a:latin typeface="Times New Roman" pitchFamily="18" charset="0"/>
              </a:rPr>
              <a:pPr algn="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54</a:t>
            </a:fld>
            <a:endParaRPr lang="en-US" sz="1200">
              <a:solidFill>
                <a:srgbClr val="000000"/>
              </a:solidFill>
              <a:latin typeface="Times New Roman" pitchFamily="18" charset="0"/>
            </a:endParaRPr>
          </a:p>
        </p:txBody>
      </p:sp>
      <p:sp>
        <p:nvSpPr>
          <p:cNvPr id="41989" name="Text Box 3"/>
          <p:cNvSpPr txBox="1">
            <a:spLocks noChangeArrowheads="1"/>
          </p:cNvSpPr>
          <p:nvPr/>
        </p:nvSpPr>
        <p:spPr bwMode="auto">
          <a:xfrm>
            <a:off x="3884613" y="8685213"/>
            <a:ext cx="2967037" cy="452437"/>
          </a:xfrm>
          <a:prstGeom prst="rect">
            <a:avLst/>
          </a:prstGeom>
          <a:noFill/>
          <a:ln w="9525">
            <a:noFill/>
            <a:round/>
            <a:headEnd/>
            <a:tailEnd/>
          </a:ln>
        </p:spPr>
        <p:txBody>
          <a:bodyPr lIns="90000" tIns="46800" rIns="90000" bIns="46800" anchor="b"/>
          <a:lstStyle/>
          <a:p>
            <a:pPr algn="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BD1A766B-8740-4CED-BEAF-FF7D3525004B}" type="slidenum">
              <a:rPr lang="en-US" sz="1200">
                <a:solidFill>
                  <a:srgbClr val="000000"/>
                </a:solidFill>
                <a:latin typeface="Times New Roman" pitchFamily="18" charset="0"/>
              </a:rPr>
              <a:pPr algn="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54</a:t>
            </a:fld>
            <a:endParaRPr lang="en-US" sz="1200">
              <a:solidFill>
                <a:srgbClr val="000000"/>
              </a:solidFill>
              <a:latin typeface="Times New Roman" pitchFamily="18" charset="0"/>
            </a:endParaRPr>
          </a:p>
        </p:txBody>
      </p:sp>
      <p:sp>
        <p:nvSpPr>
          <p:cNvPr id="41990" name="Text Box 4"/>
          <p:cNvSpPr txBox="1">
            <a:spLocks noChangeArrowheads="1"/>
          </p:cNvSpPr>
          <p:nvPr/>
        </p:nvSpPr>
        <p:spPr bwMode="auto">
          <a:xfrm>
            <a:off x="3884613" y="8685213"/>
            <a:ext cx="2968625" cy="454025"/>
          </a:xfrm>
          <a:prstGeom prst="rect">
            <a:avLst/>
          </a:prstGeom>
          <a:noFill/>
          <a:ln w="9525">
            <a:noFill/>
            <a:round/>
            <a:headEnd/>
            <a:tailEnd/>
          </a:ln>
        </p:spPr>
        <p:txBody>
          <a:bodyPr lIns="90000" tIns="46800" rIns="90000" bIns="46800" anchor="b"/>
          <a:lstStyle/>
          <a:p>
            <a:pPr algn="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44ACA095-C53A-4499-AF08-FA0C9F9A3BF8}" type="slidenum">
              <a:rPr lang="en-US" sz="1200">
                <a:solidFill>
                  <a:srgbClr val="000000"/>
                </a:solidFill>
                <a:latin typeface="Times New Roman" pitchFamily="18" charset="0"/>
              </a:rPr>
              <a:pPr algn="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54</a:t>
            </a:fld>
            <a:endParaRPr lang="en-US" sz="1200">
              <a:solidFill>
                <a:srgbClr val="000000"/>
              </a:solidFill>
              <a:latin typeface="Times New Roman" pitchFamily="18" charset="0"/>
            </a:endParaRPr>
          </a:p>
        </p:txBody>
      </p:sp>
      <p:sp>
        <p:nvSpPr>
          <p:cNvPr id="41991" name="Rectangle 5"/>
          <p:cNvSpPr>
            <a:spLocks noGrp="1" noRot="1" noChangeAspect="1" noChangeArrowheads="1" noTextEdit="1"/>
          </p:cNvSpPr>
          <p:nvPr>
            <p:ph type="sldImg"/>
          </p:nvPr>
        </p:nvSpPr>
        <p:spPr bwMode="auto">
          <a:xfrm>
            <a:off x="1143000" y="685800"/>
            <a:ext cx="4570413" cy="3427413"/>
          </a:xfrm>
          <a:solidFill>
            <a:srgbClr val="FFFFFF"/>
          </a:solidFill>
          <a:ln>
            <a:solidFill>
              <a:srgbClr val="000000"/>
            </a:solidFill>
            <a:miter lim="800000"/>
            <a:headEnd/>
            <a:tailEnd/>
          </a:ln>
        </p:spPr>
      </p:sp>
      <p:sp>
        <p:nvSpPr>
          <p:cNvPr id="41992" name="Rectangle 6"/>
          <p:cNvSpPr>
            <a:spLocks noGrp="1" noChangeArrowheads="1"/>
          </p:cNvSpPr>
          <p:nvPr>
            <p:ph type="body" idx="1"/>
          </p:nvPr>
        </p:nvSpPr>
        <p:spPr bwMode="auto">
          <a:xfrm>
            <a:off x="685800" y="4343400"/>
            <a:ext cx="5484813" cy="4025900"/>
          </a:xfrm>
          <a:noFill/>
        </p:spPr>
        <p:txBody>
          <a:bodyPr wrap="none" numCol="1" anchor="ctr" anchorCtr="0" compatLnSpc="1">
            <a:prstTxWarp prst="textNoShape">
              <a:avLst/>
            </a:prstTxWarp>
          </a:bodyPr>
          <a:lstStyle/>
          <a:p>
            <a:pPr eaLnBrk="1" hangingPunct="1">
              <a:spcBef>
                <a:spcPct val="0"/>
              </a:spcBef>
            </a:pPr>
            <a:endParaRPr lang="en-US" smtClean="0">
              <a:latin typeface="Times New Roman"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txBox="1">
            <a:spLocks noGrp="1" noChangeArrowheads="1"/>
          </p:cNvSpPr>
          <p:nvPr/>
        </p:nvSpPr>
        <p:spPr>
          <a:xfrm>
            <a:off x="3884613" y="8685213"/>
            <a:ext cx="2971800" cy="457200"/>
          </a:xfrm>
          <a:prstGeom prst="rect">
            <a:avLst/>
          </a:prstGeom>
          <a:noFill/>
        </p:spPr>
        <p:txBody>
          <a:bodyPr anchor="b"/>
          <a:lstStyle/>
          <a:p>
            <a:pPr algn="r" fontAlgn="auto">
              <a:spcBef>
                <a:spcPts val="0"/>
              </a:spcBef>
              <a:spcAft>
                <a:spcPts val="0"/>
              </a:spcAft>
              <a:defRPr/>
            </a:pPr>
            <a:fld id="{274AF53D-5C50-4ABB-A03B-906B0A28B6A1}" type="slidenum">
              <a:rPr lang="en-US" sz="1200" b="0">
                <a:latin typeface="+mn-lt"/>
              </a:rPr>
              <a:pPr algn="r" fontAlgn="auto">
                <a:spcBef>
                  <a:spcPts val="0"/>
                </a:spcBef>
                <a:spcAft>
                  <a:spcPts val="0"/>
                </a:spcAft>
                <a:defRPr/>
              </a:pPr>
              <a:t>55</a:t>
            </a:fld>
            <a:endParaRPr lang="en-US" sz="1200" b="0">
              <a:latin typeface="+mn-lt"/>
            </a:endParaRPr>
          </a:p>
        </p:txBody>
      </p:sp>
      <p:sp>
        <p:nvSpPr>
          <p:cNvPr id="212995" name="Text Box 1"/>
          <p:cNvSpPr txBox="1">
            <a:spLocks noChangeArrowheads="1"/>
          </p:cNvSpPr>
          <p:nvPr/>
        </p:nvSpPr>
        <p:spPr bwMode="auto">
          <a:xfrm>
            <a:off x="3884613" y="8685213"/>
            <a:ext cx="2970212" cy="455612"/>
          </a:xfrm>
          <a:prstGeom prst="rect">
            <a:avLst/>
          </a:prstGeom>
          <a:noFill/>
          <a:ln w="9525">
            <a:noFill/>
            <a:round/>
            <a:headEnd/>
            <a:tailEnd/>
          </a:ln>
        </p:spPr>
        <p:txBody>
          <a:bodyPr lIns="90000" tIns="46800" rIns="90000" bIns="46800" anchor="b"/>
          <a:lstStyle/>
          <a:p>
            <a:pPr algn="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C280CD32-BD61-4A3D-8D78-0CB98879EB06}" type="slidenum">
              <a:rPr lang="en-US" sz="1200" b="0">
                <a:solidFill>
                  <a:srgbClr val="000000"/>
                </a:solidFill>
                <a:latin typeface="Calibri" pitchFamily="32" charset="0"/>
                <a:cs typeface="Arial" charset="0"/>
              </a:rPr>
              <a:pPr algn="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55</a:t>
            </a:fld>
            <a:endParaRPr lang="en-US" sz="1200" b="0">
              <a:solidFill>
                <a:srgbClr val="000000"/>
              </a:solidFill>
              <a:latin typeface="Calibri" pitchFamily="32" charset="0"/>
              <a:cs typeface="Arial" charset="0"/>
            </a:endParaRPr>
          </a:p>
        </p:txBody>
      </p:sp>
      <p:sp>
        <p:nvSpPr>
          <p:cNvPr id="212996" name="Rectangle 2"/>
          <p:cNvSpPr>
            <a:spLocks noChangeArrowheads="1" noTextEdit="1"/>
          </p:cNvSpPr>
          <p:nvPr>
            <p:ph type="sldImg"/>
          </p:nvPr>
        </p:nvSpPr>
        <p:spPr bwMode="auto">
          <a:solidFill>
            <a:srgbClr val="FFFFFF"/>
          </a:solidFill>
          <a:ln>
            <a:solidFill>
              <a:srgbClr val="000000"/>
            </a:solidFill>
            <a:miter lim="800000"/>
            <a:headEnd/>
            <a:tailEnd/>
          </a:ln>
        </p:spPr>
      </p:sp>
      <p:sp>
        <p:nvSpPr>
          <p:cNvPr id="212997" name="Rectangle 3"/>
          <p:cNvSpPr>
            <a:spLocks noChangeArrowheads="1"/>
          </p:cNvSpPr>
          <p:nvPr>
            <p:ph type="body" idx="1"/>
          </p:nvPr>
        </p:nvSpPr>
        <p:spPr bwMode="auto">
          <a:noFill/>
        </p:spPr>
        <p:txBody>
          <a:bodyPr wrap="none" numCol="1" anchor="ctr" anchorCtr="0" compatLnSpc="1">
            <a:prstTxWarp prst="textNoShape">
              <a:avLst/>
            </a:prstTxWarp>
          </a:bodyP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TextEdit="1"/>
          </p:cNvSpPr>
          <p:nvPr>
            <p:ph type="sldImg"/>
          </p:nvPr>
        </p:nvSpPr>
        <p:spPr bwMode="auto">
          <a:noFill/>
          <a:ln>
            <a:solidFill>
              <a:srgbClr val="000000"/>
            </a:solidFill>
            <a:miter lim="800000"/>
            <a:headEnd/>
            <a:tailEnd/>
          </a:ln>
        </p:spPr>
      </p:sp>
      <p:sp>
        <p:nvSpPr>
          <p:cNvPr id="43011"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11"/>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C0BBBC33-97B9-4243-9CFC-1317407A3E59}" type="slidenum">
              <a:rPr lang="en-US" sz="1200">
                <a:latin typeface="Calibri" pitchFamily="34" charset="0"/>
              </a:rPr>
              <a:pPr algn="r"/>
              <a:t>6</a:t>
            </a:fld>
            <a:endParaRPr lang="en-US" sz="1200">
              <a:latin typeface="Calibri" pitchFamily="34" charset="0"/>
            </a:endParaRPr>
          </a:p>
        </p:txBody>
      </p:sp>
      <p:sp>
        <p:nvSpPr>
          <p:cNvPr id="47107" name="Text Box 1"/>
          <p:cNvSpPr txBox="1">
            <a:spLocks noChangeArrowheads="1"/>
          </p:cNvSpPr>
          <p:nvPr/>
        </p:nvSpPr>
        <p:spPr bwMode="auto">
          <a:xfrm>
            <a:off x="3884613" y="8685213"/>
            <a:ext cx="2968625" cy="454025"/>
          </a:xfrm>
          <a:prstGeom prst="rect">
            <a:avLst/>
          </a:prstGeom>
          <a:noFill/>
          <a:ln w="9525">
            <a:noFill/>
            <a:round/>
            <a:headEnd/>
            <a:tailEnd/>
          </a:ln>
        </p:spPr>
        <p:txBody>
          <a:bodyPr lIns="90000" tIns="46800" rIns="90000" bIns="46800" anchor="b"/>
          <a:lstStyle/>
          <a:p>
            <a:pPr algn="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135C1FD8-F221-43A7-8EEB-256D6AA1CE18}" type="slidenum">
              <a:rPr lang="en-US" sz="1200">
                <a:solidFill>
                  <a:srgbClr val="000000"/>
                </a:solidFill>
                <a:latin typeface="Times New Roman" pitchFamily="18" charset="0"/>
              </a:rPr>
              <a:pPr algn="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6</a:t>
            </a:fld>
            <a:endParaRPr lang="en-US" sz="1200">
              <a:solidFill>
                <a:srgbClr val="000000"/>
              </a:solidFill>
              <a:latin typeface="Times New Roman" pitchFamily="18" charset="0"/>
            </a:endParaRPr>
          </a:p>
        </p:txBody>
      </p:sp>
      <p:sp>
        <p:nvSpPr>
          <p:cNvPr id="47108" name="Text Box 2"/>
          <p:cNvSpPr txBox="1">
            <a:spLocks noChangeArrowheads="1"/>
          </p:cNvSpPr>
          <p:nvPr/>
        </p:nvSpPr>
        <p:spPr bwMode="auto">
          <a:xfrm>
            <a:off x="3884613" y="8685213"/>
            <a:ext cx="2954337" cy="439737"/>
          </a:xfrm>
          <a:prstGeom prst="rect">
            <a:avLst/>
          </a:prstGeom>
          <a:noFill/>
          <a:ln w="9525">
            <a:noFill/>
            <a:round/>
            <a:headEnd/>
            <a:tailEnd/>
          </a:ln>
        </p:spPr>
        <p:txBody>
          <a:bodyPr lIns="90000" tIns="46800" rIns="90000" bIns="46800" anchor="b"/>
          <a:lstStyle/>
          <a:p>
            <a:pPr algn="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F5F6F6D6-8D3E-4F04-9764-5FA4B3AB38D9}" type="slidenum">
              <a:rPr lang="en-US" sz="1200">
                <a:solidFill>
                  <a:srgbClr val="000000"/>
                </a:solidFill>
                <a:latin typeface="Times New Roman" pitchFamily="18" charset="0"/>
              </a:rPr>
              <a:pPr algn="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6</a:t>
            </a:fld>
            <a:endParaRPr lang="en-US" sz="1200">
              <a:solidFill>
                <a:srgbClr val="000000"/>
              </a:solidFill>
              <a:latin typeface="Times New Roman" pitchFamily="18" charset="0"/>
            </a:endParaRPr>
          </a:p>
        </p:txBody>
      </p:sp>
      <p:sp>
        <p:nvSpPr>
          <p:cNvPr id="47109" name="Text Box 3"/>
          <p:cNvSpPr txBox="1">
            <a:spLocks noChangeArrowheads="1"/>
          </p:cNvSpPr>
          <p:nvPr/>
        </p:nvSpPr>
        <p:spPr bwMode="auto">
          <a:xfrm>
            <a:off x="3884613" y="8685213"/>
            <a:ext cx="2963862" cy="449262"/>
          </a:xfrm>
          <a:prstGeom prst="rect">
            <a:avLst/>
          </a:prstGeom>
          <a:noFill/>
          <a:ln w="9525">
            <a:noFill/>
            <a:round/>
            <a:headEnd/>
            <a:tailEnd/>
          </a:ln>
        </p:spPr>
        <p:txBody>
          <a:bodyPr lIns="90000" tIns="46800" rIns="90000" bIns="46800" anchor="b"/>
          <a:lstStyle/>
          <a:p>
            <a:pPr algn="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F42439BB-F290-49A5-85BE-2753AF637B6A}" type="slidenum">
              <a:rPr lang="en-US" sz="1200">
                <a:solidFill>
                  <a:srgbClr val="000000"/>
                </a:solidFill>
                <a:latin typeface="Times New Roman" pitchFamily="18" charset="0"/>
              </a:rPr>
              <a:pPr algn="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6</a:t>
            </a:fld>
            <a:endParaRPr lang="en-US" sz="1200">
              <a:solidFill>
                <a:srgbClr val="000000"/>
              </a:solidFill>
              <a:latin typeface="Times New Roman" pitchFamily="18" charset="0"/>
            </a:endParaRPr>
          </a:p>
        </p:txBody>
      </p:sp>
      <p:sp>
        <p:nvSpPr>
          <p:cNvPr id="47110" name="Text Box 4"/>
          <p:cNvSpPr txBox="1">
            <a:spLocks noChangeArrowheads="1"/>
          </p:cNvSpPr>
          <p:nvPr/>
        </p:nvSpPr>
        <p:spPr bwMode="auto">
          <a:xfrm>
            <a:off x="3884613" y="8685213"/>
            <a:ext cx="2965450" cy="450850"/>
          </a:xfrm>
          <a:prstGeom prst="rect">
            <a:avLst/>
          </a:prstGeom>
          <a:noFill/>
          <a:ln w="9525">
            <a:noFill/>
            <a:round/>
            <a:headEnd/>
            <a:tailEnd/>
          </a:ln>
        </p:spPr>
        <p:txBody>
          <a:bodyPr lIns="90000" tIns="46800" rIns="90000" bIns="46800" anchor="b"/>
          <a:lstStyle/>
          <a:p>
            <a:pPr algn="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DB579431-9101-47FA-974B-914D2AB86F45}" type="slidenum">
              <a:rPr lang="en-US" sz="1200">
                <a:solidFill>
                  <a:srgbClr val="000000"/>
                </a:solidFill>
                <a:latin typeface="Times New Roman" pitchFamily="18" charset="0"/>
              </a:rPr>
              <a:pPr algn="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6</a:t>
            </a:fld>
            <a:endParaRPr lang="en-US" sz="1200">
              <a:solidFill>
                <a:srgbClr val="000000"/>
              </a:solidFill>
              <a:latin typeface="Times New Roman" pitchFamily="18" charset="0"/>
            </a:endParaRPr>
          </a:p>
        </p:txBody>
      </p:sp>
      <p:sp>
        <p:nvSpPr>
          <p:cNvPr id="47111" name="Text Box 5"/>
          <p:cNvSpPr txBox="1">
            <a:spLocks noChangeArrowheads="1"/>
          </p:cNvSpPr>
          <p:nvPr/>
        </p:nvSpPr>
        <p:spPr bwMode="auto">
          <a:xfrm>
            <a:off x="3884613" y="8685213"/>
            <a:ext cx="2967037" cy="452437"/>
          </a:xfrm>
          <a:prstGeom prst="rect">
            <a:avLst/>
          </a:prstGeom>
          <a:noFill/>
          <a:ln w="9525">
            <a:noFill/>
            <a:round/>
            <a:headEnd/>
            <a:tailEnd/>
          </a:ln>
        </p:spPr>
        <p:txBody>
          <a:bodyPr lIns="90000" tIns="46800" rIns="90000" bIns="46800" anchor="b"/>
          <a:lstStyle/>
          <a:p>
            <a:pPr algn="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5D8AF089-369E-4DFA-A65D-4A4A974B9251}" type="slidenum">
              <a:rPr lang="en-US" sz="1200">
                <a:solidFill>
                  <a:srgbClr val="000000"/>
                </a:solidFill>
                <a:latin typeface="Times New Roman" pitchFamily="18" charset="0"/>
              </a:rPr>
              <a:pPr algn="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6</a:t>
            </a:fld>
            <a:endParaRPr lang="en-US" sz="1200">
              <a:solidFill>
                <a:srgbClr val="000000"/>
              </a:solidFill>
              <a:latin typeface="Times New Roman" pitchFamily="18" charset="0"/>
            </a:endParaRPr>
          </a:p>
        </p:txBody>
      </p:sp>
      <p:sp>
        <p:nvSpPr>
          <p:cNvPr id="47112" name="Text Box 6"/>
          <p:cNvSpPr txBox="1">
            <a:spLocks noChangeArrowheads="1"/>
          </p:cNvSpPr>
          <p:nvPr/>
        </p:nvSpPr>
        <p:spPr bwMode="auto">
          <a:xfrm>
            <a:off x="3884613" y="8685213"/>
            <a:ext cx="2968625" cy="454025"/>
          </a:xfrm>
          <a:prstGeom prst="rect">
            <a:avLst/>
          </a:prstGeom>
          <a:noFill/>
          <a:ln w="9525">
            <a:noFill/>
            <a:round/>
            <a:headEnd/>
            <a:tailEnd/>
          </a:ln>
        </p:spPr>
        <p:txBody>
          <a:bodyPr lIns="90000" tIns="46800" rIns="90000" bIns="46800" anchor="b"/>
          <a:lstStyle/>
          <a:p>
            <a:pPr algn="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565BC38F-CDED-4F68-8036-09494822A0E8}" type="slidenum">
              <a:rPr lang="en-US" sz="1200">
                <a:solidFill>
                  <a:srgbClr val="000000"/>
                </a:solidFill>
                <a:latin typeface="Times New Roman" pitchFamily="18" charset="0"/>
              </a:rPr>
              <a:pPr algn="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6</a:t>
            </a:fld>
            <a:endParaRPr lang="en-US" sz="1200">
              <a:solidFill>
                <a:srgbClr val="000000"/>
              </a:solidFill>
              <a:latin typeface="Times New Roman" pitchFamily="18" charset="0"/>
            </a:endParaRPr>
          </a:p>
        </p:txBody>
      </p:sp>
      <p:sp>
        <p:nvSpPr>
          <p:cNvPr id="47113" name="Rectangle 7"/>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47114" name="Rectangle 8"/>
          <p:cNvSpPr>
            <a:spLocks noGrp="1" noChangeArrowheads="1"/>
          </p:cNvSpPr>
          <p:nvPr>
            <p:ph type="body" idx="1"/>
          </p:nvPr>
        </p:nvSpPr>
        <p:spPr bwMode="auto">
          <a:xfrm>
            <a:off x="685800" y="4343400"/>
            <a:ext cx="5484813" cy="4114800"/>
          </a:xfrm>
          <a:noFill/>
        </p:spPr>
        <p:txBody>
          <a:bodyPr wrap="none" numCol="1" anchor="ctr"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TextEdit="1"/>
          </p:cNvSpPr>
          <p:nvPr>
            <p:ph type="sldImg"/>
          </p:nvPr>
        </p:nvSpPr>
        <p:spPr bwMode="auto">
          <a:noFill/>
          <a:ln>
            <a:solidFill>
              <a:srgbClr val="000000"/>
            </a:solidFill>
            <a:miter lim="800000"/>
            <a:headEnd/>
            <a:tailEnd/>
          </a:ln>
        </p:spPr>
      </p:sp>
      <p:sp>
        <p:nvSpPr>
          <p:cNvPr id="48131"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dirty="0" smtClean="0"/>
              <a:t>Brier skill score: skill score </a:t>
            </a:r>
            <a:r>
              <a:rPr lang="en-IN" dirty="0" err="1" smtClean="0"/>
              <a:t>w.r.t</a:t>
            </a:r>
            <a:r>
              <a:rPr lang="en-IN" dirty="0" smtClean="0"/>
              <a:t> its own climatology.</a:t>
            </a:r>
            <a:r>
              <a:rPr lang="en-IN" baseline="0" dirty="0" smtClean="0"/>
              <a:t> A positive value indicates a better-than-climatology forecast. </a:t>
            </a:r>
            <a:endParaRPr lang="en-IN" dirty="0"/>
          </a:p>
        </p:txBody>
      </p:sp>
      <p:sp>
        <p:nvSpPr>
          <p:cNvPr id="4" name="Slide Number Placeholder 3"/>
          <p:cNvSpPr>
            <a:spLocks noGrp="1"/>
          </p:cNvSpPr>
          <p:nvPr>
            <p:ph type="sldNum" sz="quarter" idx="10"/>
          </p:nvPr>
        </p:nvSpPr>
        <p:spPr/>
        <p:txBody>
          <a:bodyPr/>
          <a:lstStyle/>
          <a:p>
            <a:fld id="{FB05905B-E203-4990-94D8-DD425538BD70}" type="slidenum">
              <a:rPr lang="en-IN" smtClean="0"/>
              <a:pPr/>
              <a:t>8</a:t>
            </a:fld>
            <a:endParaRPr lang="en-IN"/>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dirty="0" smtClean="0"/>
              <a:t>RMSE: </a:t>
            </a:r>
            <a:r>
              <a:rPr lang="en-IN" dirty="0" err="1" smtClean="0"/>
              <a:t>w.r.t</a:t>
            </a:r>
            <a:r>
              <a:rPr lang="en-IN" dirty="0" smtClean="0"/>
              <a:t> obs. Spread:</a:t>
            </a:r>
            <a:r>
              <a:rPr lang="en-IN" baseline="0" dirty="0" smtClean="0"/>
              <a:t> std dev of individual models </a:t>
            </a:r>
            <a:r>
              <a:rPr lang="en-IN" dirty="0" err="1" smtClean="0"/>
              <a:t>w.r.t</a:t>
            </a:r>
            <a:r>
              <a:rPr lang="en-IN" baseline="0" dirty="0" smtClean="0"/>
              <a:t> ensemble mean. For a better model, the spread should be maximum and </a:t>
            </a:r>
            <a:r>
              <a:rPr lang="en-IN" baseline="0" dirty="0" err="1" smtClean="0"/>
              <a:t>rmse</a:t>
            </a:r>
            <a:r>
              <a:rPr lang="en-IN" baseline="0" dirty="0" smtClean="0"/>
              <a:t> should be minimum. This is the improvement of MME. </a:t>
            </a:r>
            <a:endParaRPr lang="en-IN" dirty="0"/>
          </a:p>
        </p:txBody>
      </p:sp>
      <p:sp>
        <p:nvSpPr>
          <p:cNvPr id="4" name="Slide Number Placeholder 3"/>
          <p:cNvSpPr>
            <a:spLocks noGrp="1"/>
          </p:cNvSpPr>
          <p:nvPr>
            <p:ph type="sldNum" sz="quarter" idx="10"/>
          </p:nvPr>
        </p:nvSpPr>
        <p:spPr/>
        <p:txBody>
          <a:bodyPr/>
          <a:lstStyle/>
          <a:p>
            <a:fld id="{FB05905B-E203-4990-94D8-DD425538BD70}" type="slidenum">
              <a:rPr lang="en-IN" smtClean="0"/>
              <a:pPr/>
              <a:t>9</a:t>
            </a:fld>
            <a:endParaRPr lang="en-IN"/>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89CE9500-7236-4A5A-B428-595ABF4004A1}" type="slidenum">
              <a:rPr lang="en-US"/>
              <a:pPr/>
              <a:t>19</a:t>
            </a:fld>
            <a:endParaRPr lang="en-US"/>
          </a:p>
        </p:txBody>
      </p:sp>
      <p:sp>
        <p:nvSpPr>
          <p:cNvPr id="75778" name="Text Box 2"/>
          <p:cNvSpPr txBox="1">
            <a:spLocks noChangeArrowheads="1"/>
          </p:cNvSpPr>
          <p:nvPr/>
        </p:nvSpPr>
        <p:spPr bwMode="auto">
          <a:xfrm>
            <a:off x="3884613" y="8685213"/>
            <a:ext cx="2970212" cy="455612"/>
          </a:xfrm>
          <a:prstGeom prst="rect">
            <a:avLst/>
          </a:prstGeom>
          <a:noFill/>
          <a:ln w="9525">
            <a:noFill/>
            <a:round/>
            <a:headEnd/>
            <a:tailEnd/>
          </a:ln>
          <a:effectLst/>
        </p:spPr>
        <p:txBody>
          <a:bodyPr lIns="90000" tIns="46800" rIns="90000" bIns="46800" anchor="b"/>
          <a:lstStyle/>
          <a:p>
            <a:pPr algn="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211F5F50-A3D7-49B2-957E-A018683565EB}" type="slidenum">
              <a:rPr lang="en-US" sz="1200">
                <a:solidFill>
                  <a:srgbClr val="000000"/>
                </a:solidFill>
                <a:latin typeface="Calibri" pitchFamily="34" charset="0"/>
              </a:rPr>
              <a:pPr algn="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19</a:t>
            </a:fld>
            <a:endParaRPr lang="en-US" sz="1200">
              <a:solidFill>
                <a:srgbClr val="000000"/>
              </a:solidFill>
              <a:latin typeface="Calibri" pitchFamily="34" charset="0"/>
            </a:endParaRPr>
          </a:p>
        </p:txBody>
      </p:sp>
      <p:sp>
        <p:nvSpPr>
          <p:cNvPr id="75779"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754FECF1-7597-49B8-BA79-0351AC55AEA1}" type="slidenum">
              <a:rPr lang="en-US" sz="1200">
                <a:solidFill>
                  <a:srgbClr val="000000"/>
                </a:solidFill>
                <a:latin typeface="Times New Roman" pitchFamily="18" charset="0"/>
              </a:rPr>
              <a:pPr algn="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19</a:t>
            </a:fld>
            <a:endParaRPr lang="en-US" sz="1200">
              <a:solidFill>
                <a:srgbClr val="000000"/>
              </a:solidFill>
              <a:latin typeface="Times New Roman" pitchFamily="18" charset="0"/>
            </a:endParaRPr>
          </a:p>
        </p:txBody>
      </p:sp>
      <p:sp>
        <p:nvSpPr>
          <p:cNvPr id="75780" name="Rectangle 4"/>
          <p:cNvSpPr txBox="1">
            <a:spLocks noGrp="1" noRot="1" noChangeAspect="1" noChangeArrowheads="1" noTextEdit="1"/>
          </p:cNvSpPr>
          <p:nvPr>
            <p:ph type="sldImg"/>
          </p:nvPr>
        </p:nvSpPr>
        <p:spPr>
          <a:xfrm>
            <a:off x="1146175" y="693738"/>
            <a:ext cx="4554538" cy="3417887"/>
          </a:xfrm>
          <a:ln/>
        </p:spPr>
      </p:sp>
      <p:sp>
        <p:nvSpPr>
          <p:cNvPr id="75781" name="Rectangle 5"/>
          <p:cNvSpPr txBox="1">
            <a:spLocks noGrp="1" noChangeArrowheads="1"/>
          </p:cNvSpPr>
          <p:nvPr>
            <p:ph type="body" idx="1"/>
          </p:nvPr>
        </p:nvSpPr>
        <p:spPr>
          <a:xfrm>
            <a:off x="684213" y="4341813"/>
            <a:ext cx="5475287" cy="4102100"/>
          </a:xfrm>
          <a:ln/>
        </p:spPr>
        <p:txBody>
          <a:bodyPr wrap="none" anchor="ctr"/>
          <a:lstStyle/>
          <a:p>
            <a:pPr defTabSz="457200">
              <a:spcBef>
                <a:spcPct val="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atin typeface="Calibri"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txBox="1">
            <a:spLocks noGrp="1" noChangeArrowheads="1"/>
          </p:cNvSpPr>
          <p:nvPr/>
        </p:nvSpPr>
        <p:spPr>
          <a:xfrm>
            <a:off x="3884613" y="8685213"/>
            <a:ext cx="2971800" cy="457200"/>
          </a:xfrm>
          <a:prstGeom prst="rect">
            <a:avLst/>
          </a:prstGeom>
          <a:noFill/>
        </p:spPr>
        <p:txBody>
          <a:bodyPr anchor="b"/>
          <a:lstStyle/>
          <a:p>
            <a:pPr algn="r" fontAlgn="auto">
              <a:spcBef>
                <a:spcPts val="0"/>
              </a:spcBef>
              <a:spcAft>
                <a:spcPts val="0"/>
              </a:spcAft>
              <a:defRPr/>
            </a:pPr>
            <a:fld id="{43D78218-EF86-4312-A35B-37942241C8C7}" type="slidenum">
              <a:rPr lang="en-US" sz="1200" b="0">
                <a:latin typeface="+mn-lt"/>
              </a:rPr>
              <a:pPr algn="r" fontAlgn="auto">
                <a:spcBef>
                  <a:spcPts val="0"/>
                </a:spcBef>
                <a:spcAft>
                  <a:spcPts val="0"/>
                </a:spcAft>
                <a:defRPr/>
              </a:pPr>
              <a:t>22</a:t>
            </a:fld>
            <a:endParaRPr lang="en-US" sz="1200" b="0">
              <a:latin typeface="+mn-lt"/>
            </a:endParaRPr>
          </a:p>
        </p:txBody>
      </p:sp>
      <p:sp>
        <p:nvSpPr>
          <p:cNvPr id="152579" name="Text Box 1"/>
          <p:cNvSpPr txBox="1">
            <a:spLocks noChangeArrowheads="1"/>
          </p:cNvSpPr>
          <p:nvPr/>
        </p:nvSpPr>
        <p:spPr bwMode="auto">
          <a:xfrm>
            <a:off x="3884613" y="8685213"/>
            <a:ext cx="2970212" cy="455612"/>
          </a:xfrm>
          <a:prstGeom prst="rect">
            <a:avLst/>
          </a:prstGeom>
          <a:noFill/>
          <a:ln w="9525">
            <a:noFill/>
            <a:round/>
            <a:headEnd/>
            <a:tailEnd/>
          </a:ln>
        </p:spPr>
        <p:txBody>
          <a:bodyPr lIns="90000" tIns="46800" rIns="90000" bIns="46800" anchor="b"/>
          <a:lstStyle/>
          <a:p>
            <a:pPr algn="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C956D36C-0CCE-4BF6-A373-794B42852CCD}" type="slidenum">
              <a:rPr lang="en-US" sz="1200" b="0">
                <a:solidFill>
                  <a:srgbClr val="000000"/>
                </a:solidFill>
                <a:latin typeface="Calibri" charset="0"/>
                <a:cs typeface="Arial" charset="0"/>
              </a:rPr>
              <a:pPr algn="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22</a:t>
            </a:fld>
            <a:endParaRPr lang="en-US" sz="1200" b="0">
              <a:solidFill>
                <a:srgbClr val="000000"/>
              </a:solidFill>
              <a:latin typeface="Calibri" charset="0"/>
              <a:cs typeface="Arial" charset="0"/>
            </a:endParaRPr>
          </a:p>
        </p:txBody>
      </p:sp>
      <p:sp>
        <p:nvSpPr>
          <p:cNvPr id="152580" name="Text Box 2"/>
          <p:cNvSpPr txBox="1">
            <a:spLocks noChangeArrowheads="1"/>
          </p:cNvSpPr>
          <p:nvPr/>
        </p:nvSpPr>
        <p:spPr bwMode="auto">
          <a:xfrm>
            <a:off x="3884613" y="8685213"/>
            <a:ext cx="2971800" cy="457200"/>
          </a:xfrm>
          <a:prstGeom prst="rect">
            <a:avLst/>
          </a:prstGeom>
          <a:noFill/>
          <a:ln w="9525">
            <a:noFill/>
            <a:round/>
            <a:headEnd/>
            <a:tailEnd/>
          </a:ln>
        </p:spPr>
        <p:txBody>
          <a:bodyPr lIns="90000" tIns="46800" rIns="90000" bIns="46800" anchor="b"/>
          <a:lstStyle/>
          <a:p>
            <a:pPr algn="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024B0D76-93E3-4B7B-AD7F-DCCA29463CD9}" type="slidenum">
              <a:rPr lang="en-US" sz="1200" b="0">
                <a:solidFill>
                  <a:srgbClr val="000000"/>
                </a:solidFill>
                <a:cs typeface="Arial" charset="0"/>
              </a:rPr>
              <a:pPr algn="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22</a:t>
            </a:fld>
            <a:endParaRPr lang="en-US" sz="1200" b="0">
              <a:solidFill>
                <a:srgbClr val="000000"/>
              </a:solidFill>
              <a:cs typeface="Arial" charset="0"/>
            </a:endParaRPr>
          </a:p>
        </p:txBody>
      </p:sp>
      <p:sp>
        <p:nvSpPr>
          <p:cNvPr id="152581" name="Rectangle 3"/>
          <p:cNvSpPr>
            <a:spLocks noGrp="1" noRot="1" noChangeAspect="1" noChangeArrowheads="1" noTextEdit="1"/>
          </p:cNvSpPr>
          <p:nvPr>
            <p:ph type="sldImg"/>
          </p:nvPr>
        </p:nvSpPr>
        <p:spPr bwMode="auto">
          <a:xfrm>
            <a:off x="1144588" y="693738"/>
            <a:ext cx="4570412" cy="3429000"/>
          </a:xfrm>
          <a:solidFill>
            <a:srgbClr val="FFFFFF"/>
          </a:solidFill>
          <a:ln>
            <a:solidFill>
              <a:srgbClr val="000000"/>
            </a:solidFill>
            <a:miter lim="800000"/>
            <a:headEnd/>
            <a:tailEnd/>
          </a:ln>
        </p:spPr>
      </p:sp>
      <p:sp>
        <p:nvSpPr>
          <p:cNvPr id="152582" name="Rectangle 4"/>
          <p:cNvSpPr>
            <a:spLocks noGrp="1" noChangeArrowheads="1"/>
          </p:cNvSpPr>
          <p:nvPr>
            <p:ph type="body" idx="1"/>
          </p:nvPr>
        </p:nvSpPr>
        <p:spPr bwMode="auto">
          <a:xfrm>
            <a:off x="685800" y="4341813"/>
            <a:ext cx="5487988" cy="4032250"/>
          </a:xfrm>
          <a:noFill/>
        </p:spPr>
        <p:txBody>
          <a:bodyPr wrap="none" numCol="1" anchor="ctr" anchorCtr="0" compatLnSpc="1">
            <a:prstTxWarp prst="textNoShape">
              <a:avLst/>
            </a:prstTxWarp>
          </a:bodyPr>
          <a:lstStyle/>
          <a:p>
            <a:pPr>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1D8BD707-D9CF-40AE-B4C6-C98DA3205C09}" type="datetimeFigureOut">
              <a:rPr lang="en-US" smtClean="0"/>
              <a:pPr/>
              <a:t>2/17/2015</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2/17/2015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2/17/2015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1D8BD707-D9CF-40AE-B4C6-C98DA3205C09}" type="datetimeFigureOut">
              <a:rPr lang="en-US" smtClean="0"/>
              <a:pPr/>
              <a:t>2/17/2015</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B6F15528-21DE-4FAA-801E-634DDDAF4B2B}" type="slidenum">
              <a:rPr lang="en-US" smtClean="0"/>
              <a:pPr/>
              <a:t>‹#›</a:t>
            </a:fld>
            <a:endParaRPr lang="en-US"/>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2/17/2015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2/17/2015</a:t>
            </a:fld>
            <a:endParaRPr lang="en-US"/>
          </a:p>
        </p:txBody>
      </p:sp>
      <p:sp>
        <p:nvSpPr>
          <p:cNvPr id="5" name="Footer Placeholder 4"/>
          <p:cNvSpPr>
            <a:spLocks noGrp="1"/>
          </p:cNvSpPr>
          <p:nvPr>
            <p:ph type="ftr" sz="quarter" idx="11"/>
          </p:nvPr>
        </p:nvSpPr>
        <p:spPr>
          <a:xfrm>
            <a:off x="800100" y="6172200"/>
            <a:ext cx="4000500" cy="457200"/>
          </a:xfrm>
        </p:spPr>
        <p:txBody>
          <a:bodyPr/>
          <a:lstStyle/>
          <a:p>
            <a:endParaRPr lang="en-US"/>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146304" y="6208776"/>
            <a:ext cx="457200" cy="457200"/>
          </a:xfrm>
        </p:spPr>
        <p:txBody>
          <a:bodyPr/>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2/17/2015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1D8BD707-D9CF-40AE-B4C6-C98DA3205C09}" type="datetimeFigureOut">
              <a:rPr lang="en-US" smtClean="0"/>
              <a:pPr/>
              <a:t>2/17/2015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8BD707-D9CF-40AE-B4C6-C98DA3205C09}" type="datetimeFigureOut">
              <a:rPr lang="en-US" smtClean="0"/>
              <a:pPr/>
              <a:t>2/17/2015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2/17/2015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2/17/2015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2/17/2015</a:t>
            </a:fld>
            <a:endParaRPr lang="en-US"/>
          </a:p>
        </p:txBody>
      </p:sp>
      <p:sp>
        <p:nvSpPr>
          <p:cNvPr id="6" name="Footer Placeholder 5"/>
          <p:cNvSpPr>
            <a:spLocks noGrp="1"/>
          </p:cNvSpPr>
          <p:nvPr>
            <p:ph type="ftr" sz="quarter" idx="11"/>
          </p:nvPr>
        </p:nvSpPr>
        <p:spPr>
          <a:xfrm>
            <a:off x="914400" y="6172200"/>
            <a:ext cx="3886200" cy="457200"/>
          </a:xfrm>
        </p:spPr>
        <p:txBody>
          <a:bodyPr/>
          <a:lstStyle/>
          <a:p>
            <a:endParaRPr lang="en-US"/>
          </a:p>
        </p:txBody>
      </p:sp>
      <p:sp>
        <p:nvSpPr>
          <p:cNvPr id="7" name="Slide Number Placeholder 6"/>
          <p:cNvSpPr>
            <a:spLocks noGrp="1"/>
          </p:cNvSpPr>
          <p:nvPr>
            <p:ph type="sldNum" sz="quarter" idx="12"/>
          </p:nvPr>
        </p:nvSpPr>
        <p:spPr>
          <a:xfrm>
            <a:off x="146304" y="6208776"/>
            <a:ext cx="457200" cy="457200"/>
          </a:xfrm>
        </p:spPr>
        <p:txBody>
          <a:bodyPr/>
          <a:lstStyle/>
          <a:p>
            <a:fld id="{B6F15528-21DE-4FAA-801E-634DDDAF4B2B}" type="slidenum">
              <a:rPr lang="en-US" smtClean="0"/>
              <a:pPr/>
              <a:t>‹#›</a:t>
            </a:fld>
            <a:endParaRPr lang="en-US"/>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2/17/2015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2/17/2015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Date Placeholder 9"/>
          <p:cNvSpPr>
            <a:spLocks noGrp="1"/>
          </p:cNvSpPr>
          <p:nvPr>
            <p:ph type="dt" sz="half" idx="10"/>
          </p:nvPr>
        </p:nvSpPr>
        <p:spPr>
          <a:xfrm>
            <a:off x="914400" y="6416675"/>
            <a:ext cx="1646238" cy="365125"/>
          </a:xfrm>
        </p:spPr>
        <p:txBody>
          <a:bodyPr/>
          <a:lstStyle>
            <a:lvl1pPr>
              <a:defRPr b="1">
                <a:solidFill>
                  <a:srgbClr val="0000FF"/>
                </a:solidFill>
              </a:defRPr>
            </a:lvl1pPr>
          </a:lstStyle>
          <a:p>
            <a:pPr>
              <a:defRPr/>
            </a:pPr>
            <a:fld id="{88EFD4F2-0FCA-423D-8A64-BBDFDCCAE4D9}" type="datetime1">
              <a:rPr lang="en-US" smtClean="0"/>
              <a:pPr>
                <a:defRPr/>
              </a:pPr>
              <a:t>2/17/2015</a:t>
            </a:fld>
            <a:endParaRPr lang="en-US"/>
          </a:p>
        </p:txBody>
      </p:sp>
      <p:sp>
        <p:nvSpPr>
          <p:cNvPr id="3" name="Footer Placeholder 21"/>
          <p:cNvSpPr>
            <a:spLocks noGrp="1"/>
          </p:cNvSpPr>
          <p:nvPr>
            <p:ph type="ftr" sz="quarter" idx="11"/>
          </p:nvPr>
        </p:nvSpPr>
        <p:spPr>
          <a:xfrm>
            <a:off x="2667000" y="6416675"/>
            <a:ext cx="3840163" cy="365125"/>
          </a:xfrm>
        </p:spPr>
        <p:txBody>
          <a:bodyPr/>
          <a:lstStyle>
            <a:lvl1pPr>
              <a:defRPr b="1">
                <a:solidFill>
                  <a:srgbClr val="0000FF"/>
                </a:solidFill>
              </a:defRPr>
            </a:lvl1pPr>
          </a:lstStyle>
          <a:p>
            <a:pPr>
              <a:defRPr/>
            </a:pPr>
            <a:r>
              <a:rPr lang="en-US" smtClean="0"/>
              <a:t>Indian Institute of Tropical Meteorology, Pune, India</a:t>
            </a:r>
            <a:endParaRPr lang="en-US" dirty="0"/>
          </a:p>
        </p:txBody>
      </p:sp>
      <p:sp>
        <p:nvSpPr>
          <p:cNvPr id="4" name="Slide Number Placeholder 17"/>
          <p:cNvSpPr>
            <a:spLocks noGrp="1"/>
          </p:cNvSpPr>
          <p:nvPr>
            <p:ph type="sldNum" sz="quarter" idx="12"/>
          </p:nvPr>
        </p:nvSpPr>
        <p:spPr>
          <a:xfrm>
            <a:off x="7924800" y="6416675"/>
            <a:ext cx="762000" cy="365125"/>
          </a:xfrm>
        </p:spPr>
        <p:txBody>
          <a:bodyPr/>
          <a:lstStyle>
            <a:lvl1pPr>
              <a:defRPr b="1">
                <a:solidFill>
                  <a:srgbClr val="0000FF"/>
                </a:solidFill>
              </a:defRPr>
            </a:lvl1pPr>
          </a:lstStyle>
          <a:p>
            <a:pPr>
              <a:defRPr/>
            </a:pPr>
            <a:fld id="{E768A23D-FB7A-4CAF-B01D-E5E6EC261425}"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2/17/2015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pPr/>
              <a:t>2/17/2015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8BD707-D9CF-40AE-B4C6-C98DA3205C09}" type="datetimeFigureOut">
              <a:rPr lang="en-US" smtClean="0"/>
              <a:pPr/>
              <a:t>2/17/2015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2/17/2015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2/17/2015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B6F15528-21DE-4FAA-801E-634DDDAF4B2B}"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1D8BD707-D9CF-40AE-B4C6-C98DA3205C09}" type="datetimeFigureOut">
              <a:rPr lang="en-US" smtClean="0"/>
              <a:pPr/>
              <a:t>2/17/2015</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6F15528-21DE-4FAA-801E-634DDDAF4B2B}"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1D8BD707-D9CF-40AE-B4C6-C98DA3205C09}" type="datetimeFigureOut">
              <a:rPr lang="en-US" smtClean="0"/>
              <a:pPr/>
              <a:t>2/17/2015</a:t>
            </a:fld>
            <a:endParaRPr lang="en-US"/>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en-US"/>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8.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3.png"/><Relationship Id="rId1" Type="http://schemas.openxmlformats.org/officeDocument/2006/relationships/slideLayout" Target="../slideLayouts/slideLayout23.xml"/><Relationship Id="rId4" Type="http://schemas.openxmlformats.org/officeDocument/2006/relationships/image" Target="../media/image25.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openxmlformats.org/officeDocument/2006/relationships/image" Target="../media/image28.gif"/><Relationship Id="rId4" Type="http://schemas.openxmlformats.org/officeDocument/2006/relationships/image" Target="../media/image27.gif"/></Relationships>
</file>

<file path=ppt/slides/_rels/slide23.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10.xml"/><Relationship Id="rId1" Type="http://schemas.openxmlformats.org/officeDocument/2006/relationships/slideLayout" Target="../slideLayouts/slideLayout18.xml"/><Relationship Id="rId5" Type="http://schemas.openxmlformats.org/officeDocument/2006/relationships/image" Target="../media/image31.jpeg"/><Relationship Id="rId4" Type="http://schemas.openxmlformats.org/officeDocument/2006/relationships/image" Target="../media/image30.gi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8.xml"/><Relationship Id="rId5" Type="http://schemas.openxmlformats.org/officeDocument/2006/relationships/image" Target="../media/image34.png"/><Relationship Id="rId4" Type="http://schemas.openxmlformats.org/officeDocument/2006/relationships/image" Target="../media/image33.gif"/></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slide" Target="slide52.xml"/><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14.xml"/><Relationship Id="rId1" Type="http://schemas.openxmlformats.org/officeDocument/2006/relationships/slideLayout" Target="../slideLayouts/slideLayout18.xml"/><Relationship Id="rId5" Type="http://schemas.openxmlformats.org/officeDocument/2006/relationships/image" Target="../media/image39.gif"/><Relationship Id="rId4" Type="http://schemas.openxmlformats.org/officeDocument/2006/relationships/image" Target="../media/image38.gif"/></Relationships>
</file>

<file path=ppt/slides/_rels/slide31.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0.gif"/><Relationship Id="rId1" Type="http://schemas.openxmlformats.org/officeDocument/2006/relationships/slideLayout" Target="../slideLayouts/slideLayout18.xml"/><Relationship Id="rId4" Type="http://schemas.openxmlformats.org/officeDocument/2006/relationships/image" Target="../media/image42.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16.xml"/><Relationship Id="rId1" Type="http://schemas.openxmlformats.org/officeDocument/2006/relationships/slideLayout" Target="../slideLayouts/slideLayout18.xml"/><Relationship Id="rId5" Type="http://schemas.openxmlformats.org/officeDocument/2006/relationships/image" Target="../media/image48.gif"/><Relationship Id="rId4" Type="http://schemas.openxmlformats.org/officeDocument/2006/relationships/image" Target="../media/image47.gif"/></Relationships>
</file>

<file path=ppt/slides/_rels/slide36.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17.xml"/><Relationship Id="rId1" Type="http://schemas.openxmlformats.org/officeDocument/2006/relationships/slideLayout" Target="../slideLayouts/slideLayout18.xml"/><Relationship Id="rId5" Type="http://schemas.openxmlformats.org/officeDocument/2006/relationships/image" Target="../media/image51.gif"/><Relationship Id="rId4" Type="http://schemas.openxmlformats.org/officeDocument/2006/relationships/image" Target="../media/image50.gif"/></Relationships>
</file>

<file path=ppt/slides/_rels/slide37.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notesSlide" Target="../notesSlides/notesSlide18.xml"/><Relationship Id="rId1" Type="http://schemas.openxmlformats.org/officeDocument/2006/relationships/slideLayout" Target="../slideLayouts/slideLayout18.xml"/><Relationship Id="rId5" Type="http://schemas.openxmlformats.org/officeDocument/2006/relationships/image" Target="../media/image54.gif"/><Relationship Id="rId4" Type="http://schemas.openxmlformats.org/officeDocument/2006/relationships/image" Target="../media/image53.gif"/></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8.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image" Target="../media/image58.gif"/><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image" Target="../media/image60.gif"/><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image" Target="../media/image61.gif"/><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63.gif"/><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image" Target="../media/image64.gif"/><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image" Target="../media/image65.gif"/><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8.xml"/><Relationship Id="rId6" Type="http://schemas.openxmlformats.org/officeDocument/2006/relationships/slide" Target="slide3.xml"/><Relationship Id="rId5" Type="http://schemas.openxmlformats.org/officeDocument/2006/relationships/image" Target="../media/image69.png"/><Relationship Id="rId4" Type="http://schemas.openxmlformats.org/officeDocument/2006/relationships/image" Target="../media/image68.jpeg"/></Relationships>
</file>

<file path=ppt/slides/_rels/slide53.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slide" Target="slide4.xml"/><Relationship Id="rId2" Type="http://schemas.openxmlformats.org/officeDocument/2006/relationships/notesSlide" Target="../notesSlides/notesSlide21.xml"/><Relationship Id="rId1" Type="http://schemas.openxmlformats.org/officeDocument/2006/relationships/slideLayout" Target="../slideLayouts/slideLayout18.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png"/></Relationships>
</file>

<file path=ppt/slides/_rels/slide54.xml.rels><?xml version="1.0" encoding="UTF-8" standalone="yes"?>
<Relationships xmlns="http://schemas.openxmlformats.org/package/2006/relationships"><Relationship Id="rId3" Type="http://schemas.openxmlformats.org/officeDocument/2006/relationships/image" Target="../media/image74.wmf"/><Relationship Id="rId7" Type="http://schemas.openxmlformats.org/officeDocument/2006/relationships/slide" Target="slide4.xml"/><Relationship Id="rId2" Type="http://schemas.openxmlformats.org/officeDocument/2006/relationships/notesSlide" Target="../notesSlides/notesSlide22.xml"/><Relationship Id="rId1" Type="http://schemas.openxmlformats.org/officeDocument/2006/relationships/slideLayout" Target="../slideLayouts/slideLayout18.xml"/><Relationship Id="rId6" Type="http://schemas.openxmlformats.org/officeDocument/2006/relationships/image" Target="../media/image77.png"/><Relationship Id="rId5" Type="http://schemas.openxmlformats.org/officeDocument/2006/relationships/image" Target="../media/image76.jpeg"/><Relationship Id="rId4" Type="http://schemas.openxmlformats.org/officeDocument/2006/relationships/image" Target="../media/image75.png"/></Relationships>
</file>

<file path=ppt/slides/_rels/slide55.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wmf"/><Relationship Id="rId7" Type="http://schemas.openxmlformats.org/officeDocument/2006/relationships/image" Target="../media/image82.png"/><Relationship Id="rId2" Type="http://schemas.openxmlformats.org/officeDocument/2006/relationships/notesSlide" Target="../notesSlides/notesSlide23.xml"/><Relationship Id="rId1" Type="http://schemas.openxmlformats.org/officeDocument/2006/relationships/slideLayout" Target="../slideLayouts/slideLayout18.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 Id="rId9" Type="http://schemas.openxmlformats.org/officeDocument/2006/relationships/slide" Target="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Text Box 4"/>
          <p:cNvSpPr txBox="1">
            <a:spLocks noChangeArrowheads="1"/>
          </p:cNvSpPr>
          <p:nvPr/>
        </p:nvSpPr>
        <p:spPr bwMode="auto">
          <a:xfrm>
            <a:off x="346075" y="990600"/>
            <a:ext cx="8451850" cy="1325620"/>
          </a:xfrm>
          <a:prstGeom prst="rect">
            <a:avLst/>
          </a:prstGeom>
          <a:noFill/>
          <a:ln w="9525">
            <a:noFill/>
            <a:round/>
            <a:headEnd/>
            <a:tailEnd/>
          </a:ln>
          <a:effectLst/>
        </p:spPr>
        <p:txBody>
          <a:bodyPr lIns="90000" tIns="46800" rIns="90000" bIns="46800" anchor="b">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4000" b="1" dirty="0" smtClean="0">
                <a:solidFill>
                  <a:srgbClr val="0070C0"/>
                </a:solidFill>
                <a:effectLst>
                  <a:outerShdw blurRad="38100" dist="38100" dir="2700000" algn="tl">
                    <a:srgbClr val="000000"/>
                  </a:outerShdw>
                </a:effectLst>
                <a:latin typeface="Verdana" pitchFamily="32" charset="0"/>
                <a:ea typeface="MS PGothic" pitchFamily="32" charset="-128"/>
              </a:rPr>
              <a:t>Experimental </a:t>
            </a:r>
            <a:r>
              <a:rPr lang="en-US" sz="4000" b="1" dirty="0">
                <a:solidFill>
                  <a:srgbClr val="0070C0"/>
                </a:solidFill>
                <a:effectLst>
                  <a:outerShdw blurRad="38100" dist="38100" dir="2700000" algn="tl">
                    <a:srgbClr val="000000"/>
                  </a:outerShdw>
                </a:effectLst>
                <a:latin typeface="Verdana" pitchFamily="32" charset="0"/>
                <a:ea typeface="MS PGothic" pitchFamily="32" charset="-128"/>
              </a:rPr>
              <a:t>Extended </a:t>
            </a:r>
            <a:r>
              <a:rPr lang="en-US" sz="4000" b="1" dirty="0" smtClean="0">
                <a:solidFill>
                  <a:srgbClr val="0070C0"/>
                </a:solidFill>
                <a:effectLst>
                  <a:outerShdw blurRad="38100" dist="38100" dir="2700000" algn="tl">
                    <a:srgbClr val="000000"/>
                  </a:outerShdw>
                </a:effectLst>
                <a:latin typeface="Verdana" pitchFamily="32" charset="0"/>
                <a:ea typeface="MS PGothic" pitchFamily="32" charset="-128"/>
              </a:rPr>
              <a:t>Range Forecasts</a:t>
            </a:r>
            <a:endParaRPr lang="en-US" sz="4000" b="1" dirty="0">
              <a:solidFill>
                <a:srgbClr val="0070C0"/>
              </a:solidFill>
              <a:effectLst>
                <a:outerShdw blurRad="38100" dist="38100" dir="2700000" algn="tl">
                  <a:srgbClr val="000000"/>
                </a:outerShdw>
              </a:effectLst>
              <a:latin typeface="Verdana" pitchFamily="32" charset="0"/>
              <a:ea typeface="MS PGothic" pitchFamily="32" charset="-128"/>
            </a:endParaRPr>
          </a:p>
        </p:txBody>
      </p:sp>
      <p:grpSp>
        <p:nvGrpSpPr>
          <p:cNvPr id="6" name="Group 5"/>
          <p:cNvGrpSpPr/>
          <p:nvPr/>
        </p:nvGrpSpPr>
        <p:grpSpPr>
          <a:xfrm>
            <a:off x="2286000" y="3048000"/>
            <a:ext cx="4572000" cy="2574667"/>
            <a:chOff x="2286000" y="3916180"/>
            <a:chExt cx="4572000" cy="2574667"/>
          </a:xfrm>
        </p:grpSpPr>
        <p:sp>
          <p:nvSpPr>
            <p:cNvPr id="8" name="TextBox 5"/>
            <p:cNvSpPr txBox="1">
              <a:spLocks noChangeArrowheads="1"/>
            </p:cNvSpPr>
            <p:nvPr/>
          </p:nvSpPr>
          <p:spPr bwMode="auto">
            <a:xfrm>
              <a:off x="3389208" y="3916180"/>
              <a:ext cx="2365584" cy="477054"/>
            </a:xfrm>
            <a:prstGeom prst="rect">
              <a:avLst/>
            </a:prstGeom>
            <a:noFill/>
            <a:ln w="9525">
              <a:noFill/>
              <a:miter lim="800000"/>
              <a:headEnd/>
              <a:tailEnd/>
            </a:ln>
          </p:spPr>
          <p:txBody>
            <a:bodyPr wrap="none" anchor="b">
              <a:spAutoFit/>
            </a:bodyPr>
            <a:lstStyle/>
            <a:p>
              <a:pPr algn="ctr"/>
              <a:r>
                <a:rPr lang="en-US" sz="2500" b="1" dirty="0" smtClean="0">
                  <a:solidFill>
                    <a:srgbClr val="CC0066"/>
                  </a:solidFill>
                  <a:latin typeface="Arial" pitchFamily="34" charset="0"/>
                  <a:cs typeface="Arial" pitchFamily="34" charset="0"/>
                </a:rPr>
                <a:t>Dr</a:t>
              </a:r>
              <a:r>
                <a:rPr lang="en-US" sz="2500" b="1" dirty="0">
                  <a:solidFill>
                    <a:srgbClr val="CC0066"/>
                  </a:solidFill>
                  <a:latin typeface="Arial" pitchFamily="34" charset="0"/>
                  <a:cs typeface="Arial" pitchFamily="34" charset="0"/>
                </a:rPr>
                <a:t>. A. K. </a:t>
              </a:r>
              <a:r>
                <a:rPr lang="en-US" sz="2500" b="1" dirty="0" err="1">
                  <a:solidFill>
                    <a:srgbClr val="CC0066"/>
                  </a:solidFill>
                  <a:latin typeface="Arial" pitchFamily="34" charset="0"/>
                  <a:cs typeface="Arial" pitchFamily="34" charset="0"/>
                </a:rPr>
                <a:t>Sahai</a:t>
              </a:r>
              <a:endParaRPr lang="en-US" sz="2500" b="1" dirty="0">
                <a:solidFill>
                  <a:srgbClr val="CC0066"/>
                </a:solidFill>
                <a:latin typeface="Arial" pitchFamily="34" charset="0"/>
                <a:cs typeface="Arial" pitchFamily="34" charset="0"/>
              </a:endParaRPr>
            </a:p>
          </p:txBody>
        </p:sp>
        <p:pic>
          <p:nvPicPr>
            <p:cNvPr id="9" name="Picture 4" descr="iitmlogo1"/>
            <p:cNvPicPr>
              <a:picLocks noChangeArrowheads="1"/>
            </p:cNvPicPr>
            <p:nvPr/>
          </p:nvPicPr>
          <p:blipFill>
            <a:blip r:embed="rId3"/>
            <a:srcRect/>
            <a:stretch>
              <a:fillRect/>
            </a:stretch>
          </p:blipFill>
          <p:spPr bwMode="auto">
            <a:xfrm>
              <a:off x="4190999" y="4449580"/>
              <a:ext cx="792000" cy="756000"/>
            </a:xfrm>
            <a:prstGeom prst="rect">
              <a:avLst/>
            </a:prstGeom>
            <a:noFill/>
            <a:ln w="9525">
              <a:noFill/>
              <a:miter lim="800000"/>
              <a:headEnd/>
              <a:tailEnd/>
            </a:ln>
          </p:spPr>
        </p:pic>
        <p:sp>
          <p:nvSpPr>
            <p:cNvPr id="10" name="Rectangle 9"/>
            <p:cNvSpPr/>
            <p:nvPr/>
          </p:nvSpPr>
          <p:spPr>
            <a:xfrm>
              <a:off x="2286000" y="5228963"/>
              <a:ext cx="4572000" cy="1261884"/>
            </a:xfrm>
            <a:prstGeom prst="rect">
              <a:avLst/>
            </a:prstGeom>
          </p:spPr>
          <p:txBody>
            <a:bodyPr>
              <a:spAutoFit/>
            </a:bodyPr>
            <a:lstStyle/>
            <a:p>
              <a:pPr algn="ctr">
                <a:spcBef>
                  <a:spcPts val="600"/>
                </a:spcBef>
              </a:pPr>
              <a:r>
                <a:rPr lang="en-US" sz="1600" b="1" dirty="0" smtClean="0"/>
                <a:t>Extended Range Prediction Group</a:t>
              </a:r>
            </a:p>
            <a:p>
              <a:pPr algn="ctr">
                <a:spcBef>
                  <a:spcPts val="600"/>
                </a:spcBef>
              </a:pPr>
              <a:r>
                <a:rPr lang="en-US" sz="1600" b="1" dirty="0" smtClean="0"/>
                <a:t>Indian Institute of Tropical Meteorology, </a:t>
              </a:r>
              <a:r>
                <a:rPr lang="en-US" sz="1600" b="1" dirty="0" err="1" smtClean="0"/>
                <a:t>Pune</a:t>
              </a:r>
              <a:r>
                <a:rPr lang="en-US" sz="1600" b="1" dirty="0" smtClean="0"/>
                <a:t> – 411 008, INDIA</a:t>
              </a:r>
            </a:p>
            <a:p>
              <a:pPr algn="ctr">
                <a:spcBef>
                  <a:spcPts val="600"/>
                </a:spcBef>
              </a:pPr>
              <a:r>
                <a:rPr lang="en-US" sz="1200" b="1" dirty="0" smtClean="0">
                  <a:solidFill>
                    <a:srgbClr val="FF0000"/>
                  </a:solidFill>
                </a:rPr>
                <a:t>E-mail: </a:t>
              </a:r>
              <a:r>
                <a:rPr lang="en-US" sz="1200" b="1" u="sng" dirty="0" smtClean="0">
                  <a:solidFill>
                    <a:srgbClr val="FF0000"/>
                  </a:solidFill>
                </a:rPr>
                <a:t>sahai@tropmet.res.in</a:t>
              </a:r>
              <a:r>
                <a:rPr lang="en-US" sz="1600" b="1" dirty="0" smtClean="0">
                  <a:solidFill>
                    <a:srgbClr val="FF0000"/>
                  </a:solidFill>
                </a:rPr>
                <a:t> </a:t>
              </a:r>
              <a:endParaRPr lang="en-US" sz="1600" b="1" dirty="0">
                <a:solidFill>
                  <a:srgbClr val="FF0000"/>
                </a:solidFill>
              </a:endParaRPr>
            </a:p>
          </p:txBody>
        </p:sp>
      </p:grpSp>
      <p:sp>
        <p:nvSpPr>
          <p:cNvPr id="11" name="TextBox 10"/>
          <p:cNvSpPr txBox="1"/>
          <p:nvPr/>
        </p:nvSpPr>
        <p:spPr>
          <a:xfrm>
            <a:off x="304800" y="6019800"/>
            <a:ext cx="8610600" cy="646331"/>
          </a:xfrm>
          <a:prstGeom prst="rect">
            <a:avLst/>
          </a:prstGeom>
          <a:noFill/>
        </p:spPr>
        <p:txBody>
          <a:bodyPr wrap="square" rtlCol="0">
            <a:spAutoFit/>
          </a:bodyPr>
          <a:lstStyle/>
          <a:p>
            <a:pPr marL="1528763" indent="-1528763"/>
            <a:r>
              <a:rPr lang="en-IN" b="1" dirty="0" smtClean="0">
                <a:solidFill>
                  <a:srgbClr val="990033"/>
                </a:solidFill>
              </a:rPr>
              <a:t>Contributors: </a:t>
            </a:r>
            <a:r>
              <a:rPr lang="en-IN" b="1" dirty="0" smtClean="0">
                <a:solidFill>
                  <a:srgbClr val="009900"/>
                </a:solidFill>
              </a:rPr>
              <a:t>S. </a:t>
            </a:r>
            <a:r>
              <a:rPr lang="en-IN" b="1" dirty="0" err="1" smtClean="0">
                <a:solidFill>
                  <a:srgbClr val="009900"/>
                </a:solidFill>
              </a:rPr>
              <a:t>Abhilash</a:t>
            </a:r>
            <a:r>
              <a:rPr lang="en-IN" b="1" dirty="0" smtClean="0">
                <a:solidFill>
                  <a:srgbClr val="009900"/>
                </a:solidFill>
              </a:rPr>
              <a:t>, S. Joseph, R. </a:t>
            </a:r>
            <a:r>
              <a:rPr lang="en-IN" b="1" dirty="0" err="1" smtClean="0">
                <a:solidFill>
                  <a:srgbClr val="009900"/>
                </a:solidFill>
              </a:rPr>
              <a:t>Chattopadhyay</a:t>
            </a:r>
            <a:r>
              <a:rPr lang="en-IN" b="1" dirty="0" smtClean="0">
                <a:solidFill>
                  <a:srgbClr val="009900"/>
                </a:solidFill>
              </a:rPr>
              <a:t>, N. Borah, S. </a:t>
            </a:r>
            <a:r>
              <a:rPr lang="en-IN" b="1" dirty="0" err="1" smtClean="0">
                <a:solidFill>
                  <a:srgbClr val="009900"/>
                </a:solidFill>
              </a:rPr>
              <a:t>Sharmila</a:t>
            </a:r>
            <a:r>
              <a:rPr lang="en-IN" b="1" dirty="0" smtClean="0">
                <a:solidFill>
                  <a:srgbClr val="009900"/>
                </a:solidFill>
              </a:rPr>
              <a:t>, R. </a:t>
            </a:r>
            <a:r>
              <a:rPr lang="en-IN" b="1" dirty="0" err="1" smtClean="0">
                <a:solidFill>
                  <a:srgbClr val="009900"/>
                </a:solidFill>
              </a:rPr>
              <a:t>Mandal</a:t>
            </a:r>
            <a:r>
              <a:rPr lang="en-IN" b="1" dirty="0" smtClean="0">
                <a:solidFill>
                  <a:srgbClr val="009900"/>
                </a:solidFill>
              </a:rPr>
              <a:t>, A. </a:t>
            </a:r>
            <a:r>
              <a:rPr lang="en-IN" b="1" dirty="0" err="1" smtClean="0">
                <a:solidFill>
                  <a:srgbClr val="009900"/>
                </a:solidFill>
              </a:rPr>
              <a:t>Dey</a:t>
            </a:r>
            <a:endParaRPr lang="en-IN" b="1" dirty="0">
              <a:solidFill>
                <a:srgbClr val="009900"/>
              </a:solidFill>
            </a:endParaRP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 y="2286000"/>
            <a:ext cx="8001000" cy="1569660"/>
          </a:xfrm>
          <a:prstGeom prst="rect">
            <a:avLst/>
          </a:prstGeom>
          <a:noFill/>
        </p:spPr>
        <p:txBody>
          <a:bodyPr wrap="square" rtlCol="0">
            <a:spAutoFit/>
          </a:bodyPr>
          <a:lstStyle/>
          <a:p>
            <a:pPr algn="ctr"/>
            <a:r>
              <a:rPr lang="en-IN" sz="3200" b="1" dirty="0" smtClean="0">
                <a:solidFill>
                  <a:srgbClr val="008000"/>
                </a:solidFill>
              </a:rPr>
              <a:t>Development of a Criteria for forecasting Monsoon Onset over Kerala (</a:t>
            </a:r>
            <a:r>
              <a:rPr lang="en-IN" sz="3200" b="1" dirty="0" smtClean="0">
                <a:solidFill>
                  <a:srgbClr val="008000"/>
                </a:solidFill>
              </a:rPr>
              <a:t>MOK)</a:t>
            </a:r>
            <a:endParaRPr lang="en-IN" sz="32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usmi\work\MOK_paper\MOK\Figs\region_MOKcrit.png"/>
          <p:cNvPicPr>
            <a:picLocks noChangeAspect="1" noChangeArrowheads="1"/>
          </p:cNvPicPr>
          <p:nvPr/>
        </p:nvPicPr>
        <p:blipFill>
          <a:blip r:embed="rId2"/>
          <a:srcRect t="21354" b="4646"/>
          <a:stretch>
            <a:fillRect/>
          </a:stretch>
        </p:blipFill>
        <p:spPr bwMode="auto">
          <a:xfrm>
            <a:off x="193627" y="1014000"/>
            <a:ext cx="3466218" cy="3100800"/>
          </a:xfrm>
          <a:prstGeom prst="rect">
            <a:avLst/>
          </a:prstGeom>
          <a:noFill/>
        </p:spPr>
      </p:pic>
      <p:sp>
        <p:nvSpPr>
          <p:cNvPr id="5" name="TextBox 4"/>
          <p:cNvSpPr txBox="1"/>
          <p:nvPr/>
        </p:nvSpPr>
        <p:spPr>
          <a:xfrm>
            <a:off x="533400" y="670255"/>
            <a:ext cx="3219151" cy="338554"/>
          </a:xfrm>
          <a:prstGeom prst="rect">
            <a:avLst/>
          </a:prstGeom>
          <a:noFill/>
        </p:spPr>
        <p:txBody>
          <a:bodyPr wrap="none" rtlCol="0">
            <a:spAutoFit/>
          </a:bodyPr>
          <a:lstStyle/>
          <a:p>
            <a:r>
              <a:rPr lang="en-IN" sz="1600" b="1" dirty="0" smtClean="0"/>
              <a:t>Regions for calculating indices</a:t>
            </a:r>
            <a:endParaRPr lang="en-IN" sz="1600" b="1" dirty="0"/>
          </a:p>
        </p:txBody>
      </p:sp>
      <p:sp>
        <p:nvSpPr>
          <p:cNvPr id="6" name="Text Box 2"/>
          <p:cNvSpPr txBox="1">
            <a:spLocks noChangeArrowheads="1"/>
          </p:cNvSpPr>
          <p:nvPr/>
        </p:nvSpPr>
        <p:spPr bwMode="auto">
          <a:xfrm>
            <a:off x="3810000" y="685800"/>
            <a:ext cx="5105400" cy="3429000"/>
          </a:xfrm>
          <a:prstGeom prst="rect">
            <a:avLst/>
          </a:prstGeom>
          <a:solidFill>
            <a:schemeClr val="bg1"/>
          </a:solidFill>
          <a:ln w="9525">
            <a:noFill/>
            <a:round/>
            <a:headEnd/>
            <a:tailEnd/>
          </a:ln>
        </p:spPr>
        <p:txBody>
          <a:bodyPr lIns="90000" tIns="46800" rIns="90000" bIns="46800"/>
          <a:lstStyle/>
          <a:p>
            <a:pPr algn="just">
              <a:spcBef>
                <a:spcPts val="1200"/>
              </a:spcBef>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b="1" dirty="0">
                <a:solidFill>
                  <a:srgbClr val="FF0000"/>
                </a:solidFill>
              </a:rPr>
              <a:t>The emphasis is to devise a criterion from circulation as well as rainfall in the CGEPS to predict </a:t>
            </a:r>
            <a:r>
              <a:rPr lang="en-US" b="1" dirty="0" smtClean="0">
                <a:solidFill>
                  <a:srgbClr val="FF0000"/>
                </a:solidFill>
              </a:rPr>
              <a:t>MOK.</a:t>
            </a:r>
            <a:endParaRPr lang="en-US" b="1" dirty="0">
              <a:solidFill>
                <a:srgbClr val="FF0000"/>
              </a:solidFill>
            </a:endParaRPr>
          </a:p>
          <a:p>
            <a:pPr algn="just">
              <a:spcBef>
                <a:spcPts val="1200"/>
              </a:spcBef>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b="1" dirty="0">
                <a:solidFill>
                  <a:srgbClr val="000000"/>
                </a:solidFill>
              </a:rPr>
              <a:t>For this, two indices are defined – one from rainfall over Kerala (ROK) and another based on the strength of Low level Jet (LLJ). </a:t>
            </a:r>
          </a:p>
          <a:p>
            <a:pPr algn="just">
              <a:spcBef>
                <a:spcPts val="1200"/>
              </a:spcBef>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b="1" dirty="0">
                <a:solidFill>
                  <a:srgbClr val="0070C0"/>
                </a:solidFill>
              </a:rPr>
              <a:t>ROK is defined as the rainfall area averaged over 74°-78°E; 8°-12°N (R1); </a:t>
            </a:r>
            <a:r>
              <a:rPr lang="en-US" b="1" dirty="0">
                <a:solidFill>
                  <a:srgbClr val="000000"/>
                </a:solidFill>
              </a:rPr>
              <a:t>whereas </a:t>
            </a:r>
            <a:r>
              <a:rPr lang="en-US" b="1" dirty="0">
                <a:solidFill>
                  <a:srgbClr val="C00000"/>
                </a:solidFill>
              </a:rPr>
              <a:t>LLJ is defined as the zonal wind at 850 </a:t>
            </a:r>
            <a:r>
              <a:rPr lang="en-US" b="1" dirty="0" err="1">
                <a:solidFill>
                  <a:srgbClr val="C00000"/>
                </a:solidFill>
              </a:rPr>
              <a:t>hPa</a:t>
            </a:r>
            <a:r>
              <a:rPr lang="en-US" b="1" dirty="0">
                <a:solidFill>
                  <a:srgbClr val="C00000"/>
                </a:solidFill>
              </a:rPr>
              <a:t> averaged over 55°-75°E; 5°-12°N (R2).</a:t>
            </a:r>
            <a:r>
              <a:rPr lang="en-US" b="1" dirty="0">
                <a:solidFill>
                  <a:srgbClr val="000000"/>
                </a:solidFill>
              </a:rPr>
              <a:t> </a:t>
            </a:r>
          </a:p>
        </p:txBody>
      </p:sp>
      <p:sp>
        <p:nvSpPr>
          <p:cNvPr id="8" name="Text Box 2"/>
          <p:cNvSpPr txBox="1">
            <a:spLocks noChangeArrowheads="1"/>
          </p:cNvSpPr>
          <p:nvPr/>
        </p:nvSpPr>
        <p:spPr bwMode="auto">
          <a:xfrm>
            <a:off x="76200" y="4267200"/>
            <a:ext cx="8915400" cy="2133600"/>
          </a:xfrm>
          <a:prstGeom prst="rect">
            <a:avLst/>
          </a:prstGeom>
          <a:solidFill>
            <a:schemeClr val="bg1"/>
          </a:solidFill>
          <a:ln w="9525">
            <a:noFill/>
            <a:round/>
            <a:headEnd/>
            <a:tailEnd/>
          </a:ln>
        </p:spPr>
        <p:txBody>
          <a:bodyPr lIns="90000" tIns="46800" rIns="90000" bIns="46800"/>
          <a:lstStyle/>
          <a:p>
            <a:pPr algn="just">
              <a:spcBef>
                <a:spcPts val="1200"/>
              </a:spcBef>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b="1" dirty="0">
                <a:solidFill>
                  <a:srgbClr val="000000"/>
                </a:solidFill>
              </a:rPr>
              <a:t>30 day average values of forecasted ROK and LLJ starting from 17 May has been calculated. </a:t>
            </a:r>
            <a:r>
              <a:rPr lang="en-US" b="1" dirty="0">
                <a:solidFill>
                  <a:srgbClr val="009900"/>
                </a:solidFill>
              </a:rPr>
              <a:t>MOK is defined on the date </a:t>
            </a:r>
            <a:r>
              <a:rPr lang="en-IN" b="1" dirty="0" smtClean="0">
                <a:solidFill>
                  <a:srgbClr val="009900"/>
                </a:solidFill>
              </a:rPr>
              <a:t>on which both ROK and UARAB exceed 50% of their mean, and one of them surmounts 70% of its mean, for 5 consecutive days, provided the depth of westerlies is maintained till 600hPa. </a:t>
            </a:r>
            <a:r>
              <a:rPr lang="en-IN" b="1" dirty="0" smtClean="0">
                <a:solidFill>
                  <a:srgbClr val="7030A0"/>
                </a:solidFill>
              </a:rPr>
              <a:t>The ensemble mean MOK date (of all 43 members) is treated as the final predicted MOK date. </a:t>
            </a:r>
            <a:r>
              <a:rPr lang="en-IN" b="1" dirty="0" smtClean="0">
                <a:solidFill>
                  <a:srgbClr val="CC0066"/>
                </a:solidFill>
              </a:rPr>
              <a:t>In this way, the uncertainties arising from the differences in the evolution of monsoon in individual ensemble members are taken care of. </a:t>
            </a:r>
            <a:endParaRPr lang="en-US" b="1" dirty="0">
              <a:solidFill>
                <a:srgbClr val="CC0066"/>
              </a:solidFill>
            </a:endParaRPr>
          </a:p>
        </p:txBody>
      </p:sp>
      <p:sp>
        <p:nvSpPr>
          <p:cNvPr id="9" name="TextBox 8"/>
          <p:cNvSpPr txBox="1"/>
          <p:nvPr/>
        </p:nvSpPr>
        <p:spPr>
          <a:xfrm>
            <a:off x="5334000" y="6400800"/>
            <a:ext cx="3470822" cy="338554"/>
          </a:xfrm>
          <a:prstGeom prst="rect">
            <a:avLst/>
          </a:prstGeom>
          <a:noFill/>
          <a:ln w="19050">
            <a:solidFill>
              <a:schemeClr val="tx1"/>
            </a:solidFill>
          </a:ln>
        </p:spPr>
        <p:txBody>
          <a:bodyPr wrap="none" rtlCol="0">
            <a:spAutoFit/>
          </a:bodyPr>
          <a:lstStyle/>
          <a:p>
            <a:r>
              <a:rPr lang="en-IN" sz="1600" b="1" dirty="0" smtClean="0">
                <a:solidFill>
                  <a:srgbClr val="7030A0"/>
                </a:solidFill>
              </a:rPr>
              <a:t>Joseph et al. 2015, under revision</a:t>
            </a:r>
            <a:endParaRPr lang="en-IN" sz="1600" b="1" dirty="0">
              <a:solidFill>
                <a:srgbClr val="7030A0"/>
              </a:solidFill>
            </a:endParaRPr>
          </a:p>
        </p:txBody>
      </p:sp>
      <p:sp>
        <p:nvSpPr>
          <p:cNvPr id="10" name="Text Box 3"/>
          <p:cNvSpPr txBox="1">
            <a:spLocks noChangeArrowheads="1"/>
          </p:cNvSpPr>
          <p:nvPr/>
        </p:nvSpPr>
        <p:spPr bwMode="auto">
          <a:xfrm>
            <a:off x="0" y="0"/>
            <a:ext cx="9144000" cy="533400"/>
          </a:xfrm>
          <a:prstGeom prst="rect">
            <a:avLst/>
          </a:prstGeom>
          <a:solidFill>
            <a:schemeClr val="bg1">
              <a:lumMod val="85000"/>
            </a:schemeClr>
          </a:solidFill>
          <a:ln w="9525">
            <a:noFill/>
            <a:round/>
            <a:headEnd/>
            <a:tailEnd/>
          </a:ln>
        </p:spPr>
        <p:txBody>
          <a:bodyPr wrap="none" lIns="81720" tIns="40680" rIns="81720" bIns="40680"/>
          <a:lstStyle/>
          <a:p>
            <a:pPr algn="ct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IN" sz="2400" b="1" dirty="0" smtClean="0">
                <a:solidFill>
                  <a:srgbClr val="008000"/>
                </a:solidFill>
              </a:rPr>
              <a:t>Criteria for forecasting Monsoon Onset over Kerala (MOK)</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228600" y="0"/>
            <a:ext cx="8763000" cy="533400"/>
          </a:xfrm>
          <a:prstGeom prst="rect">
            <a:avLst/>
          </a:prstGeom>
          <a:noFill/>
          <a:ln w="9525">
            <a:noFill/>
            <a:miter lim="800000"/>
            <a:headEnd/>
            <a:tailEnd/>
          </a:ln>
        </p:spPr>
        <p:txBody>
          <a:bodyPr anchor="ctr"/>
          <a:lstStyle/>
          <a:p>
            <a:pPr algn="ctr">
              <a:tabLst>
                <a:tab pos="539750" algn="l"/>
              </a:tabLst>
            </a:pPr>
            <a:r>
              <a:rPr lang="en-US" sz="2400" b="1" dirty="0">
                <a:solidFill>
                  <a:srgbClr val="0033CC"/>
                </a:solidFill>
                <a:latin typeface="+mj-lt"/>
                <a:ea typeface="Calibri" pitchFamily="34" charset="0"/>
                <a:cs typeface="Times New Roman" pitchFamily="18" charset="0"/>
              </a:rPr>
              <a:t>Forecasted and actual MOK for the years </a:t>
            </a:r>
            <a:r>
              <a:rPr lang="en-US" sz="2400" b="1" dirty="0" smtClean="0">
                <a:solidFill>
                  <a:srgbClr val="0033CC"/>
                </a:solidFill>
                <a:latin typeface="+mj-lt"/>
                <a:ea typeface="Calibri" pitchFamily="34" charset="0"/>
                <a:cs typeface="Times New Roman" pitchFamily="18" charset="0"/>
              </a:rPr>
              <a:t>2001-2014</a:t>
            </a:r>
            <a:endParaRPr lang="en-US" sz="2400" b="1" dirty="0">
              <a:solidFill>
                <a:srgbClr val="0033CC"/>
              </a:solidFill>
              <a:latin typeface="+mj-lt"/>
              <a:ea typeface="Calibri" pitchFamily="34" charset="0"/>
              <a:cs typeface="Times New Roman" pitchFamily="18" charset="0"/>
            </a:endParaRPr>
          </a:p>
        </p:txBody>
      </p:sp>
      <p:graphicFrame>
        <p:nvGraphicFramePr>
          <p:cNvPr id="4" name="Table 3"/>
          <p:cNvGraphicFramePr>
            <a:graphicFrameLocks noGrp="1"/>
          </p:cNvGraphicFramePr>
          <p:nvPr/>
        </p:nvGraphicFramePr>
        <p:xfrm>
          <a:off x="838200" y="599440"/>
          <a:ext cx="7793107" cy="6014720"/>
        </p:xfrm>
        <a:graphic>
          <a:graphicData uri="http://schemas.openxmlformats.org/drawingml/2006/table">
            <a:tbl>
              <a:tblPr firstRow="1" bandRow="1">
                <a:tableStyleId>{3B4B98B0-60AC-42C2-AFA5-B58CD77FA1E5}</a:tableStyleId>
              </a:tblPr>
              <a:tblGrid>
                <a:gridCol w="1205119"/>
                <a:gridCol w="1365802"/>
                <a:gridCol w="1526486"/>
                <a:gridCol w="1526485"/>
                <a:gridCol w="2169215"/>
              </a:tblGrid>
              <a:tr h="370840">
                <a:tc>
                  <a:txBody>
                    <a:bodyPr/>
                    <a:lstStyle/>
                    <a:p>
                      <a:pPr algn="ctr"/>
                      <a:r>
                        <a:rPr lang="en-IN" sz="1600" b="1" dirty="0" smtClean="0"/>
                        <a:t>Year</a:t>
                      </a:r>
                      <a:endParaRPr lang="en-IN" sz="1600" b="1" dirty="0"/>
                    </a:p>
                  </a:txBody>
                  <a:tcPr/>
                </a:tc>
                <a:tc>
                  <a:txBody>
                    <a:bodyPr/>
                    <a:lstStyle/>
                    <a:p>
                      <a:pPr algn="ctr"/>
                      <a:r>
                        <a:rPr lang="en-IN" sz="1600" b="1" dirty="0" smtClean="0"/>
                        <a:t>Actual MOK</a:t>
                      </a:r>
                      <a:endParaRPr lang="en-IN" sz="1600" b="1" dirty="0"/>
                    </a:p>
                  </a:txBody>
                  <a:tcPr/>
                </a:tc>
                <a:tc>
                  <a:txBody>
                    <a:bodyPr/>
                    <a:lstStyle/>
                    <a:p>
                      <a:pPr algn="ctr"/>
                      <a:r>
                        <a:rPr lang="en-IN" sz="1600" b="1" dirty="0" smtClean="0"/>
                        <a:t>Forecasted MOK</a:t>
                      </a:r>
                      <a:endParaRPr lang="en-IN" sz="1600" b="1" dirty="0"/>
                    </a:p>
                  </a:txBody>
                  <a:tcPr/>
                </a:tc>
                <a:tc>
                  <a:txBody>
                    <a:bodyPr/>
                    <a:lstStyle/>
                    <a:p>
                      <a:pPr algn="ctr"/>
                      <a:r>
                        <a:rPr lang="en-IN" sz="1600" b="1" dirty="0" smtClean="0"/>
                        <a:t>SD</a:t>
                      </a:r>
                      <a:r>
                        <a:rPr lang="en-IN" sz="1600" b="1" baseline="0" dirty="0" smtClean="0"/>
                        <a:t> among ensemble members</a:t>
                      </a:r>
                      <a:endParaRPr lang="en-IN" sz="1600" b="1" dirty="0"/>
                    </a:p>
                  </a:txBody>
                  <a:tcPr/>
                </a:tc>
                <a:tc>
                  <a:txBody>
                    <a:bodyPr/>
                    <a:lstStyle/>
                    <a:p>
                      <a:pPr algn="ctr"/>
                      <a:r>
                        <a:rPr lang="en-IN" sz="1600" b="1" dirty="0" smtClean="0"/>
                        <a:t>Difference</a:t>
                      </a:r>
                      <a:r>
                        <a:rPr lang="en-IN" sz="1600" b="1" baseline="0" dirty="0" smtClean="0"/>
                        <a:t> between  actual and forecasted MOK</a:t>
                      </a:r>
                      <a:endParaRPr lang="en-IN" sz="1600" b="1" dirty="0"/>
                    </a:p>
                  </a:txBody>
                  <a:tcPr/>
                </a:tc>
              </a:tr>
              <a:tr h="370840">
                <a:tc>
                  <a:txBody>
                    <a:bodyPr/>
                    <a:lstStyle/>
                    <a:p>
                      <a:pPr algn="ctr"/>
                      <a:r>
                        <a:rPr lang="en-IN" sz="1600" b="1" dirty="0" smtClean="0"/>
                        <a:t>2001</a:t>
                      </a:r>
                      <a:endParaRPr lang="en-IN" sz="1600" b="1" dirty="0"/>
                    </a:p>
                  </a:txBody>
                  <a:tcPr/>
                </a:tc>
                <a:tc>
                  <a:txBody>
                    <a:bodyPr/>
                    <a:lstStyle/>
                    <a:p>
                      <a:pPr algn="ctr"/>
                      <a:r>
                        <a:rPr lang="en-IN" sz="1600" b="1" dirty="0" smtClean="0"/>
                        <a:t>23 May</a:t>
                      </a:r>
                      <a:endParaRPr lang="en-IN" sz="1600" b="1" dirty="0"/>
                    </a:p>
                  </a:txBody>
                  <a:tcPr/>
                </a:tc>
                <a:tc>
                  <a:txBody>
                    <a:bodyPr/>
                    <a:lstStyle/>
                    <a:p>
                      <a:pPr algn="ctr"/>
                      <a:r>
                        <a:rPr lang="en-IN" sz="1600" b="1" dirty="0" smtClean="0"/>
                        <a:t>25 May</a:t>
                      </a:r>
                      <a:endParaRPr lang="en-IN" sz="1600" b="1" dirty="0"/>
                    </a:p>
                  </a:txBody>
                  <a:tcPr/>
                </a:tc>
                <a:tc>
                  <a:txBody>
                    <a:bodyPr/>
                    <a:lstStyle/>
                    <a:p>
                      <a:pPr algn="ctr"/>
                      <a:r>
                        <a:rPr lang="en-IN" sz="1600" b="1" dirty="0" smtClean="0"/>
                        <a:t>2</a:t>
                      </a:r>
                      <a:endParaRPr lang="en-IN" sz="1600" b="1" dirty="0"/>
                    </a:p>
                  </a:txBody>
                  <a:tcPr/>
                </a:tc>
                <a:tc>
                  <a:txBody>
                    <a:bodyPr/>
                    <a:lstStyle/>
                    <a:p>
                      <a:pPr algn="ctr"/>
                      <a:r>
                        <a:rPr lang="en-IN" sz="1600" b="1" dirty="0" smtClean="0"/>
                        <a:t>2</a:t>
                      </a:r>
                      <a:endParaRPr lang="en-IN" sz="1600" b="1" dirty="0"/>
                    </a:p>
                  </a:txBody>
                  <a:tcPr/>
                </a:tc>
              </a:tr>
              <a:tr h="370840">
                <a:tc>
                  <a:txBody>
                    <a:bodyPr/>
                    <a:lstStyle/>
                    <a:p>
                      <a:pPr algn="ctr"/>
                      <a:r>
                        <a:rPr lang="en-IN" sz="1600" b="1" dirty="0" smtClean="0"/>
                        <a:t>2002</a:t>
                      </a:r>
                      <a:endParaRPr lang="en-IN" sz="1600" b="1" dirty="0"/>
                    </a:p>
                  </a:txBody>
                  <a:tcPr/>
                </a:tc>
                <a:tc>
                  <a:txBody>
                    <a:bodyPr/>
                    <a:lstStyle/>
                    <a:p>
                      <a:pPr algn="ctr"/>
                      <a:r>
                        <a:rPr lang="en-IN" sz="1600" b="1" dirty="0" smtClean="0"/>
                        <a:t>29 May</a:t>
                      </a:r>
                      <a:endParaRPr lang="en-IN" sz="1600" b="1" dirty="0"/>
                    </a:p>
                  </a:txBody>
                  <a:tcPr/>
                </a:tc>
                <a:tc>
                  <a:txBody>
                    <a:bodyPr/>
                    <a:lstStyle/>
                    <a:p>
                      <a:pPr algn="ctr"/>
                      <a:r>
                        <a:rPr lang="en-IN" sz="1600" b="1" dirty="0" smtClean="0"/>
                        <a:t>21 May</a:t>
                      </a:r>
                      <a:endParaRPr lang="en-IN" sz="1600" b="1" dirty="0"/>
                    </a:p>
                  </a:txBody>
                  <a:tcPr/>
                </a:tc>
                <a:tc>
                  <a:txBody>
                    <a:bodyPr/>
                    <a:lstStyle/>
                    <a:p>
                      <a:pPr algn="ctr"/>
                      <a:r>
                        <a:rPr lang="en-IN" sz="1600" b="1" dirty="0" smtClean="0"/>
                        <a:t>5</a:t>
                      </a:r>
                      <a:endParaRPr lang="en-IN" sz="1600" b="1" dirty="0"/>
                    </a:p>
                  </a:txBody>
                  <a:tcPr/>
                </a:tc>
                <a:tc>
                  <a:txBody>
                    <a:bodyPr/>
                    <a:lstStyle/>
                    <a:p>
                      <a:pPr algn="ctr"/>
                      <a:r>
                        <a:rPr lang="en-IN" sz="1600" b="1" dirty="0" smtClean="0"/>
                        <a:t>8</a:t>
                      </a:r>
                      <a:endParaRPr lang="en-IN" sz="1600" b="1" dirty="0"/>
                    </a:p>
                  </a:txBody>
                  <a:tcPr/>
                </a:tc>
              </a:tr>
              <a:tr h="370840">
                <a:tc>
                  <a:txBody>
                    <a:bodyPr/>
                    <a:lstStyle/>
                    <a:p>
                      <a:pPr algn="ctr"/>
                      <a:r>
                        <a:rPr lang="en-IN" sz="1600" b="1" dirty="0" smtClean="0"/>
                        <a:t>2003</a:t>
                      </a:r>
                      <a:endParaRPr lang="en-IN" sz="1600" b="1" dirty="0"/>
                    </a:p>
                  </a:txBody>
                  <a:tcPr/>
                </a:tc>
                <a:tc>
                  <a:txBody>
                    <a:bodyPr/>
                    <a:lstStyle/>
                    <a:p>
                      <a:pPr algn="ctr"/>
                      <a:r>
                        <a:rPr lang="en-IN" sz="1600" b="1" dirty="0" smtClean="0"/>
                        <a:t>08 Jun</a:t>
                      </a:r>
                      <a:endParaRPr lang="en-IN" sz="1600" b="1" dirty="0"/>
                    </a:p>
                  </a:txBody>
                  <a:tcPr/>
                </a:tc>
                <a:tc>
                  <a:txBody>
                    <a:bodyPr/>
                    <a:lstStyle/>
                    <a:p>
                      <a:pPr algn="ctr"/>
                      <a:r>
                        <a:rPr lang="en-IN" sz="1600" b="1" dirty="0" smtClean="0"/>
                        <a:t>30 May</a:t>
                      </a:r>
                      <a:endParaRPr lang="en-IN" sz="1600" b="1" dirty="0"/>
                    </a:p>
                  </a:txBody>
                  <a:tcPr/>
                </a:tc>
                <a:tc>
                  <a:txBody>
                    <a:bodyPr/>
                    <a:lstStyle/>
                    <a:p>
                      <a:pPr algn="ctr"/>
                      <a:r>
                        <a:rPr lang="en-IN" sz="1600" b="1" dirty="0" smtClean="0"/>
                        <a:t>5</a:t>
                      </a:r>
                      <a:endParaRPr lang="en-IN" sz="1600" b="1" dirty="0"/>
                    </a:p>
                  </a:txBody>
                  <a:tcPr/>
                </a:tc>
                <a:tc>
                  <a:txBody>
                    <a:bodyPr/>
                    <a:lstStyle/>
                    <a:p>
                      <a:pPr algn="ctr"/>
                      <a:r>
                        <a:rPr lang="en-IN" sz="1600" b="1" dirty="0" smtClean="0"/>
                        <a:t>9</a:t>
                      </a:r>
                      <a:endParaRPr lang="en-IN" sz="1600" b="1" dirty="0"/>
                    </a:p>
                  </a:txBody>
                  <a:tcPr/>
                </a:tc>
              </a:tr>
              <a:tr h="370840">
                <a:tc>
                  <a:txBody>
                    <a:bodyPr/>
                    <a:lstStyle/>
                    <a:p>
                      <a:pPr algn="ctr"/>
                      <a:r>
                        <a:rPr lang="en-IN" sz="1600" b="1" dirty="0" smtClean="0"/>
                        <a:t>2004</a:t>
                      </a:r>
                      <a:endParaRPr lang="en-IN" sz="1600" b="1" dirty="0"/>
                    </a:p>
                  </a:txBody>
                  <a:tcPr/>
                </a:tc>
                <a:tc>
                  <a:txBody>
                    <a:bodyPr/>
                    <a:lstStyle/>
                    <a:p>
                      <a:pPr algn="ctr"/>
                      <a:r>
                        <a:rPr lang="en-IN" sz="1600" b="1" dirty="0" smtClean="0"/>
                        <a:t>18 May</a:t>
                      </a:r>
                      <a:endParaRPr lang="en-IN" sz="1600" b="1" dirty="0"/>
                    </a:p>
                  </a:txBody>
                  <a:tcPr/>
                </a:tc>
                <a:tc>
                  <a:txBody>
                    <a:bodyPr/>
                    <a:lstStyle/>
                    <a:p>
                      <a:pPr algn="ctr"/>
                      <a:r>
                        <a:rPr lang="en-IN" sz="1600" b="1" dirty="0" smtClean="0"/>
                        <a:t>18 May</a:t>
                      </a:r>
                      <a:endParaRPr lang="en-IN" sz="1600" b="1" dirty="0"/>
                    </a:p>
                  </a:txBody>
                  <a:tcPr/>
                </a:tc>
                <a:tc>
                  <a:txBody>
                    <a:bodyPr/>
                    <a:lstStyle/>
                    <a:p>
                      <a:pPr algn="ctr"/>
                      <a:r>
                        <a:rPr lang="en-IN" sz="1600" b="1" dirty="0" smtClean="0"/>
                        <a:t>1</a:t>
                      </a:r>
                      <a:endParaRPr lang="en-IN" sz="1600" b="1" dirty="0"/>
                    </a:p>
                  </a:txBody>
                  <a:tcPr/>
                </a:tc>
                <a:tc>
                  <a:txBody>
                    <a:bodyPr/>
                    <a:lstStyle/>
                    <a:p>
                      <a:pPr algn="ctr"/>
                      <a:r>
                        <a:rPr lang="en-IN" sz="1600" b="1" dirty="0" smtClean="0"/>
                        <a:t>--</a:t>
                      </a:r>
                      <a:endParaRPr lang="en-IN" sz="1600" b="1" dirty="0"/>
                    </a:p>
                  </a:txBody>
                  <a:tcPr/>
                </a:tc>
              </a:tr>
              <a:tr h="370840">
                <a:tc>
                  <a:txBody>
                    <a:bodyPr/>
                    <a:lstStyle/>
                    <a:p>
                      <a:pPr algn="ctr"/>
                      <a:r>
                        <a:rPr lang="en-IN" sz="1600" b="1" dirty="0" smtClean="0"/>
                        <a:t>2005</a:t>
                      </a:r>
                      <a:endParaRPr lang="en-IN" sz="1600" b="1" dirty="0"/>
                    </a:p>
                  </a:txBody>
                  <a:tcPr/>
                </a:tc>
                <a:tc>
                  <a:txBody>
                    <a:bodyPr/>
                    <a:lstStyle/>
                    <a:p>
                      <a:pPr algn="ctr"/>
                      <a:r>
                        <a:rPr lang="en-IN" sz="1600" b="1" dirty="0" smtClean="0"/>
                        <a:t>05 Jun</a:t>
                      </a:r>
                      <a:endParaRPr lang="en-IN" sz="1600" b="1" dirty="0"/>
                    </a:p>
                  </a:txBody>
                  <a:tcPr/>
                </a:tc>
                <a:tc>
                  <a:txBody>
                    <a:bodyPr/>
                    <a:lstStyle/>
                    <a:p>
                      <a:pPr algn="ctr"/>
                      <a:r>
                        <a:rPr lang="en-IN" sz="1600" b="1" dirty="0" smtClean="0"/>
                        <a:t>05 Jun</a:t>
                      </a:r>
                      <a:endParaRPr lang="en-IN" sz="1600" b="1" dirty="0"/>
                    </a:p>
                  </a:txBody>
                  <a:tcPr/>
                </a:tc>
                <a:tc>
                  <a:txBody>
                    <a:bodyPr/>
                    <a:lstStyle/>
                    <a:p>
                      <a:pPr algn="ctr"/>
                      <a:r>
                        <a:rPr lang="en-IN" sz="1600" b="1" dirty="0" smtClean="0"/>
                        <a:t>3</a:t>
                      </a:r>
                      <a:endParaRPr lang="en-IN" sz="1600" b="1" dirty="0"/>
                    </a:p>
                  </a:txBody>
                  <a:tcPr/>
                </a:tc>
                <a:tc>
                  <a:txBody>
                    <a:bodyPr/>
                    <a:lstStyle/>
                    <a:p>
                      <a:pPr algn="ctr"/>
                      <a:r>
                        <a:rPr lang="en-IN" sz="1600" b="1" dirty="0" smtClean="0"/>
                        <a:t>--</a:t>
                      </a:r>
                      <a:endParaRPr lang="en-IN" sz="1600" b="1" dirty="0"/>
                    </a:p>
                  </a:txBody>
                  <a:tcPr/>
                </a:tc>
              </a:tr>
              <a:tr h="370840">
                <a:tc>
                  <a:txBody>
                    <a:bodyPr/>
                    <a:lstStyle/>
                    <a:p>
                      <a:pPr algn="ctr"/>
                      <a:r>
                        <a:rPr lang="en-IN" sz="1600" b="1" dirty="0" smtClean="0"/>
                        <a:t>2006</a:t>
                      </a:r>
                      <a:endParaRPr lang="en-IN" sz="1600" b="1" dirty="0"/>
                    </a:p>
                  </a:txBody>
                  <a:tcPr/>
                </a:tc>
                <a:tc>
                  <a:txBody>
                    <a:bodyPr/>
                    <a:lstStyle/>
                    <a:p>
                      <a:pPr algn="ctr"/>
                      <a:r>
                        <a:rPr lang="en-IN" sz="1600" b="1" dirty="0" smtClean="0"/>
                        <a:t>26 May</a:t>
                      </a:r>
                      <a:endParaRPr lang="en-IN" sz="1600" b="1" dirty="0"/>
                    </a:p>
                  </a:txBody>
                  <a:tcPr/>
                </a:tc>
                <a:tc>
                  <a:txBody>
                    <a:bodyPr/>
                    <a:lstStyle/>
                    <a:p>
                      <a:pPr algn="ctr"/>
                      <a:r>
                        <a:rPr lang="en-IN" sz="1600" b="1" dirty="0" smtClean="0"/>
                        <a:t>25 May</a:t>
                      </a:r>
                      <a:endParaRPr lang="en-IN" sz="1600" b="1" dirty="0"/>
                    </a:p>
                  </a:txBody>
                  <a:tcPr/>
                </a:tc>
                <a:tc>
                  <a:txBody>
                    <a:bodyPr/>
                    <a:lstStyle/>
                    <a:p>
                      <a:pPr algn="ctr"/>
                      <a:r>
                        <a:rPr lang="en-IN" sz="1600" b="1" dirty="0" smtClean="0"/>
                        <a:t>2</a:t>
                      </a:r>
                      <a:endParaRPr lang="en-IN" sz="1600" b="1" dirty="0"/>
                    </a:p>
                  </a:txBody>
                  <a:tcPr/>
                </a:tc>
                <a:tc>
                  <a:txBody>
                    <a:bodyPr/>
                    <a:lstStyle/>
                    <a:p>
                      <a:pPr algn="ctr"/>
                      <a:r>
                        <a:rPr lang="en-IN" sz="1600" b="1" dirty="0" smtClean="0"/>
                        <a:t>1</a:t>
                      </a:r>
                      <a:endParaRPr lang="en-IN" sz="1600" b="1" dirty="0"/>
                    </a:p>
                  </a:txBody>
                  <a:tcPr/>
                </a:tc>
              </a:tr>
              <a:tr h="370840">
                <a:tc>
                  <a:txBody>
                    <a:bodyPr/>
                    <a:lstStyle/>
                    <a:p>
                      <a:pPr algn="ctr"/>
                      <a:r>
                        <a:rPr lang="en-IN" sz="1600" b="1" dirty="0" smtClean="0"/>
                        <a:t>2007</a:t>
                      </a:r>
                      <a:endParaRPr lang="en-IN" sz="1600" b="1" dirty="0"/>
                    </a:p>
                  </a:txBody>
                  <a:tcPr/>
                </a:tc>
                <a:tc>
                  <a:txBody>
                    <a:bodyPr/>
                    <a:lstStyle/>
                    <a:p>
                      <a:pPr algn="ctr"/>
                      <a:r>
                        <a:rPr lang="en-IN" sz="1600" b="1" dirty="0" smtClean="0"/>
                        <a:t>28 May</a:t>
                      </a:r>
                      <a:endParaRPr lang="en-IN" sz="1600" b="1" dirty="0"/>
                    </a:p>
                  </a:txBody>
                  <a:tcPr/>
                </a:tc>
                <a:tc>
                  <a:txBody>
                    <a:bodyPr/>
                    <a:lstStyle/>
                    <a:p>
                      <a:pPr algn="ctr"/>
                      <a:r>
                        <a:rPr lang="en-IN" sz="1600" b="1" dirty="0" smtClean="0"/>
                        <a:t>02 Jun</a:t>
                      </a:r>
                      <a:endParaRPr lang="en-IN" sz="1600" b="1" dirty="0"/>
                    </a:p>
                  </a:txBody>
                  <a:tcPr/>
                </a:tc>
                <a:tc>
                  <a:txBody>
                    <a:bodyPr/>
                    <a:lstStyle/>
                    <a:p>
                      <a:pPr algn="ctr"/>
                      <a:r>
                        <a:rPr lang="en-IN" sz="1600" b="1" dirty="0" smtClean="0"/>
                        <a:t>8</a:t>
                      </a:r>
                      <a:endParaRPr lang="en-IN" sz="1600" b="1" dirty="0"/>
                    </a:p>
                  </a:txBody>
                  <a:tcPr/>
                </a:tc>
                <a:tc>
                  <a:txBody>
                    <a:bodyPr/>
                    <a:lstStyle/>
                    <a:p>
                      <a:pPr algn="ctr"/>
                      <a:r>
                        <a:rPr lang="en-IN" sz="1600" b="1" dirty="0" smtClean="0"/>
                        <a:t>5</a:t>
                      </a:r>
                      <a:endParaRPr lang="en-IN" sz="1600" b="1" dirty="0"/>
                    </a:p>
                  </a:txBody>
                  <a:tcPr/>
                </a:tc>
              </a:tr>
              <a:tr h="370840">
                <a:tc>
                  <a:txBody>
                    <a:bodyPr/>
                    <a:lstStyle/>
                    <a:p>
                      <a:pPr algn="ctr"/>
                      <a:r>
                        <a:rPr lang="en-IN" sz="1600" b="1" dirty="0" smtClean="0"/>
                        <a:t>2008</a:t>
                      </a:r>
                      <a:endParaRPr lang="en-IN" sz="1600" b="1" dirty="0"/>
                    </a:p>
                  </a:txBody>
                  <a:tcPr/>
                </a:tc>
                <a:tc>
                  <a:txBody>
                    <a:bodyPr/>
                    <a:lstStyle/>
                    <a:p>
                      <a:pPr algn="ctr"/>
                      <a:r>
                        <a:rPr lang="en-IN" sz="1600" b="1" dirty="0" smtClean="0"/>
                        <a:t>31 May</a:t>
                      </a:r>
                      <a:endParaRPr lang="en-IN" sz="1600" b="1" dirty="0"/>
                    </a:p>
                  </a:txBody>
                  <a:tcPr/>
                </a:tc>
                <a:tc>
                  <a:txBody>
                    <a:bodyPr/>
                    <a:lstStyle/>
                    <a:p>
                      <a:pPr algn="ctr"/>
                      <a:r>
                        <a:rPr lang="en-IN" sz="1600" b="1" dirty="0" smtClean="0"/>
                        <a:t>01 Jun</a:t>
                      </a:r>
                      <a:endParaRPr lang="en-IN" sz="1600" b="1" dirty="0"/>
                    </a:p>
                  </a:txBody>
                  <a:tcPr/>
                </a:tc>
                <a:tc>
                  <a:txBody>
                    <a:bodyPr/>
                    <a:lstStyle/>
                    <a:p>
                      <a:pPr algn="ctr"/>
                      <a:r>
                        <a:rPr lang="en-IN" sz="1600" b="1" dirty="0" smtClean="0"/>
                        <a:t>7</a:t>
                      </a:r>
                      <a:endParaRPr lang="en-IN" sz="1600" b="1" dirty="0"/>
                    </a:p>
                  </a:txBody>
                  <a:tcPr/>
                </a:tc>
                <a:tc>
                  <a:txBody>
                    <a:bodyPr/>
                    <a:lstStyle/>
                    <a:p>
                      <a:pPr algn="ctr"/>
                      <a:r>
                        <a:rPr lang="en-IN" sz="1600" b="1" dirty="0" smtClean="0"/>
                        <a:t>1</a:t>
                      </a:r>
                      <a:endParaRPr lang="en-IN" sz="1600" b="1" dirty="0"/>
                    </a:p>
                  </a:txBody>
                  <a:tcPr/>
                </a:tc>
              </a:tr>
              <a:tr h="370840">
                <a:tc>
                  <a:txBody>
                    <a:bodyPr/>
                    <a:lstStyle/>
                    <a:p>
                      <a:pPr algn="ctr"/>
                      <a:r>
                        <a:rPr lang="en-IN" sz="1600" b="1" dirty="0" smtClean="0"/>
                        <a:t>2009</a:t>
                      </a:r>
                      <a:endParaRPr lang="en-IN" sz="1600" b="1" dirty="0"/>
                    </a:p>
                  </a:txBody>
                  <a:tcPr/>
                </a:tc>
                <a:tc>
                  <a:txBody>
                    <a:bodyPr/>
                    <a:lstStyle/>
                    <a:p>
                      <a:pPr algn="ctr"/>
                      <a:r>
                        <a:rPr lang="en-IN" sz="1600" b="1" dirty="0" smtClean="0"/>
                        <a:t>23 May</a:t>
                      </a:r>
                      <a:endParaRPr lang="en-IN" sz="1600" b="1" dirty="0"/>
                    </a:p>
                  </a:txBody>
                  <a:tcPr/>
                </a:tc>
                <a:tc>
                  <a:txBody>
                    <a:bodyPr/>
                    <a:lstStyle/>
                    <a:p>
                      <a:pPr algn="ctr"/>
                      <a:r>
                        <a:rPr lang="en-IN" sz="1600" b="1" dirty="0" smtClean="0"/>
                        <a:t>24 May</a:t>
                      </a:r>
                      <a:endParaRPr lang="en-IN" sz="1600" b="1" dirty="0"/>
                    </a:p>
                  </a:txBody>
                  <a:tcPr/>
                </a:tc>
                <a:tc>
                  <a:txBody>
                    <a:bodyPr/>
                    <a:lstStyle/>
                    <a:p>
                      <a:pPr algn="ctr"/>
                      <a:r>
                        <a:rPr lang="en-IN" sz="1600" b="1" dirty="0" smtClean="0"/>
                        <a:t>2</a:t>
                      </a:r>
                      <a:endParaRPr lang="en-IN" sz="1600" b="1" dirty="0"/>
                    </a:p>
                  </a:txBody>
                  <a:tcPr/>
                </a:tc>
                <a:tc>
                  <a:txBody>
                    <a:bodyPr/>
                    <a:lstStyle/>
                    <a:p>
                      <a:pPr algn="ctr"/>
                      <a:r>
                        <a:rPr lang="en-IN" sz="1600" b="1" dirty="0" smtClean="0"/>
                        <a:t>1</a:t>
                      </a:r>
                      <a:endParaRPr lang="en-IN" sz="1600" b="1" dirty="0"/>
                    </a:p>
                  </a:txBody>
                  <a:tcPr/>
                </a:tc>
              </a:tr>
              <a:tr h="370840">
                <a:tc>
                  <a:txBody>
                    <a:bodyPr/>
                    <a:lstStyle/>
                    <a:p>
                      <a:pPr algn="ctr"/>
                      <a:r>
                        <a:rPr lang="en-IN" sz="1600" b="1" dirty="0" smtClean="0"/>
                        <a:t>2010</a:t>
                      </a:r>
                      <a:endParaRPr lang="en-IN" sz="1600" b="1" dirty="0"/>
                    </a:p>
                  </a:txBody>
                  <a:tcPr/>
                </a:tc>
                <a:tc>
                  <a:txBody>
                    <a:bodyPr/>
                    <a:lstStyle/>
                    <a:p>
                      <a:pPr algn="ctr"/>
                      <a:r>
                        <a:rPr lang="en-IN" sz="1600" b="1" dirty="0" smtClean="0"/>
                        <a:t>31 May</a:t>
                      </a:r>
                      <a:endParaRPr lang="en-IN" sz="1600" b="1" dirty="0"/>
                    </a:p>
                  </a:txBody>
                  <a:tcPr/>
                </a:tc>
                <a:tc>
                  <a:txBody>
                    <a:bodyPr/>
                    <a:lstStyle/>
                    <a:p>
                      <a:pPr algn="ctr"/>
                      <a:r>
                        <a:rPr lang="en-IN" sz="1600" b="1" dirty="0" smtClean="0"/>
                        <a:t>30 May</a:t>
                      </a:r>
                      <a:endParaRPr lang="en-IN" sz="1600" b="1" dirty="0"/>
                    </a:p>
                  </a:txBody>
                  <a:tcPr/>
                </a:tc>
                <a:tc>
                  <a:txBody>
                    <a:bodyPr/>
                    <a:lstStyle/>
                    <a:p>
                      <a:pPr algn="ctr"/>
                      <a:r>
                        <a:rPr lang="en-IN" sz="1600" b="1" dirty="0" smtClean="0"/>
                        <a:t>5</a:t>
                      </a:r>
                      <a:endParaRPr lang="en-IN" sz="1600" b="1" dirty="0"/>
                    </a:p>
                  </a:txBody>
                  <a:tcPr/>
                </a:tc>
                <a:tc>
                  <a:txBody>
                    <a:bodyPr/>
                    <a:lstStyle/>
                    <a:p>
                      <a:pPr algn="ctr"/>
                      <a:r>
                        <a:rPr lang="en-IN" sz="1600" b="1" dirty="0" smtClean="0"/>
                        <a:t>1</a:t>
                      </a:r>
                      <a:endParaRPr lang="en-IN" sz="1600" b="1" dirty="0"/>
                    </a:p>
                  </a:txBody>
                  <a:tcPr/>
                </a:tc>
              </a:tr>
              <a:tr h="370840">
                <a:tc>
                  <a:txBody>
                    <a:bodyPr/>
                    <a:lstStyle/>
                    <a:p>
                      <a:pPr algn="ctr"/>
                      <a:r>
                        <a:rPr lang="en-IN" sz="1600" b="1" dirty="0" smtClean="0"/>
                        <a:t>2011</a:t>
                      </a:r>
                      <a:endParaRPr lang="en-IN" sz="1600" b="1" dirty="0"/>
                    </a:p>
                  </a:txBody>
                  <a:tcPr/>
                </a:tc>
                <a:tc>
                  <a:txBody>
                    <a:bodyPr/>
                    <a:lstStyle/>
                    <a:p>
                      <a:pPr algn="ctr"/>
                      <a:r>
                        <a:rPr lang="en-IN" sz="1600" b="1" dirty="0" smtClean="0"/>
                        <a:t>29 </a:t>
                      </a:r>
                      <a:r>
                        <a:rPr lang="en-IN" sz="1600" b="1" baseline="0" dirty="0" smtClean="0"/>
                        <a:t>May</a:t>
                      </a:r>
                      <a:endParaRPr lang="en-IN" sz="1600" b="1" dirty="0"/>
                    </a:p>
                  </a:txBody>
                  <a:tcPr/>
                </a:tc>
                <a:tc>
                  <a:txBody>
                    <a:bodyPr/>
                    <a:lstStyle/>
                    <a:p>
                      <a:pPr algn="ctr"/>
                      <a:r>
                        <a:rPr lang="en-IN" sz="1600" b="1" dirty="0" smtClean="0"/>
                        <a:t>01 Jun</a:t>
                      </a:r>
                      <a:endParaRPr lang="en-IN" sz="1600" b="1" dirty="0"/>
                    </a:p>
                  </a:txBody>
                  <a:tcPr/>
                </a:tc>
                <a:tc>
                  <a:txBody>
                    <a:bodyPr/>
                    <a:lstStyle/>
                    <a:p>
                      <a:pPr algn="ctr"/>
                      <a:r>
                        <a:rPr lang="en-IN" sz="1600" b="1" dirty="0" smtClean="0"/>
                        <a:t>2</a:t>
                      </a:r>
                      <a:endParaRPr lang="en-IN" sz="1600" b="1" dirty="0"/>
                    </a:p>
                  </a:txBody>
                  <a:tcPr/>
                </a:tc>
                <a:tc>
                  <a:txBody>
                    <a:bodyPr/>
                    <a:lstStyle/>
                    <a:p>
                      <a:pPr algn="ctr"/>
                      <a:r>
                        <a:rPr lang="en-IN" sz="1600" b="1" dirty="0" smtClean="0"/>
                        <a:t>3</a:t>
                      </a:r>
                      <a:endParaRPr lang="en-IN" sz="1600" b="1" dirty="0"/>
                    </a:p>
                  </a:txBody>
                  <a:tcPr/>
                </a:tc>
              </a:tr>
              <a:tr h="370840">
                <a:tc>
                  <a:txBody>
                    <a:bodyPr/>
                    <a:lstStyle/>
                    <a:p>
                      <a:pPr algn="ctr"/>
                      <a:r>
                        <a:rPr lang="en-IN" sz="1600" b="1" dirty="0" smtClean="0"/>
                        <a:t>2012</a:t>
                      </a:r>
                      <a:endParaRPr lang="en-IN" sz="1600" b="1" dirty="0"/>
                    </a:p>
                  </a:txBody>
                  <a:tcPr/>
                </a:tc>
                <a:tc>
                  <a:txBody>
                    <a:bodyPr/>
                    <a:lstStyle/>
                    <a:p>
                      <a:pPr algn="ctr"/>
                      <a:r>
                        <a:rPr lang="en-IN" sz="1600" b="1" dirty="0" smtClean="0"/>
                        <a:t>05 Jun</a:t>
                      </a:r>
                      <a:endParaRPr lang="en-IN" sz="1600" b="1" dirty="0"/>
                    </a:p>
                  </a:txBody>
                  <a:tcPr/>
                </a:tc>
                <a:tc>
                  <a:txBody>
                    <a:bodyPr/>
                    <a:lstStyle/>
                    <a:p>
                      <a:pPr algn="ctr"/>
                      <a:r>
                        <a:rPr lang="en-IN" sz="1600" b="1" dirty="0" smtClean="0"/>
                        <a:t>04</a:t>
                      </a:r>
                      <a:r>
                        <a:rPr lang="en-IN" sz="1600" b="1" baseline="0" dirty="0" smtClean="0"/>
                        <a:t> Jun</a:t>
                      </a:r>
                      <a:endParaRPr lang="en-IN" sz="1600" b="1" dirty="0"/>
                    </a:p>
                  </a:txBody>
                  <a:tcPr/>
                </a:tc>
                <a:tc>
                  <a:txBody>
                    <a:bodyPr/>
                    <a:lstStyle/>
                    <a:p>
                      <a:pPr algn="ctr"/>
                      <a:r>
                        <a:rPr lang="en-IN" sz="1600" b="1" dirty="0" smtClean="0"/>
                        <a:t>4</a:t>
                      </a:r>
                      <a:endParaRPr lang="en-IN" sz="1600" b="1" dirty="0"/>
                    </a:p>
                  </a:txBody>
                  <a:tcPr/>
                </a:tc>
                <a:tc>
                  <a:txBody>
                    <a:bodyPr/>
                    <a:lstStyle/>
                    <a:p>
                      <a:pPr algn="ctr"/>
                      <a:r>
                        <a:rPr lang="en-IN" sz="1600" b="1" dirty="0" smtClean="0"/>
                        <a:t>1</a:t>
                      </a:r>
                      <a:endParaRPr lang="en-IN" sz="1600" b="1" dirty="0"/>
                    </a:p>
                  </a:txBody>
                  <a:tcPr/>
                </a:tc>
              </a:tr>
              <a:tr h="370840">
                <a:tc>
                  <a:txBody>
                    <a:bodyPr/>
                    <a:lstStyle/>
                    <a:p>
                      <a:pPr algn="ctr"/>
                      <a:r>
                        <a:rPr lang="en-IN" sz="1600" b="1" dirty="0" smtClean="0"/>
                        <a:t>2013</a:t>
                      </a:r>
                      <a:endParaRPr lang="en-IN" sz="1600" b="1" dirty="0"/>
                    </a:p>
                  </a:txBody>
                  <a:tcPr/>
                </a:tc>
                <a:tc>
                  <a:txBody>
                    <a:bodyPr/>
                    <a:lstStyle/>
                    <a:p>
                      <a:pPr algn="ctr"/>
                      <a:r>
                        <a:rPr lang="en-IN" sz="1600" b="1" dirty="0" smtClean="0"/>
                        <a:t>01 Jun</a:t>
                      </a:r>
                      <a:endParaRPr lang="en-IN" sz="1600" b="1" dirty="0"/>
                    </a:p>
                  </a:txBody>
                  <a:tcPr/>
                </a:tc>
                <a:tc>
                  <a:txBody>
                    <a:bodyPr/>
                    <a:lstStyle/>
                    <a:p>
                      <a:pPr algn="ctr"/>
                      <a:r>
                        <a:rPr lang="en-IN" sz="1600" b="1" dirty="0" smtClean="0"/>
                        <a:t>29 May</a:t>
                      </a:r>
                      <a:endParaRPr lang="en-IN" sz="1600" b="1" dirty="0"/>
                    </a:p>
                  </a:txBody>
                  <a:tcPr/>
                </a:tc>
                <a:tc>
                  <a:txBody>
                    <a:bodyPr/>
                    <a:lstStyle/>
                    <a:p>
                      <a:pPr algn="ctr"/>
                      <a:r>
                        <a:rPr lang="en-IN" sz="1600" b="1" dirty="0" smtClean="0"/>
                        <a:t>2</a:t>
                      </a:r>
                      <a:endParaRPr lang="en-IN" sz="1600" b="1" dirty="0"/>
                    </a:p>
                  </a:txBody>
                  <a:tcPr/>
                </a:tc>
                <a:tc>
                  <a:txBody>
                    <a:bodyPr/>
                    <a:lstStyle/>
                    <a:p>
                      <a:pPr algn="ctr"/>
                      <a:r>
                        <a:rPr lang="en-IN" sz="1600" b="1" dirty="0" smtClean="0"/>
                        <a:t>3</a:t>
                      </a:r>
                      <a:endParaRPr lang="en-IN" sz="1600" b="1" dirty="0"/>
                    </a:p>
                  </a:txBody>
                  <a:tcPr/>
                </a:tc>
              </a:tr>
              <a:tr h="370840">
                <a:tc>
                  <a:txBody>
                    <a:bodyPr/>
                    <a:lstStyle/>
                    <a:p>
                      <a:pPr algn="ctr"/>
                      <a:r>
                        <a:rPr lang="en-IN" sz="1600" b="1" dirty="0" smtClean="0"/>
                        <a:t>2014</a:t>
                      </a:r>
                      <a:endParaRPr lang="en-IN" sz="1600" b="1" dirty="0"/>
                    </a:p>
                  </a:txBody>
                  <a:tcPr/>
                </a:tc>
                <a:tc>
                  <a:txBody>
                    <a:bodyPr/>
                    <a:lstStyle/>
                    <a:p>
                      <a:pPr algn="ctr"/>
                      <a:r>
                        <a:rPr lang="en-IN" sz="1600" b="1" dirty="0" smtClean="0"/>
                        <a:t>06 Jun</a:t>
                      </a:r>
                      <a:endParaRPr lang="en-IN" sz="1600" b="1" dirty="0"/>
                    </a:p>
                  </a:txBody>
                  <a:tcPr/>
                </a:tc>
                <a:tc>
                  <a:txBody>
                    <a:bodyPr/>
                    <a:lstStyle/>
                    <a:p>
                      <a:pPr algn="ctr"/>
                      <a:r>
                        <a:rPr lang="en-IN" sz="1600" b="1" dirty="0" smtClean="0"/>
                        <a:t>05 Jun</a:t>
                      </a:r>
                      <a:endParaRPr lang="en-IN" sz="1600" b="1" dirty="0"/>
                    </a:p>
                  </a:txBody>
                  <a:tcPr/>
                </a:tc>
                <a:tc>
                  <a:txBody>
                    <a:bodyPr/>
                    <a:lstStyle/>
                    <a:p>
                      <a:pPr algn="ctr"/>
                      <a:r>
                        <a:rPr lang="en-IN" sz="1600" b="1" dirty="0" smtClean="0"/>
                        <a:t>6</a:t>
                      </a:r>
                      <a:endParaRPr lang="en-IN" sz="1600" b="1" dirty="0"/>
                    </a:p>
                  </a:txBody>
                  <a:tcPr/>
                </a:tc>
                <a:tc>
                  <a:txBody>
                    <a:bodyPr/>
                    <a:lstStyle/>
                    <a:p>
                      <a:pPr algn="ctr"/>
                      <a:r>
                        <a:rPr lang="en-IN" sz="1600" b="1" dirty="0" smtClean="0"/>
                        <a:t>1</a:t>
                      </a:r>
                      <a:endParaRPr lang="en-IN" sz="1600" b="1" dirty="0"/>
                    </a:p>
                  </a:txBody>
                  <a:tcPr/>
                </a:tc>
              </a:tr>
            </a:tbl>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0" y="76200"/>
            <a:ext cx="6847452" cy="461665"/>
          </a:xfrm>
          <a:prstGeom prst="rect">
            <a:avLst/>
          </a:prstGeom>
          <a:noFill/>
        </p:spPr>
        <p:txBody>
          <a:bodyPr wrap="none" rtlCol="0">
            <a:spAutoFit/>
          </a:bodyPr>
          <a:lstStyle/>
          <a:p>
            <a:r>
              <a:rPr lang="en-IN" sz="2400" b="1" u="sng" dirty="0" smtClean="0"/>
              <a:t>Evolution of ROK index and LLJ index during 2001-14</a:t>
            </a:r>
            <a:endParaRPr lang="en-IN" sz="2400" b="1" u="sng" dirty="0"/>
          </a:p>
        </p:txBody>
      </p:sp>
      <p:pic>
        <p:nvPicPr>
          <p:cNvPr id="199682" name="Picture 2" descr="C:\Users\susmi\work\MOK_paper\MOK\Figs\new\onset_2001-14_OBS.png"/>
          <p:cNvPicPr>
            <a:picLocks noChangeAspect="1" noChangeArrowheads="1"/>
          </p:cNvPicPr>
          <p:nvPr/>
        </p:nvPicPr>
        <p:blipFill>
          <a:blip r:embed="rId2"/>
          <a:srcRect l="6881" t="9314" r="9280" b="4412"/>
          <a:stretch>
            <a:fillRect/>
          </a:stretch>
        </p:blipFill>
        <p:spPr bwMode="auto">
          <a:xfrm>
            <a:off x="120927" y="743400"/>
            <a:ext cx="4527273" cy="3600000"/>
          </a:xfrm>
          <a:prstGeom prst="rect">
            <a:avLst/>
          </a:prstGeom>
          <a:noFill/>
        </p:spPr>
      </p:pic>
      <p:pic>
        <p:nvPicPr>
          <p:cNvPr id="199681" name="Picture 1" descr="C:\Users\susmi\work\MOK_paper\MOK\Figs\new\onset_exclundef_2001-14_MME.png"/>
          <p:cNvPicPr>
            <a:picLocks noChangeAspect="1" noChangeArrowheads="1"/>
          </p:cNvPicPr>
          <p:nvPr/>
        </p:nvPicPr>
        <p:blipFill>
          <a:blip r:embed="rId3"/>
          <a:srcRect l="7891" t="9314" r="9280" b="4412"/>
          <a:stretch>
            <a:fillRect/>
          </a:stretch>
        </p:blipFill>
        <p:spPr bwMode="auto">
          <a:xfrm>
            <a:off x="4572000" y="2895600"/>
            <a:ext cx="4472727" cy="3600000"/>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p:nvPr/>
        </p:nvGrpSpPr>
        <p:grpSpPr>
          <a:xfrm>
            <a:off x="381000" y="621268"/>
            <a:ext cx="8465541" cy="6144203"/>
            <a:chOff x="449859" y="485197"/>
            <a:chExt cx="8465541" cy="6144203"/>
          </a:xfrm>
        </p:grpSpPr>
        <p:sp>
          <p:nvSpPr>
            <p:cNvPr id="3" name="TextBox 2"/>
            <p:cNvSpPr txBox="1"/>
            <p:nvPr/>
          </p:nvSpPr>
          <p:spPr>
            <a:xfrm>
              <a:off x="486176" y="485197"/>
              <a:ext cx="4009624" cy="369332"/>
            </a:xfrm>
            <a:prstGeom prst="rect">
              <a:avLst/>
            </a:prstGeom>
            <a:noFill/>
          </p:spPr>
          <p:txBody>
            <a:bodyPr wrap="none" rtlCol="0">
              <a:spAutoFit/>
            </a:bodyPr>
            <a:lstStyle/>
            <a:p>
              <a:r>
                <a:rPr lang="en-IN" b="1" dirty="0" err="1" smtClean="0"/>
                <a:t>Precip</a:t>
              </a:r>
              <a:r>
                <a:rPr lang="en-IN" b="1" dirty="0" smtClean="0"/>
                <a:t> (mm/day)and 850 </a:t>
              </a:r>
              <a:r>
                <a:rPr lang="en-IN" b="1" dirty="0" err="1" smtClean="0"/>
                <a:t>hPa</a:t>
              </a:r>
              <a:r>
                <a:rPr lang="en-IN" b="1" dirty="0" smtClean="0"/>
                <a:t> wind(m/s)</a:t>
              </a:r>
              <a:endParaRPr lang="en-IN" b="1" dirty="0"/>
            </a:p>
          </p:txBody>
        </p:sp>
        <p:sp>
          <p:nvSpPr>
            <p:cNvPr id="5" name="TextBox 4"/>
            <p:cNvSpPr txBox="1"/>
            <p:nvPr/>
          </p:nvSpPr>
          <p:spPr>
            <a:xfrm>
              <a:off x="5638800" y="506187"/>
              <a:ext cx="2343847" cy="369332"/>
            </a:xfrm>
            <a:prstGeom prst="rect">
              <a:avLst/>
            </a:prstGeom>
            <a:noFill/>
          </p:spPr>
          <p:txBody>
            <a:bodyPr wrap="none" rtlCol="0">
              <a:spAutoFit/>
            </a:bodyPr>
            <a:lstStyle/>
            <a:p>
              <a:r>
                <a:rPr lang="en-IN" b="1" dirty="0" smtClean="0"/>
                <a:t>TT  (K) and MSLP (</a:t>
              </a:r>
              <a:r>
                <a:rPr lang="en-IN" b="1" dirty="0" err="1" smtClean="0"/>
                <a:t>hPa</a:t>
              </a:r>
              <a:r>
                <a:rPr lang="en-IN" b="1" dirty="0" smtClean="0"/>
                <a:t>)</a:t>
              </a:r>
              <a:endParaRPr lang="en-IN" b="1" dirty="0"/>
            </a:p>
          </p:txBody>
        </p:sp>
        <p:pic>
          <p:nvPicPr>
            <p:cNvPr id="1026" name="Picture 2" descr="C:\Users\susmi\work\MOK_paper\MOK\Figs\precip_wind850_comp_MOK_OBS_MME.png"/>
            <p:cNvPicPr>
              <a:picLocks noChangeAspect="1" noChangeArrowheads="1"/>
            </p:cNvPicPr>
            <p:nvPr/>
          </p:nvPicPr>
          <p:blipFill>
            <a:blip r:embed="rId2"/>
            <a:srcRect l="7056" r="6278" b="5854"/>
            <a:stretch>
              <a:fillRect/>
            </a:stretch>
          </p:blipFill>
          <p:spPr bwMode="auto">
            <a:xfrm>
              <a:off x="449859" y="865800"/>
              <a:ext cx="3976809" cy="5760000"/>
            </a:xfrm>
            <a:prstGeom prst="rect">
              <a:avLst/>
            </a:prstGeom>
            <a:noFill/>
          </p:spPr>
        </p:pic>
        <p:pic>
          <p:nvPicPr>
            <p:cNvPr id="1027" name="Picture 3" descr="C:\Users\susmi\work\MOK_paper\MOK\Figs\TT_mslp_comp_MOK_OBS_MME.png"/>
            <p:cNvPicPr>
              <a:picLocks noChangeAspect="1" noChangeArrowheads="1"/>
            </p:cNvPicPr>
            <p:nvPr/>
          </p:nvPicPr>
          <p:blipFill>
            <a:blip r:embed="rId3"/>
            <a:srcRect l="5111" r="2889" b="5437"/>
            <a:stretch>
              <a:fillRect/>
            </a:stretch>
          </p:blipFill>
          <p:spPr bwMode="auto">
            <a:xfrm>
              <a:off x="4712466" y="869400"/>
              <a:ext cx="4202934" cy="5760000"/>
            </a:xfrm>
            <a:prstGeom prst="rect">
              <a:avLst/>
            </a:prstGeom>
            <a:noFill/>
          </p:spPr>
        </p:pic>
      </p:grpSp>
      <p:sp>
        <p:nvSpPr>
          <p:cNvPr id="7" name="Text Box 3"/>
          <p:cNvSpPr txBox="1">
            <a:spLocks noChangeArrowheads="1"/>
          </p:cNvSpPr>
          <p:nvPr/>
        </p:nvSpPr>
        <p:spPr bwMode="auto">
          <a:xfrm>
            <a:off x="0" y="0"/>
            <a:ext cx="9144000" cy="533400"/>
          </a:xfrm>
          <a:prstGeom prst="rect">
            <a:avLst/>
          </a:prstGeom>
          <a:solidFill>
            <a:schemeClr val="bg1">
              <a:lumMod val="85000"/>
            </a:schemeClr>
          </a:solidFill>
          <a:ln w="9525">
            <a:noFill/>
            <a:round/>
            <a:headEnd/>
            <a:tailEnd/>
          </a:ln>
        </p:spPr>
        <p:txBody>
          <a:bodyPr wrap="none" lIns="81720" tIns="40680" rIns="81720" bIns="40680"/>
          <a:lstStyle/>
          <a:p>
            <a:pPr algn="ct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IN" sz="2600" b="1" dirty="0" smtClean="0">
                <a:solidFill>
                  <a:srgbClr val="0033CC"/>
                </a:solidFill>
              </a:rPr>
              <a:t>MOK Composite</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susmi\work\MOK_paper\MOK\Figs\MOK_TT_merid_prof.png"/>
          <p:cNvPicPr>
            <a:picLocks noChangeAspect="1" noChangeArrowheads="1"/>
          </p:cNvPicPr>
          <p:nvPr/>
        </p:nvPicPr>
        <p:blipFill>
          <a:blip r:embed="rId2" cstate="print"/>
          <a:srcRect/>
          <a:stretch>
            <a:fillRect/>
          </a:stretch>
        </p:blipFill>
        <p:spPr bwMode="auto">
          <a:xfrm>
            <a:off x="3536444" y="2744970"/>
            <a:ext cx="2756926" cy="1872000"/>
          </a:xfrm>
          <a:prstGeom prst="rect">
            <a:avLst/>
          </a:prstGeom>
          <a:noFill/>
        </p:spPr>
      </p:pic>
      <p:pic>
        <p:nvPicPr>
          <p:cNvPr id="3074" name="Picture 2" descr="C:\Users\susmi\work\MOK_paper\MOK\Figs\precip_rotwindKE_comp_MOKevol_OBS_MME.png"/>
          <p:cNvPicPr>
            <a:picLocks noChangeAspect="1" noChangeArrowheads="1"/>
          </p:cNvPicPr>
          <p:nvPr/>
        </p:nvPicPr>
        <p:blipFill>
          <a:blip r:embed="rId3"/>
          <a:srcRect/>
          <a:stretch>
            <a:fillRect/>
          </a:stretch>
        </p:blipFill>
        <p:spPr bwMode="auto">
          <a:xfrm>
            <a:off x="76200" y="685800"/>
            <a:ext cx="3429000" cy="5760000"/>
          </a:xfrm>
          <a:prstGeom prst="rect">
            <a:avLst/>
          </a:prstGeom>
          <a:noFill/>
        </p:spPr>
      </p:pic>
      <p:sp>
        <p:nvSpPr>
          <p:cNvPr id="3" name="TextBox 2"/>
          <p:cNvSpPr txBox="1"/>
          <p:nvPr/>
        </p:nvSpPr>
        <p:spPr>
          <a:xfrm>
            <a:off x="76200" y="162580"/>
            <a:ext cx="4343400" cy="523220"/>
          </a:xfrm>
          <a:prstGeom prst="rect">
            <a:avLst/>
          </a:prstGeom>
          <a:noFill/>
        </p:spPr>
        <p:txBody>
          <a:bodyPr wrap="square" rtlCol="0">
            <a:spAutoFit/>
          </a:bodyPr>
          <a:lstStyle/>
          <a:p>
            <a:r>
              <a:rPr lang="en-IN" sz="1400" b="1" dirty="0" smtClean="0">
                <a:solidFill>
                  <a:srgbClr val="00B050"/>
                </a:solidFill>
              </a:rPr>
              <a:t>Evolution of Precipitation (mm/day) and kinetic energy of 850 </a:t>
            </a:r>
            <a:r>
              <a:rPr lang="en-IN" sz="1400" b="1" dirty="0" err="1" smtClean="0">
                <a:solidFill>
                  <a:srgbClr val="00B050"/>
                </a:solidFill>
              </a:rPr>
              <a:t>hPa</a:t>
            </a:r>
            <a:r>
              <a:rPr lang="en-IN" sz="1400" b="1" dirty="0" smtClean="0">
                <a:solidFill>
                  <a:srgbClr val="00B050"/>
                </a:solidFill>
              </a:rPr>
              <a:t> rotational wind (m</a:t>
            </a:r>
            <a:r>
              <a:rPr lang="en-IN" sz="1400" b="1" baseline="30000" dirty="0" smtClean="0">
                <a:solidFill>
                  <a:srgbClr val="00B050"/>
                </a:solidFill>
              </a:rPr>
              <a:t>2</a:t>
            </a:r>
            <a:r>
              <a:rPr lang="en-IN" sz="1400" b="1" dirty="0" smtClean="0">
                <a:solidFill>
                  <a:srgbClr val="00B050"/>
                </a:solidFill>
              </a:rPr>
              <a:t>/s</a:t>
            </a:r>
            <a:r>
              <a:rPr lang="en-IN" sz="1400" b="1" baseline="30000" dirty="0" smtClean="0">
                <a:solidFill>
                  <a:srgbClr val="00B050"/>
                </a:solidFill>
              </a:rPr>
              <a:t>2</a:t>
            </a:r>
            <a:r>
              <a:rPr lang="en-IN" sz="1400" b="1" dirty="0" smtClean="0">
                <a:solidFill>
                  <a:srgbClr val="00B050"/>
                </a:solidFill>
              </a:rPr>
              <a:t>)</a:t>
            </a:r>
            <a:endParaRPr lang="en-IN" sz="1400" b="1" dirty="0">
              <a:solidFill>
                <a:srgbClr val="00B050"/>
              </a:solidFill>
            </a:endParaRPr>
          </a:p>
        </p:txBody>
      </p:sp>
      <p:sp>
        <p:nvSpPr>
          <p:cNvPr id="4" name="TextBox 3"/>
          <p:cNvSpPr txBox="1"/>
          <p:nvPr/>
        </p:nvSpPr>
        <p:spPr>
          <a:xfrm>
            <a:off x="3505200" y="4648200"/>
            <a:ext cx="5410200" cy="1696362"/>
          </a:xfrm>
          <a:prstGeom prst="rect">
            <a:avLst/>
          </a:prstGeom>
          <a:noFill/>
          <a:ln w="28575">
            <a:noFill/>
          </a:ln>
        </p:spPr>
        <p:txBody>
          <a:bodyPr wrap="square" rtlCol="0">
            <a:spAutoFit/>
          </a:bodyPr>
          <a:lstStyle/>
          <a:p>
            <a:pPr algn="just">
              <a:lnSpc>
                <a:spcPct val="110000"/>
              </a:lnSpc>
            </a:pPr>
            <a:r>
              <a:rPr lang="en-IN" sz="1600" b="1" dirty="0" smtClean="0">
                <a:solidFill>
                  <a:srgbClr val="009E47"/>
                </a:solidFill>
              </a:rPr>
              <a:t>Precipitation values are comparable for both OBS and MME.</a:t>
            </a:r>
          </a:p>
          <a:p>
            <a:pPr algn="just">
              <a:lnSpc>
                <a:spcPct val="110000"/>
              </a:lnSpc>
            </a:pPr>
            <a:r>
              <a:rPr lang="en-IN" sz="1600" b="1" dirty="0" smtClean="0"/>
              <a:t>KE of rotational wind is much stronger in MME, and much along the Somali coast, compared to OBS.</a:t>
            </a:r>
          </a:p>
          <a:p>
            <a:pPr algn="just">
              <a:lnSpc>
                <a:spcPct val="110000"/>
              </a:lnSpc>
            </a:pPr>
            <a:r>
              <a:rPr lang="en-IN" sz="1600" b="1" dirty="0" smtClean="0">
                <a:solidFill>
                  <a:srgbClr val="0033CC"/>
                </a:solidFill>
              </a:rPr>
              <a:t>TT is weak for MME, but its gradient is stronger than OBS</a:t>
            </a:r>
            <a:endParaRPr lang="en-IN" sz="1600" b="1" dirty="0">
              <a:solidFill>
                <a:srgbClr val="0033CC"/>
              </a:solidFill>
            </a:endParaRPr>
          </a:p>
        </p:txBody>
      </p:sp>
      <p:sp>
        <p:nvSpPr>
          <p:cNvPr id="6" name="TextBox 5"/>
          <p:cNvSpPr txBox="1"/>
          <p:nvPr/>
        </p:nvSpPr>
        <p:spPr>
          <a:xfrm>
            <a:off x="3733800" y="2363971"/>
            <a:ext cx="2590800" cy="523220"/>
          </a:xfrm>
          <a:prstGeom prst="rect">
            <a:avLst/>
          </a:prstGeom>
          <a:noFill/>
        </p:spPr>
        <p:txBody>
          <a:bodyPr wrap="square" rtlCol="0">
            <a:spAutoFit/>
          </a:bodyPr>
          <a:lstStyle/>
          <a:p>
            <a:r>
              <a:rPr lang="en-IN" sz="1400" b="1" dirty="0" smtClean="0"/>
              <a:t>Meridional profile of TT &lt;65-95E&gt; on MOK date</a:t>
            </a:r>
            <a:endParaRPr lang="en-IN" sz="1400" b="1" dirty="0"/>
          </a:p>
        </p:txBody>
      </p:sp>
      <p:pic>
        <p:nvPicPr>
          <p:cNvPr id="7" name="Picture 2" descr="C:\Users\susmi\work\MOK_paper\MOK\Figs\MOK_TTgradient_OBS_MME.png"/>
          <p:cNvPicPr>
            <a:picLocks noChangeAspect="1" noChangeArrowheads="1"/>
          </p:cNvPicPr>
          <p:nvPr/>
        </p:nvPicPr>
        <p:blipFill>
          <a:blip r:embed="rId4" cstate="print"/>
          <a:srcRect t="3030"/>
          <a:stretch>
            <a:fillRect/>
          </a:stretch>
        </p:blipFill>
        <p:spPr bwMode="auto">
          <a:xfrm>
            <a:off x="6248400" y="914400"/>
            <a:ext cx="2837479" cy="1872000"/>
          </a:xfrm>
          <a:prstGeom prst="rect">
            <a:avLst/>
          </a:prstGeom>
          <a:noFill/>
        </p:spPr>
      </p:pic>
      <p:sp>
        <p:nvSpPr>
          <p:cNvPr id="8" name="Rectangle 7"/>
          <p:cNvSpPr/>
          <p:nvPr/>
        </p:nvSpPr>
        <p:spPr>
          <a:xfrm>
            <a:off x="5105400" y="228600"/>
            <a:ext cx="3505200" cy="738664"/>
          </a:xfrm>
          <a:prstGeom prst="rect">
            <a:avLst/>
          </a:prstGeom>
        </p:spPr>
        <p:txBody>
          <a:bodyPr wrap="square">
            <a:spAutoFit/>
          </a:bodyPr>
          <a:lstStyle/>
          <a:p>
            <a:r>
              <a:rPr lang="pt-PT" sz="1400" b="1" dirty="0" smtClean="0">
                <a:latin typeface="Arial" charset="0"/>
                <a:ea typeface="MS Mincho" pitchFamily="49" charset="-128"/>
                <a:cs typeface="Arial" charset="0"/>
              </a:rPr>
              <a:t>TT Gradient: </a:t>
            </a:r>
          </a:p>
          <a:p>
            <a:r>
              <a:rPr lang="pt-PT" sz="1400" b="1" dirty="0" smtClean="0">
                <a:latin typeface="Arial" charset="0"/>
                <a:ea typeface="MS Mincho" pitchFamily="49" charset="-128"/>
                <a:cs typeface="Arial" charset="0"/>
              </a:rPr>
              <a:t>&lt;TT&gt;</a:t>
            </a:r>
            <a:r>
              <a:rPr lang="pt-PT" sz="1400" b="1" baseline="-30000" dirty="0" smtClean="0">
                <a:latin typeface="Arial" charset="0"/>
                <a:ea typeface="MS Mincho" pitchFamily="49" charset="-128"/>
                <a:cs typeface="Arial" charset="0"/>
              </a:rPr>
              <a:t>600-200</a:t>
            </a:r>
            <a:r>
              <a:rPr lang="pt-PT" sz="1400" b="1" dirty="0" smtClean="0">
                <a:latin typeface="Arial" charset="0"/>
                <a:ea typeface="MS Mincho" pitchFamily="49" charset="-128"/>
                <a:cs typeface="Arial" charset="0"/>
              </a:rPr>
              <a:t> </a:t>
            </a:r>
            <a:r>
              <a:rPr lang="pt-PT" sz="1400" b="1" dirty="0" smtClean="0">
                <a:latin typeface="Arial" charset="0"/>
                <a:ea typeface="MS Mincho" pitchFamily="49" charset="-128"/>
                <a:cs typeface="Arial" charset="0"/>
              </a:rPr>
              <a:t>(40°-100°E; 5°-35°N) </a:t>
            </a:r>
            <a:endParaRPr lang="pt-PT" sz="1400" b="1" dirty="0" smtClean="0">
              <a:latin typeface="Arial" charset="0"/>
              <a:ea typeface="MS Mincho" pitchFamily="49" charset="-128"/>
              <a:cs typeface="Arial" charset="0"/>
            </a:endParaRPr>
          </a:p>
          <a:p>
            <a:r>
              <a:rPr lang="pt-PT" sz="1400" b="1" dirty="0" smtClean="0">
                <a:latin typeface="Arial" charset="0"/>
                <a:ea typeface="MS Mincho" pitchFamily="49" charset="-128"/>
                <a:cs typeface="Arial" charset="0"/>
              </a:rPr>
              <a:t>– </a:t>
            </a:r>
            <a:r>
              <a:rPr lang="pt-PT" sz="1400" b="1" dirty="0" smtClean="0">
                <a:latin typeface="Arial" charset="0"/>
                <a:ea typeface="MS Mincho" pitchFamily="49" charset="-128"/>
                <a:cs typeface="Arial" charset="0"/>
              </a:rPr>
              <a:t>&lt;TT&gt;</a:t>
            </a:r>
            <a:r>
              <a:rPr lang="pt-PT" sz="1400" b="1" baseline="-30000" dirty="0" smtClean="0">
                <a:latin typeface="Arial" charset="0"/>
                <a:ea typeface="MS Mincho" pitchFamily="49" charset="-128"/>
                <a:cs typeface="Arial" charset="0"/>
              </a:rPr>
              <a:t>600-200</a:t>
            </a:r>
            <a:r>
              <a:rPr lang="pt-PT" sz="1400" b="1" dirty="0" smtClean="0">
                <a:latin typeface="Arial" charset="0"/>
                <a:ea typeface="MS Mincho" pitchFamily="49" charset="-128"/>
                <a:cs typeface="Arial" charset="0"/>
              </a:rPr>
              <a:t> (40°-100°E; 15°S-5°N)</a:t>
            </a:r>
            <a:endParaRPr lang="en-IN" sz="14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9" name="Picture 3" descr="C:\Users\susmi\work\MOK_paper\MOK\Figs\Black_n_white\Fig6.png"/>
          <p:cNvPicPr>
            <a:picLocks noChangeAspect="1" noChangeArrowheads="1"/>
          </p:cNvPicPr>
          <p:nvPr/>
        </p:nvPicPr>
        <p:blipFill>
          <a:blip r:embed="rId2"/>
          <a:srcRect/>
          <a:stretch>
            <a:fillRect/>
          </a:stretch>
        </p:blipFill>
        <p:spPr bwMode="auto">
          <a:xfrm>
            <a:off x="141000" y="1458000"/>
            <a:ext cx="4050000" cy="5400000"/>
          </a:xfrm>
          <a:prstGeom prst="rect">
            <a:avLst/>
          </a:prstGeom>
          <a:noFill/>
        </p:spPr>
      </p:pic>
      <p:pic>
        <p:nvPicPr>
          <p:cNvPr id="234500" name="Picture 4" descr="C:\Users\susmi\work\MOK_paper\MOK\Figs\Black_n_white\Fig7.png"/>
          <p:cNvPicPr>
            <a:picLocks noChangeAspect="1" noChangeArrowheads="1"/>
          </p:cNvPicPr>
          <p:nvPr/>
        </p:nvPicPr>
        <p:blipFill>
          <a:blip r:embed="rId3"/>
          <a:srcRect/>
          <a:stretch>
            <a:fillRect/>
          </a:stretch>
        </p:blipFill>
        <p:spPr bwMode="auto">
          <a:xfrm>
            <a:off x="4344000" y="914400"/>
            <a:ext cx="4800000" cy="3600000"/>
          </a:xfrm>
          <a:prstGeom prst="rect">
            <a:avLst/>
          </a:prstGeom>
          <a:noFill/>
        </p:spPr>
      </p:pic>
      <p:sp>
        <p:nvSpPr>
          <p:cNvPr id="5" name="TextBox 4"/>
          <p:cNvSpPr txBox="1"/>
          <p:nvPr/>
        </p:nvSpPr>
        <p:spPr>
          <a:xfrm>
            <a:off x="76200" y="61210"/>
            <a:ext cx="4419600" cy="1077218"/>
          </a:xfrm>
          <a:prstGeom prst="rect">
            <a:avLst/>
          </a:prstGeom>
          <a:noFill/>
          <a:ln>
            <a:solidFill>
              <a:srgbClr val="002060"/>
            </a:solidFill>
          </a:ln>
        </p:spPr>
        <p:txBody>
          <a:bodyPr wrap="square" rtlCol="0">
            <a:spAutoFit/>
          </a:bodyPr>
          <a:lstStyle/>
          <a:p>
            <a:pPr algn="just"/>
            <a:r>
              <a:rPr lang="en-US" sz="1600" b="1" dirty="0" smtClean="0"/>
              <a:t>Time-height evolution of zonal wind (m s</a:t>
            </a:r>
            <a:r>
              <a:rPr lang="en-US" sz="1600" b="1" baseline="30000" dirty="0" smtClean="0"/>
              <a:t>-1</a:t>
            </a:r>
            <a:r>
              <a:rPr lang="en-US" sz="1600" b="1" dirty="0" smtClean="0"/>
              <a:t>) during MOK.</a:t>
            </a:r>
            <a:r>
              <a:rPr lang="en-US" sz="1600" b="1" i="1" dirty="0" smtClean="0"/>
              <a:t> Observational wind data is from MERRA</a:t>
            </a:r>
            <a:r>
              <a:rPr lang="en-US" sz="1600" b="1" dirty="0" smtClean="0"/>
              <a:t>. The MOK date (day 0) is demarcated by </a:t>
            </a:r>
            <a:r>
              <a:rPr lang="en-US" sz="1600" b="1" i="1" dirty="0" smtClean="0"/>
              <a:t>thin dash</a:t>
            </a:r>
            <a:r>
              <a:rPr lang="en-US" sz="1600" b="1" dirty="0" smtClean="0"/>
              <a:t> line.</a:t>
            </a:r>
            <a:endParaRPr lang="en-IN" sz="1600" b="1" dirty="0"/>
          </a:p>
        </p:txBody>
      </p:sp>
      <p:sp>
        <p:nvSpPr>
          <p:cNvPr id="6" name="Rectangle 5"/>
          <p:cNvSpPr/>
          <p:nvPr/>
        </p:nvSpPr>
        <p:spPr>
          <a:xfrm>
            <a:off x="4343400" y="4572000"/>
            <a:ext cx="4572000" cy="830997"/>
          </a:xfrm>
          <a:prstGeom prst="rect">
            <a:avLst/>
          </a:prstGeom>
        </p:spPr>
        <p:txBody>
          <a:bodyPr>
            <a:spAutoFit/>
          </a:bodyPr>
          <a:lstStyle/>
          <a:p>
            <a:r>
              <a:rPr lang="en-US" sz="1600" b="1" dirty="0" smtClean="0"/>
              <a:t>Temporal evolution of Somali Jet Speed Index (m s</a:t>
            </a:r>
            <a:r>
              <a:rPr lang="en-US" sz="1600" b="1" baseline="30000" dirty="0" smtClean="0"/>
              <a:t>-1</a:t>
            </a:r>
            <a:r>
              <a:rPr lang="en-US" sz="1600" b="1" dirty="0" smtClean="0"/>
              <a:t>) during MOK.</a:t>
            </a:r>
            <a:r>
              <a:rPr lang="en-US" sz="1600" b="1" i="1" dirty="0" smtClean="0"/>
              <a:t> Observational wind data is from MERRA</a:t>
            </a:r>
            <a:r>
              <a:rPr lang="en-US" sz="1600" b="1" dirty="0" smtClean="0"/>
              <a:t>.</a:t>
            </a:r>
            <a:endParaRPr lang="en-IN" sz="1600" b="1" dirty="0"/>
          </a:p>
        </p:txBody>
      </p:sp>
      <p:sp>
        <p:nvSpPr>
          <p:cNvPr id="7" name="Down Arrow 6"/>
          <p:cNvSpPr/>
          <p:nvPr/>
        </p:nvSpPr>
        <p:spPr>
          <a:xfrm>
            <a:off x="3276600" y="1311640"/>
            <a:ext cx="484632" cy="360000"/>
          </a:xfrm>
          <a:prstGeom prst="downArrow">
            <a:avLst/>
          </a:prstGeom>
          <a:solidFill>
            <a:schemeClr val="bg1">
              <a:lumMod val="6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
          <p:cNvSpPr txBox="1">
            <a:spLocks noChangeArrowheads="1"/>
          </p:cNvSpPr>
          <p:nvPr/>
        </p:nvSpPr>
        <p:spPr bwMode="auto">
          <a:xfrm>
            <a:off x="304800" y="1295400"/>
            <a:ext cx="8610600" cy="4640883"/>
          </a:xfrm>
          <a:prstGeom prst="rect">
            <a:avLst/>
          </a:prstGeom>
          <a:noFill/>
          <a:ln w="9525">
            <a:noFill/>
            <a:round/>
            <a:headEnd/>
            <a:tailEnd/>
          </a:ln>
          <a:effectLst>
            <a:outerShdw blurRad="25400" dist="38100" dir="2700000" algn="tl" rotWithShape="0">
              <a:prstClr val="black">
                <a:alpha val="40000"/>
              </a:prstClr>
            </a:outerShdw>
          </a:effectLst>
        </p:spPr>
        <p:txBody>
          <a:bodyPr wrap="square" lIns="81720" tIns="42480" rIns="81720" bIns="42480">
            <a:spAutoFit/>
          </a:bodyPr>
          <a:lstStyle/>
          <a:p>
            <a:pPr algn="just" fontAlgn="auto">
              <a:spcBef>
                <a:spcPts val="1200"/>
              </a:spcBef>
              <a:spcAft>
                <a:spcPts val="1200"/>
              </a:spcAft>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Verdana" pitchFamily="32" charset="0"/>
                <a:ea typeface="MS PGothic" pitchFamily="32" charset="-128"/>
                <a:cs typeface="Arial" charset="0"/>
              </a:rPr>
              <a:t>Real time Extended Range prediction during 2013 &amp; 2014:</a:t>
            </a:r>
          </a:p>
          <a:p>
            <a:pPr marL="539750" indent="-269875" algn="just" fontAlgn="auto">
              <a:spcBef>
                <a:spcPts val="1200"/>
              </a:spcBef>
              <a:spcAft>
                <a:spcPts val="1200"/>
              </a:spcAft>
              <a:buSzPct val="100000"/>
              <a:buFont typeface="Wingdings"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Onset </a:t>
            </a:r>
          </a:p>
          <a:p>
            <a:pPr marL="539750" indent="-269875" algn="just" fontAlgn="auto">
              <a:spcBef>
                <a:spcPts val="1200"/>
              </a:spcBef>
              <a:spcAft>
                <a:spcPts val="1200"/>
              </a:spcAft>
              <a:buSzPct val="100000"/>
              <a:buFont typeface="Wingdings"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Progression</a:t>
            </a:r>
          </a:p>
          <a:p>
            <a:pPr marL="539750" indent="-269875" algn="just" fontAlgn="auto">
              <a:spcBef>
                <a:spcPts val="1200"/>
              </a:spcBef>
              <a:spcAft>
                <a:spcPts val="1200"/>
              </a:spcAft>
              <a:buSzPct val="100000"/>
              <a:buFont typeface="Wingdings"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Active/Break cycle</a:t>
            </a:r>
          </a:p>
          <a:p>
            <a:pPr marL="539750" indent="-269875" algn="just" fontAlgn="auto">
              <a:spcBef>
                <a:spcPts val="1200"/>
              </a:spcBef>
              <a:spcAft>
                <a:spcPts val="1200"/>
              </a:spcAft>
              <a:buSzPct val="100000"/>
              <a:buFont typeface="Wingdings"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Withdrawal </a:t>
            </a:r>
          </a:p>
          <a:p>
            <a:pPr marL="539750" indent="-269875" algn="just" fontAlgn="auto">
              <a:spcBef>
                <a:spcPts val="1200"/>
              </a:spcBef>
              <a:spcAft>
                <a:spcPts val="1200"/>
              </a:spcAft>
              <a:buSzPct val="100000"/>
              <a:buFont typeface="Wingdings"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Extreme Weather Events</a:t>
            </a:r>
            <a:endPar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97214" y="3075057"/>
            <a:ext cx="1949573" cy="707886"/>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IN"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ONSET</a:t>
            </a:r>
            <a:endParaRPr lang="en-IN"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 Box 2"/>
          <p:cNvSpPr txBox="1">
            <a:spLocks noChangeArrowheads="1"/>
          </p:cNvSpPr>
          <p:nvPr/>
        </p:nvSpPr>
        <p:spPr bwMode="auto">
          <a:xfrm>
            <a:off x="914400" y="228600"/>
            <a:ext cx="7543800" cy="762000"/>
          </a:xfrm>
          <a:prstGeom prst="rect">
            <a:avLst/>
          </a:prstGeom>
          <a:noFill/>
          <a:ln w="9525">
            <a:noFill/>
            <a:round/>
            <a:headEnd/>
            <a:tailEnd/>
          </a:ln>
          <a:effectLst/>
        </p:spPr>
        <p:txBody>
          <a:bodyPr wrap="none" lIns="81720" tIns="40680" rIns="81720" bIns="40680"/>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b="1" dirty="0">
                <a:solidFill>
                  <a:srgbClr val="000000"/>
                </a:solidFill>
                <a:latin typeface="Calibri" pitchFamily="34" charset="0"/>
              </a:rPr>
              <a:t>Forecast of Monsoon Onset  over </a:t>
            </a:r>
            <a:r>
              <a:rPr lang="en-US" sz="2400" b="1" dirty="0" smtClean="0">
                <a:solidFill>
                  <a:srgbClr val="000000"/>
                </a:solidFill>
                <a:latin typeface="Calibri" pitchFamily="34" charset="0"/>
              </a:rPr>
              <a:t>Kerala:2013 </a:t>
            </a:r>
            <a:endParaRPr lang="en-US" sz="2400" b="1" dirty="0">
              <a:solidFill>
                <a:srgbClr val="000000"/>
              </a:solidFill>
              <a:latin typeface="Calibri" pitchFamily="34" charset="0"/>
            </a:endParaRPr>
          </a:p>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b="1" dirty="0">
                <a:solidFill>
                  <a:srgbClr val="000000"/>
                </a:solidFill>
                <a:latin typeface="Calibri" pitchFamily="34" charset="0"/>
              </a:rPr>
              <a:t>Based on 16 May 2013:  </a:t>
            </a:r>
            <a:r>
              <a:rPr lang="en-US" sz="2400" b="1" dirty="0">
                <a:solidFill>
                  <a:srgbClr val="00B0F0"/>
                </a:solidFill>
                <a:latin typeface="Calibri" pitchFamily="34" charset="0"/>
              </a:rPr>
              <a:t>29 May </a:t>
            </a:r>
          </a:p>
        </p:txBody>
      </p:sp>
      <p:pic>
        <p:nvPicPr>
          <p:cNvPr id="74755" name="Picture 3"/>
          <p:cNvPicPr>
            <a:picLocks noChangeAspect="1" noChangeArrowheads="1"/>
          </p:cNvPicPr>
          <p:nvPr/>
        </p:nvPicPr>
        <p:blipFill>
          <a:blip r:embed="rId3"/>
          <a:srcRect l="5569" t="13544" r="9804" b="2881"/>
          <a:stretch>
            <a:fillRect/>
          </a:stretch>
        </p:blipFill>
        <p:spPr bwMode="auto">
          <a:xfrm>
            <a:off x="228600" y="1600200"/>
            <a:ext cx="6080125" cy="4814888"/>
          </a:xfrm>
          <a:prstGeom prst="rect">
            <a:avLst/>
          </a:prstGeom>
          <a:noFill/>
          <a:ln w="9525">
            <a:noFill/>
            <a:round/>
            <a:headEnd/>
            <a:tailEnd/>
          </a:ln>
          <a:effectLst/>
        </p:spPr>
      </p:pic>
      <p:sp>
        <p:nvSpPr>
          <p:cNvPr id="74756" name="Text Box 4"/>
          <p:cNvSpPr txBox="1">
            <a:spLocks noChangeArrowheads="1"/>
          </p:cNvSpPr>
          <p:nvPr/>
        </p:nvSpPr>
        <p:spPr bwMode="auto">
          <a:xfrm>
            <a:off x="6248400" y="1423988"/>
            <a:ext cx="2590800" cy="5568950"/>
          </a:xfrm>
          <a:prstGeom prst="rect">
            <a:avLst/>
          </a:prstGeom>
          <a:noFill/>
          <a:ln w="9525">
            <a:noFill/>
            <a:round/>
            <a:headEnd/>
            <a:tailEnd/>
          </a:ln>
          <a:effectLst/>
        </p:spPr>
        <p:txBody>
          <a:bodyPr lIns="82800" tIns="41400" rIns="82800" bIns="41400">
            <a:spAutoFit/>
          </a:bodyPr>
          <a:lstStyle/>
          <a:p>
            <a:pPr algn="ct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1">
                <a:solidFill>
                  <a:srgbClr val="008000"/>
                </a:solidFill>
                <a:latin typeface="Calibri" pitchFamily="34" charset="0"/>
              </a:rPr>
              <a:t>Onset date forecasts are obtained from each 11 member of CFSv2 45 day forecast. </a:t>
            </a:r>
            <a:r>
              <a:rPr lang="en-US" b="1">
                <a:solidFill>
                  <a:srgbClr val="7030A0"/>
                </a:solidFill>
                <a:latin typeface="Calibri" pitchFamily="34" charset="0"/>
              </a:rPr>
              <a:t>Then ensemble mean is given as the final forecasted onset date.</a:t>
            </a:r>
          </a:p>
          <a:p>
            <a:pPr algn="ct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1">
                <a:solidFill>
                  <a:srgbClr val="00B0F0"/>
                </a:solidFill>
                <a:latin typeface="Calibri" pitchFamily="34" charset="0"/>
              </a:rPr>
              <a:t>Y axis on each panel is in mm/day for rainfall (bars) and m/s for 850hPa wind(green line). Red circle is the onset date and also written at the top of each panel</a:t>
            </a:r>
          </a:p>
        </p:txBody>
      </p:sp>
      <p:sp>
        <p:nvSpPr>
          <p:cNvPr id="74757" name="Text Box 5"/>
          <p:cNvSpPr txBox="1">
            <a:spLocks noChangeArrowheads="1"/>
          </p:cNvSpPr>
          <p:nvPr/>
        </p:nvSpPr>
        <p:spPr bwMode="auto">
          <a:xfrm>
            <a:off x="838200" y="990600"/>
            <a:ext cx="6553200" cy="457200"/>
          </a:xfrm>
          <a:prstGeom prst="rect">
            <a:avLst/>
          </a:prstGeom>
          <a:noFill/>
          <a:ln w="9525">
            <a:noFill/>
            <a:round/>
            <a:headEnd/>
            <a:tailEnd/>
          </a:ln>
          <a:effectLst/>
        </p:spPr>
        <p:txBody>
          <a:bodyPr wrap="none" lIns="81720" tIns="40680" rIns="81720" bIns="40680"/>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b="1" dirty="0">
                <a:solidFill>
                  <a:srgbClr val="C00000"/>
                </a:solidFill>
                <a:latin typeface="Calibri" pitchFamily="34" charset="0"/>
              </a:rPr>
              <a:t>Onset declared by IMD: </a:t>
            </a:r>
            <a:r>
              <a:rPr lang="en-US" sz="2400" b="1" dirty="0" smtClean="0">
                <a:solidFill>
                  <a:srgbClr val="C00000"/>
                </a:solidFill>
                <a:latin typeface="Calibri" pitchFamily="34" charset="0"/>
              </a:rPr>
              <a:t>01 June</a:t>
            </a:r>
            <a:endParaRPr lang="en-US" sz="2400" b="1" dirty="0">
              <a:solidFill>
                <a:srgbClr val="C00000"/>
              </a:solidFill>
              <a:latin typeface="Calibri"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1862137"/>
            <a:ext cx="8172450" cy="2862263"/>
          </a:xfrm>
          <a:prstGeom prst="rect">
            <a:avLst/>
          </a:prstGeom>
          <a:noFill/>
          <a:ln>
            <a:solidFill>
              <a:schemeClr val="tx1"/>
            </a:solidFill>
          </a:ln>
        </p:spPr>
        <p:txBody>
          <a:bodyPr anchor="ctr">
            <a:spAutoFit/>
          </a:bodyPr>
          <a:lstStyle/>
          <a:p>
            <a:pPr algn="ctr">
              <a:defRPr/>
            </a:pPr>
            <a:r>
              <a:rPr lang="en-US" sz="3600" b="1" dirty="0">
                <a:solidFill>
                  <a:srgbClr val="0000FF"/>
                </a:solidFill>
              </a:rPr>
              <a:t>IITM strategy for Extended Range Prediction using NCEP CFSv2</a:t>
            </a:r>
          </a:p>
          <a:p>
            <a:pPr algn="ctr">
              <a:defRPr/>
            </a:pPr>
            <a:r>
              <a:rPr lang="en-US" sz="3600" b="1" dirty="0">
                <a:solidFill>
                  <a:srgbClr val="FF0000"/>
                </a:solidFill>
              </a:rPr>
              <a:t>    (15-20 day prediction)                    or </a:t>
            </a:r>
          </a:p>
          <a:p>
            <a:pPr algn="ctr">
              <a:defRPr/>
            </a:pPr>
            <a:r>
              <a:rPr lang="en-US" sz="3600" b="1" dirty="0">
                <a:solidFill>
                  <a:srgbClr val="FF0000"/>
                </a:solidFill>
              </a:rPr>
              <a:t>      3-4 pentad prediction</a:t>
            </a:r>
            <a:endParaRPr lang="en-IN" sz="3600" b="1" dirty="0">
              <a:solidFill>
                <a:srgbClr val="FF0000"/>
              </a:solidFill>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Box 9"/>
          <p:cNvSpPr txBox="1">
            <a:spLocks noChangeArrowheads="1"/>
          </p:cNvSpPr>
          <p:nvPr/>
        </p:nvSpPr>
        <p:spPr bwMode="auto">
          <a:xfrm>
            <a:off x="990600" y="0"/>
            <a:ext cx="6132193" cy="523220"/>
          </a:xfrm>
          <a:prstGeom prst="rect">
            <a:avLst/>
          </a:prstGeom>
          <a:noFill/>
          <a:ln w="9525">
            <a:noFill/>
            <a:miter lim="800000"/>
            <a:headEnd/>
            <a:tailEnd/>
          </a:ln>
        </p:spPr>
        <p:txBody>
          <a:bodyPr wrap="none">
            <a:spAutoFit/>
          </a:bodyPr>
          <a:lstStyle/>
          <a:p>
            <a:pPr algn="ctr"/>
            <a:r>
              <a:rPr lang="en-IN" sz="2800" b="1" u="sng" dirty="0" smtClean="0">
                <a:solidFill>
                  <a:srgbClr val="C00000"/>
                </a:solidFill>
                <a:latin typeface="Calibri" pitchFamily="34" charset="0"/>
              </a:rPr>
              <a:t>MOK forecast of 2014 based </a:t>
            </a:r>
            <a:r>
              <a:rPr lang="en-IN" sz="2800" b="1" u="sng" dirty="0" smtClean="0">
                <a:solidFill>
                  <a:srgbClr val="C00000"/>
                </a:solidFill>
                <a:latin typeface="Calibri" pitchFamily="34" charset="0"/>
              </a:rPr>
              <a:t>on IC</a:t>
            </a:r>
            <a:r>
              <a:rPr lang="en-IN" sz="2800" b="1" u="sng" dirty="0">
                <a:solidFill>
                  <a:srgbClr val="C00000"/>
                </a:solidFill>
                <a:latin typeface="Calibri" pitchFamily="34" charset="0"/>
              </a:rPr>
              <a:t>: 0516</a:t>
            </a:r>
          </a:p>
        </p:txBody>
      </p:sp>
      <p:sp>
        <p:nvSpPr>
          <p:cNvPr id="26627" name="TextBox 10"/>
          <p:cNvSpPr txBox="1">
            <a:spLocks noChangeArrowheads="1"/>
          </p:cNvSpPr>
          <p:nvPr/>
        </p:nvSpPr>
        <p:spPr bwMode="auto">
          <a:xfrm>
            <a:off x="4343400" y="3899940"/>
            <a:ext cx="3205163" cy="400050"/>
          </a:xfrm>
          <a:prstGeom prst="rect">
            <a:avLst/>
          </a:prstGeom>
          <a:noFill/>
          <a:ln w="9525">
            <a:noFill/>
            <a:miter lim="800000"/>
            <a:headEnd/>
            <a:tailEnd/>
          </a:ln>
        </p:spPr>
        <p:txBody>
          <a:bodyPr wrap="none">
            <a:spAutoFit/>
          </a:bodyPr>
          <a:lstStyle/>
          <a:p>
            <a:r>
              <a:rPr lang="en-IN" sz="2000" b="1" u="sng" dirty="0" err="1">
                <a:solidFill>
                  <a:srgbClr val="FF9900"/>
                </a:solidFill>
                <a:latin typeface="Calibri" pitchFamily="34" charset="0"/>
              </a:rPr>
              <a:t>Keypoints</a:t>
            </a:r>
            <a:r>
              <a:rPr lang="en-IN" sz="2000" b="1" u="sng" dirty="0">
                <a:solidFill>
                  <a:srgbClr val="FF9900"/>
                </a:solidFill>
                <a:latin typeface="Calibri" pitchFamily="34" charset="0"/>
              </a:rPr>
              <a:t> from the forecast:</a:t>
            </a:r>
          </a:p>
        </p:txBody>
      </p:sp>
      <p:sp>
        <p:nvSpPr>
          <p:cNvPr id="26628" name="Text Box 2"/>
          <p:cNvSpPr txBox="1">
            <a:spLocks noChangeArrowheads="1"/>
          </p:cNvSpPr>
          <p:nvPr/>
        </p:nvSpPr>
        <p:spPr bwMode="auto">
          <a:xfrm>
            <a:off x="4343400" y="4376190"/>
            <a:ext cx="4648200" cy="2145780"/>
          </a:xfrm>
          <a:prstGeom prst="rect">
            <a:avLst/>
          </a:prstGeom>
          <a:solidFill>
            <a:schemeClr val="bg1"/>
          </a:solidFill>
          <a:ln w="9525">
            <a:noFill/>
            <a:round/>
            <a:headEnd/>
            <a:tailEnd/>
          </a:ln>
        </p:spPr>
        <p:txBody>
          <a:bodyPr/>
          <a:lstStyle/>
          <a:p>
            <a:pPr marL="339725" indent="-339725" algn="just">
              <a:lnSpc>
                <a:spcPct val="80000"/>
              </a:lnSpc>
              <a:spcAft>
                <a:spcPts val="600"/>
              </a:spcAft>
              <a:buClr>
                <a:srgbClr val="FF0000"/>
              </a:buClr>
              <a:buFont typeface="Wingdings" pitchFamily="2" charset="2"/>
              <a:buChar char="Ø"/>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sz="1600" b="1" dirty="0">
                <a:latin typeface="Calibri" pitchFamily="34" charset="0"/>
              </a:rPr>
              <a:t>A low pressure system might form over Bay of Bengal around 25 May 2014 and move northwards.</a:t>
            </a:r>
          </a:p>
          <a:p>
            <a:pPr marL="339725" indent="-339725" algn="just">
              <a:lnSpc>
                <a:spcPct val="80000"/>
              </a:lnSpc>
              <a:spcAft>
                <a:spcPts val="600"/>
              </a:spcAft>
              <a:buClr>
                <a:srgbClr val="FF0000"/>
              </a:buClr>
              <a:buFont typeface="Wingdings" pitchFamily="2" charset="2"/>
              <a:buChar char="Ø"/>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sz="1600" b="1" dirty="0">
                <a:solidFill>
                  <a:srgbClr val="0000FF"/>
                </a:solidFill>
                <a:latin typeface="Calibri" pitchFamily="34" charset="0"/>
              </a:rPr>
              <a:t>South-west monsoon of 2014 would make its onset over Kerala on 04 June.</a:t>
            </a:r>
          </a:p>
          <a:p>
            <a:pPr marL="339725" indent="-339725" algn="just">
              <a:lnSpc>
                <a:spcPct val="80000"/>
              </a:lnSpc>
              <a:spcAft>
                <a:spcPts val="600"/>
              </a:spcAft>
              <a:buClr>
                <a:srgbClr val="FF0000"/>
              </a:buClr>
              <a:buFont typeface="Wingdings" pitchFamily="2" charset="2"/>
              <a:buChar char="Ø"/>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sz="1600" b="1" dirty="0">
                <a:solidFill>
                  <a:srgbClr val="0000FF"/>
                </a:solidFill>
                <a:latin typeface="Calibri" pitchFamily="34" charset="0"/>
              </a:rPr>
              <a:t>However, the strengthening and progression of the monsoon might be slackened till 15 June due to the presence of a low-level anticyclonic circulation over central India. Afterwards, monsoon might strengthen and progress.</a:t>
            </a:r>
          </a:p>
        </p:txBody>
      </p:sp>
      <p:pic>
        <p:nvPicPr>
          <p:cNvPr id="7" name="Picture 2" descr="C:\Users\susmi\Desktop\Official\Monsoon14\2014_MME_final.png"/>
          <p:cNvPicPr>
            <a:picLocks noChangeAspect="1" noChangeArrowheads="1"/>
          </p:cNvPicPr>
          <p:nvPr/>
        </p:nvPicPr>
        <p:blipFill>
          <a:blip r:embed="rId2"/>
          <a:srcRect l="2083" t="8360" r="14078"/>
          <a:stretch>
            <a:fillRect/>
          </a:stretch>
        </p:blipFill>
        <p:spPr bwMode="auto">
          <a:xfrm>
            <a:off x="4724401" y="990601"/>
            <a:ext cx="3816000" cy="27152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6630" name="Rectangle 5"/>
          <p:cNvSpPr>
            <a:spLocks noChangeArrowheads="1"/>
          </p:cNvSpPr>
          <p:nvPr/>
        </p:nvSpPr>
        <p:spPr bwMode="auto">
          <a:xfrm>
            <a:off x="4953000" y="590490"/>
            <a:ext cx="3352800" cy="400110"/>
          </a:xfrm>
          <a:prstGeom prst="rect">
            <a:avLst/>
          </a:prstGeom>
          <a:noFill/>
          <a:ln w="19050">
            <a:noFill/>
            <a:miter lim="800000"/>
            <a:headEnd/>
            <a:tailEnd/>
          </a:ln>
        </p:spPr>
        <p:txBody>
          <a:bodyPr anchor="ctr">
            <a:spAutoFit/>
          </a:bodyPr>
          <a:lstStyle/>
          <a:p>
            <a:pPr algn="ctr"/>
            <a:r>
              <a:rPr lang="en-US" sz="2000" b="1" dirty="0">
                <a:latin typeface="Calibri" pitchFamily="34" charset="0"/>
              </a:rPr>
              <a:t>Monsoon Onset over Kerala</a:t>
            </a:r>
          </a:p>
        </p:txBody>
      </p:sp>
      <p:pic>
        <p:nvPicPr>
          <p:cNvPr id="26631" name="Picture 2" descr="C:\Users\Nabanita\Documents\NABANITA\PhD\DELETE\WIND_PREC_NCEP_TRMM_0516_2014.gif"/>
          <p:cNvPicPr>
            <a:picLocks noChangeAspect="1" noChangeArrowheads="1" noCrop="1"/>
          </p:cNvPicPr>
          <p:nvPr/>
        </p:nvPicPr>
        <p:blipFill>
          <a:blip r:embed="rId3"/>
          <a:srcRect/>
          <a:stretch>
            <a:fillRect/>
          </a:stretch>
        </p:blipFill>
        <p:spPr bwMode="auto">
          <a:xfrm>
            <a:off x="304800" y="586490"/>
            <a:ext cx="4114800" cy="3086100"/>
          </a:xfrm>
          <a:prstGeom prst="rect">
            <a:avLst/>
          </a:prstGeom>
          <a:noFill/>
          <a:ln w="9525">
            <a:noFill/>
            <a:miter lim="800000"/>
            <a:headEnd/>
            <a:tailEnd/>
          </a:ln>
        </p:spPr>
      </p:pic>
      <p:pic>
        <p:nvPicPr>
          <p:cNvPr id="26632" name="Picture 3" descr="C:\Users\Nabanita\Documents\NABANITA\PhD\DELETE\prec_wind850hPa_MME_20140516.gif"/>
          <p:cNvPicPr>
            <a:picLocks noChangeAspect="1" noChangeArrowheads="1" noCrop="1"/>
          </p:cNvPicPr>
          <p:nvPr/>
        </p:nvPicPr>
        <p:blipFill>
          <a:blip r:embed="rId4"/>
          <a:srcRect/>
          <a:stretch>
            <a:fillRect/>
          </a:stretch>
        </p:blipFill>
        <p:spPr bwMode="auto">
          <a:xfrm>
            <a:off x="304800" y="3634490"/>
            <a:ext cx="4114800" cy="30861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71292" y="3075057"/>
            <a:ext cx="4001416" cy="707886"/>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IN"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PROGRESSION</a:t>
            </a:r>
            <a:endParaRPr lang="en-IN"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1"/>
          <p:cNvPicPr>
            <a:picLocks noChangeAspect="1" noChangeArrowheads="1"/>
          </p:cNvPicPr>
          <p:nvPr/>
        </p:nvPicPr>
        <p:blipFill>
          <a:blip r:embed="rId3"/>
          <a:srcRect/>
          <a:stretch>
            <a:fillRect/>
          </a:stretch>
        </p:blipFill>
        <p:spPr bwMode="auto">
          <a:xfrm>
            <a:off x="228600" y="838200"/>
            <a:ext cx="3840001" cy="2880000"/>
          </a:xfrm>
          <a:prstGeom prst="rect">
            <a:avLst/>
          </a:prstGeom>
          <a:noFill/>
          <a:ln w="9525">
            <a:noFill/>
            <a:round/>
            <a:headEnd/>
            <a:tailEnd/>
          </a:ln>
        </p:spPr>
      </p:pic>
      <p:pic>
        <p:nvPicPr>
          <p:cNvPr id="151555" name="Picture 2"/>
          <p:cNvPicPr>
            <a:picLocks noChangeAspect="1" noChangeArrowheads="1"/>
          </p:cNvPicPr>
          <p:nvPr/>
        </p:nvPicPr>
        <p:blipFill>
          <a:blip r:embed="rId4"/>
          <a:srcRect/>
          <a:stretch>
            <a:fillRect/>
          </a:stretch>
        </p:blipFill>
        <p:spPr bwMode="auto">
          <a:xfrm>
            <a:off x="152400" y="3825600"/>
            <a:ext cx="3839999" cy="2880000"/>
          </a:xfrm>
          <a:prstGeom prst="rect">
            <a:avLst/>
          </a:prstGeom>
          <a:noFill/>
          <a:ln w="9525">
            <a:noFill/>
            <a:round/>
            <a:headEnd/>
            <a:tailEnd/>
          </a:ln>
        </p:spPr>
      </p:pic>
      <p:pic>
        <p:nvPicPr>
          <p:cNvPr id="151556" name="Picture 3"/>
          <p:cNvPicPr>
            <a:picLocks noChangeAspect="1" noChangeArrowheads="1"/>
          </p:cNvPicPr>
          <p:nvPr/>
        </p:nvPicPr>
        <p:blipFill>
          <a:blip r:embed="rId5"/>
          <a:srcRect/>
          <a:stretch>
            <a:fillRect/>
          </a:stretch>
        </p:blipFill>
        <p:spPr bwMode="auto">
          <a:xfrm>
            <a:off x="4976814" y="3825600"/>
            <a:ext cx="3840001" cy="2880000"/>
          </a:xfrm>
          <a:prstGeom prst="rect">
            <a:avLst/>
          </a:prstGeom>
          <a:noFill/>
          <a:ln w="9525">
            <a:noFill/>
            <a:round/>
            <a:headEnd/>
            <a:tailEnd/>
          </a:ln>
        </p:spPr>
      </p:pic>
      <p:sp>
        <p:nvSpPr>
          <p:cNvPr id="151557" name="Text Box 4"/>
          <p:cNvSpPr txBox="1">
            <a:spLocks noChangeArrowheads="1"/>
          </p:cNvSpPr>
          <p:nvPr/>
        </p:nvSpPr>
        <p:spPr bwMode="auto">
          <a:xfrm>
            <a:off x="228601" y="29980"/>
            <a:ext cx="8610600" cy="433068"/>
          </a:xfrm>
          <a:prstGeom prst="rect">
            <a:avLst/>
          </a:prstGeom>
          <a:noFill/>
          <a:ln w="28440">
            <a:noFill/>
            <a:round/>
            <a:headEnd/>
            <a:tailEnd/>
          </a:ln>
        </p:spPr>
        <p:txBody>
          <a:bodyPr wrap="square" lIns="90000" tIns="46800" rIns="90000" bIns="46800">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200" b="1" u="sng" dirty="0">
                <a:solidFill>
                  <a:srgbClr val="C00000"/>
                </a:solidFill>
                <a:latin typeface="Calibri" charset="0"/>
                <a:cs typeface="Arial" charset="0"/>
              </a:rPr>
              <a:t>Rapid advancement of </a:t>
            </a:r>
            <a:r>
              <a:rPr lang="en-US" sz="2200" b="1" u="sng" dirty="0" smtClean="0">
                <a:solidFill>
                  <a:srgbClr val="C00000"/>
                </a:solidFill>
                <a:latin typeface="Calibri" charset="0"/>
                <a:cs typeface="Arial" charset="0"/>
              </a:rPr>
              <a:t> 2013 monsoon from IC: 5 Jun</a:t>
            </a:r>
            <a:endParaRPr lang="en-US" sz="2200" b="1" u="sng" dirty="0">
              <a:solidFill>
                <a:srgbClr val="C00000"/>
              </a:solidFill>
              <a:latin typeface="Calibri" charset="0"/>
              <a:cs typeface="Arial" charset="0"/>
            </a:endParaRPr>
          </a:p>
        </p:txBody>
      </p:sp>
      <p:sp>
        <p:nvSpPr>
          <p:cNvPr id="151559" name="Text Box 6"/>
          <p:cNvSpPr txBox="1">
            <a:spLocks noChangeArrowheads="1"/>
          </p:cNvSpPr>
          <p:nvPr/>
        </p:nvSpPr>
        <p:spPr bwMode="auto">
          <a:xfrm>
            <a:off x="76200" y="619087"/>
            <a:ext cx="2514600" cy="371513"/>
          </a:xfrm>
          <a:prstGeom prst="rect">
            <a:avLst/>
          </a:prstGeom>
          <a:noFill/>
          <a:ln w="9525">
            <a:noFill/>
            <a:round/>
            <a:headEnd/>
            <a:tailEnd/>
          </a:ln>
        </p:spPr>
        <p:txBody>
          <a:bodyPr wrap="square" lIns="90000" tIns="46800" rIns="90000" bIns="46800">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1" dirty="0" smtClean="0">
                <a:solidFill>
                  <a:srgbClr val="FF0000"/>
                </a:solidFill>
                <a:latin typeface="Calibri" charset="0"/>
                <a:cs typeface="Arial" charset="0"/>
              </a:rPr>
              <a:t>NCEP/TRMM Analysis</a:t>
            </a:r>
            <a:endParaRPr lang="en-US" b="1" dirty="0">
              <a:solidFill>
                <a:srgbClr val="FF0000"/>
              </a:solidFill>
              <a:latin typeface="Calibri" charset="0"/>
              <a:cs typeface="Arial" charset="0"/>
            </a:endParaRPr>
          </a:p>
        </p:txBody>
      </p:sp>
      <p:sp>
        <p:nvSpPr>
          <p:cNvPr id="151560" name="Text Box 7"/>
          <p:cNvSpPr txBox="1">
            <a:spLocks noChangeArrowheads="1"/>
          </p:cNvSpPr>
          <p:nvPr/>
        </p:nvSpPr>
        <p:spPr bwMode="auto">
          <a:xfrm>
            <a:off x="4245443" y="4368329"/>
            <a:ext cx="859957" cy="402291"/>
          </a:xfrm>
          <a:prstGeom prst="rect">
            <a:avLst/>
          </a:prstGeom>
          <a:noFill/>
          <a:ln w="9525">
            <a:noFill/>
            <a:round/>
            <a:headEnd/>
            <a:tailEnd/>
          </a:ln>
        </p:spPr>
        <p:txBody>
          <a:bodyPr wrap="none" lIns="90000" tIns="46800" rIns="90000" bIns="46800">
            <a:sp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dirty="0">
                <a:solidFill>
                  <a:srgbClr val="FF0000"/>
                </a:solidFill>
                <a:latin typeface="Calibri" charset="0"/>
                <a:cs typeface="Arial" charset="0"/>
              </a:rPr>
              <a:t>CFSv2 </a:t>
            </a:r>
          </a:p>
        </p:txBody>
      </p:sp>
      <p:sp>
        <p:nvSpPr>
          <p:cNvPr id="151561" name="Text Box 8"/>
          <p:cNvSpPr txBox="1">
            <a:spLocks noChangeArrowheads="1"/>
          </p:cNvSpPr>
          <p:nvPr/>
        </p:nvSpPr>
        <p:spPr bwMode="auto">
          <a:xfrm>
            <a:off x="3733800" y="5257800"/>
            <a:ext cx="825973" cy="402291"/>
          </a:xfrm>
          <a:prstGeom prst="rect">
            <a:avLst/>
          </a:prstGeom>
          <a:noFill/>
          <a:ln w="9525">
            <a:noFill/>
            <a:round/>
            <a:headEnd/>
            <a:tailEnd/>
          </a:ln>
        </p:spPr>
        <p:txBody>
          <a:bodyPr wrap="none" lIns="90000" tIns="46800" rIns="90000" bIns="46800">
            <a:sp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dirty="0" err="1">
                <a:solidFill>
                  <a:srgbClr val="FF0000"/>
                </a:solidFill>
                <a:latin typeface="Calibri" charset="0"/>
                <a:cs typeface="Arial" charset="0"/>
              </a:rPr>
              <a:t>GFSbc</a:t>
            </a:r>
            <a:endParaRPr lang="en-US" sz="2000" b="1" dirty="0">
              <a:solidFill>
                <a:srgbClr val="FF0000"/>
              </a:solidFill>
              <a:latin typeface="Calibri" charset="0"/>
              <a:cs typeface="Arial" charset="0"/>
            </a:endParaRPr>
          </a:p>
        </p:txBody>
      </p:sp>
      <p:sp>
        <p:nvSpPr>
          <p:cNvPr id="10" name="Right Arrow 9"/>
          <p:cNvSpPr/>
          <p:nvPr/>
        </p:nvSpPr>
        <p:spPr>
          <a:xfrm>
            <a:off x="4584192" y="5334000"/>
            <a:ext cx="445008"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Right Arrow 10"/>
          <p:cNvSpPr/>
          <p:nvPr/>
        </p:nvSpPr>
        <p:spPr>
          <a:xfrm rot="10601148">
            <a:off x="3818439" y="4432209"/>
            <a:ext cx="445008"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TextBox 11"/>
          <p:cNvSpPr txBox="1"/>
          <p:nvPr/>
        </p:nvSpPr>
        <p:spPr>
          <a:xfrm>
            <a:off x="4038600" y="914400"/>
            <a:ext cx="4800600" cy="2785378"/>
          </a:xfrm>
          <a:prstGeom prst="rect">
            <a:avLst/>
          </a:prstGeom>
          <a:noFill/>
        </p:spPr>
        <p:txBody>
          <a:bodyPr wrap="square" rtlCol="0">
            <a:spAutoFit/>
          </a:bodyPr>
          <a:lstStyle/>
          <a:p>
            <a:pPr algn="just">
              <a:spcAft>
                <a:spcPts val="1200"/>
              </a:spcAft>
            </a:pPr>
            <a:r>
              <a:rPr lang="en-IN" sz="1500" b="1" dirty="0" smtClean="0">
                <a:solidFill>
                  <a:srgbClr val="0033CC"/>
                </a:solidFill>
              </a:rPr>
              <a:t>The low level cross-equatorial flow has strengthened both in CFSv2 and </a:t>
            </a:r>
            <a:r>
              <a:rPr lang="en-IN" sz="1500" b="1" dirty="0" err="1" smtClean="0">
                <a:solidFill>
                  <a:srgbClr val="0033CC"/>
                </a:solidFill>
              </a:rPr>
              <a:t>GFSbc</a:t>
            </a:r>
            <a:r>
              <a:rPr lang="en-IN" sz="1500" b="1" dirty="0" smtClean="0">
                <a:solidFill>
                  <a:srgbClr val="0033CC"/>
                </a:solidFill>
              </a:rPr>
              <a:t>.  Both CFSv2 and </a:t>
            </a:r>
            <a:r>
              <a:rPr lang="en-IN" sz="1500" b="1" dirty="0" err="1" smtClean="0">
                <a:solidFill>
                  <a:srgbClr val="0033CC"/>
                </a:solidFill>
              </a:rPr>
              <a:t>GFSbc</a:t>
            </a:r>
            <a:r>
              <a:rPr lang="en-IN" sz="1500" b="1" dirty="0" smtClean="0">
                <a:solidFill>
                  <a:srgbClr val="0033CC"/>
                </a:solidFill>
              </a:rPr>
              <a:t> show that rainfall over monsoon zone of India (MZI) would start to intensify from 13th Jun onwards. This intensification of rainfall is likely due to the formation of a system over BOB. </a:t>
            </a:r>
            <a:endParaRPr lang="en-IN" sz="1500" b="1" dirty="0" smtClean="0">
              <a:solidFill>
                <a:srgbClr val="0033CC"/>
              </a:solidFill>
            </a:endParaRPr>
          </a:p>
          <a:p>
            <a:pPr algn="just">
              <a:spcAft>
                <a:spcPts val="1200"/>
              </a:spcAft>
            </a:pPr>
            <a:r>
              <a:rPr lang="en-IN" sz="1500" b="1" dirty="0" smtClean="0"/>
              <a:t>Real </a:t>
            </a:r>
            <a:r>
              <a:rPr lang="en-IN" sz="1500" b="1" dirty="0" smtClean="0"/>
              <a:t>time forecast for MISO shows that fresh evolution of MISO is eminent  with a prominent northward propagation from both CFSv2 and </a:t>
            </a:r>
            <a:r>
              <a:rPr lang="en-IN" sz="1500" b="1" dirty="0" err="1" smtClean="0"/>
              <a:t>GFSbc</a:t>
            </a:r>
            <a:r>
              <a:rPr lang="en-IN" sz="1500" b="1" dirty="0" smtClean="0"/>
              <a:t>. </a:t>
            </a:r>
            <a:endParaRPr lang="en-IN" sz="1500" b="1" dirty="0"/>
          </a:p>
        </p:txBody>
      </p:sp>
      <p:sp>
        <p:nvSpPr>
          <p:cNvPr id="13" name="TextBox 10"/>
          <p:cNvSpPr txBox="1">
            <a:spLocks noChangeArrowheads="1"/>
          </p:cNvSpPr>
          <p:nvPr/>
        </p:nvSpPr>
        <p:spPr bwMode="auto">
          <a:xfrm>
            <a:off x="4038600" y="457200"/>
            <a:ext cx="3205163" cy="400050"/>
          </a:xfrm>
          <a:prstGeom prst="rect">
            <a:avLst/>
          </a:prstGeom>
          <a:noFill/>
          <a:ln w="9525">
            <a:noFill/>
            <a:miter lim="800000"/>
            <a:headEnd/>
            <a:tailEnd/>
          </a:ln>
        </p:spPr>
        <p:txBody>
          <a:bodyPr wrap="none">
            <a:spAutoFit/>
          </a:bodyPr>
          <a:lstStyle/>
          <a:p>
            <a:r>
              <a:rPr lang="en-IN" sz="2000" b="1" u="sng" dirty="0" err="1">
                <a:solidFill>
                  <a:srgbClr val="FF9900"/>
                </a:solidFill>
                <a:latin typeface="Calibri" pitchFamily="34" charset="0"/>
              </a:rPr>
              <a:t>Keypoints</a:t>
            </a:r>
            <a:r>
              <a:rPr lang="en-IN" sz="2000" b="1" u="sng" dirty="0">
                <a:solidFill>
                  <a:srgbClr val="FF9900"/>
                </a:solidFill>
                <a:latin typeface="Calibri" pitchFamily="34" charset="0"/>
              </a:rPr>
              <a:t> from the forecast:</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Sony\Desktop\FORECAST\FIGURES\New folder\WIND_PREC_NCEP_TRMM_0605_2014.gif"/>
          <p:cNvPicPr>
            <a:picLocks noChangeAspect="1" noChangeArrowheads="1" noCrop="1"/>
          </p:cNvPicPr>
          <p:nvPr/>
        </p:nvPicPr>
        <p:blipFill>
          <a:blip r:embed="rId3"/>
          <a:srcRect/>
          <a:stretch>
            <a:fillRect/>
          </a:stretch>
        </p:blipFill>
        <p:spPr bwMode="auto">
          <a:xfrm>
            <a:off x="145820" y="216030"/>
            <a:ext cx="4224000" cy="3168000"/>
          </a:xfrm>
          <a:prstGeom prst="rect">
            <a:avLst/>
          </a:prstGeom>
          <a:noFill/>
          <a:ln w="9525">
            <a:noFill/>
            <a:miter lim="800000"/>
            <a:headEnd/>
            <a:tailEnd/>
          </a:ln>
        </p:spPr>
      </p:pic>
      <p:pic>
        <p:nvPicPr>
          <p:cNvPr id="23555" name="Picture 2" descr="C:\Users\susmi\Desktop\Official\Monsoon14\PPTs\prec_wind850hPa_MME_20140605.gif"/>
          <p:cNvPicPr>
            <a:picLocks noChangeAspect="1" noChangeArrowheads="1" noCrop="1"/>
          </p:cNvPicPr>
          <p:nvPr/>
        </p:nvPicPr>
        <p:blipFill>
          <a:blip r:embed="rId4"/>
          <a:srcRect/>
          <a:stretch>
            <a:fillRect/>
          </a:stretch>
        </p:blipFill>
        <p:spPr bwMode="auto">
          <a:xfrm>
            <a:off x="145820" y="3424940"/>
            <a:ext cx="4224000" cy="3168000"/>
          </a:xfrm>
          <a:prstGeom prst="rect">
            <a:avLst/>
          </a:prstGeom>
          <a:noFill/>
          <a:ln w="9525">
            <a:noFill/>
            <a:miter lim="800000"/>
            <a:headEnd/>
            <a:tailEnd/>
          </a:ln>
        </p:spPr>
      </p:pic>
      <p:sp>
        <p:nvSpPr>
          <p:cNvPr id="23556" name="Rectangle 3"/>
          <p:cNvSpPr>
            <a:spLocks noChangeArrowheads="1"/>
          </p:cNvSpPr>
          <p:nvPr/>
        </p:nvSpPr>
        <p:spPr bwMode="auto">
          <a:xfrm>
            <a:off x="0" y="3343275"/>
            <a:ext cx="184150" cy="369888"/>
          </a:xfrm>
          <a:prstGeom prst="rect">
            <a:avLst/>
          </a:prstGeom>
          <a:noFill/>
          <a:ln w="9525">
            <a:noFill/>
            <a:miter lim="800000"/>
            <a:headEnd/>
            <a:tailEnd/>
          </a:ln>
        </p:spPr>
        <p:txBody>
          <a:bodyPr wrap="none" anchor="ctr">
            <a:spAutoFit/>
          </a:bodyPr>
          <a:lstStyle/>
          <a:p>
            <a:endParaRPr lang="en-US" b="1">
              <a:latin typeface="Calibri" pitchFamily="34" charset="0"/>
            </a:endParaRPr>
          </a:p>
        </p:txBody>
      </p:sp>
      <p:sp>
        <p:nvSpPr>
          <p:cNvPr id="23557" name="TextBox 9"/>
          <p:cNvSpPr txBox="1">
            <a:spLocks noChangeArrowheads="1"/>
          </p:cNvSpPr>
          <p:nvPr/>
        </p:nvSpPr>
        <p:spPr bwMode="auto">
          <a:xfrm>
            <a:off x="7575030" y="197370"/>
            <a:ext cx="1384300" cy="523875"/>
          </a:xfrm>
          <a:prstGeom prst="rect">
            <a:avLst/>
          </a:prstGeom>
          <a:noFill/>
          <a:ln w="9525">
            <a:solidFill>
              <a:schemeClr val="tx1"/>
            </a:solidFill>
            <a:miter lim="800000"/>
            <a:headEnd/>
            <a:tailEnd/>
          </a:ln>
        </p:spPr>
        <p:txBody>
          <a:bodyPr wrap="none">
            <a:spAutoFit/>
          </a:bodyPr>
          <a:lstStyle/>
          <a:p>
            <a:pPr algn="ctr"/>
            <a:r>
              <a:rPr lang="en-IN" sz="2800" b="1">
                <a:solidFill>
                  <a:srgbClr val="FF0000"/>
                </a:solidFill>
                <a:latin typeface="Calibri" pitchFamily="34" charset="0"/>
              </a:rPr>
              <a:t>IC: 0605</a:t>
            </a:r>
          </a:p>
        </p:txBody>
      </p:sp>
      <p:sp>
        <p:nvSpPr>
          <p:cNvPr id="23558" name="Text Box 2"/>
          <p:cNvSpPr txBox="1">
            <a:spLocks noChangeArrowheads="1"/>
          </p:cNvSpPr>
          <p:nvPr/>
        </p:nvSpPr>
        <p:spPr bwMode="auto">
          <a:xfrm>
            <a:off x="4057340" y="1219200"/>
            <a:ext cx="4648200" cy="2514600"/>
          </a:xfrm>
          <a:prstGeom prst="rect">
            <a:avLst/>
          </a:prstGeom>
          <a:noFill/>
          <a:ln w="9525">
            <a:noFill/>
            <a:round/>
            <a:headEnd/>
            <a:tailEnd/>
          </a:ln>
        </p:spPr>
        <p:txBody>
          <a:bodyPr/>
          <a:lstStyle/>
          <a:p>
            <a:pPr marL="339725" indent="-339725" algn="just">
              <a:lnSpc>
                <a:spcPct val="80000"/>
              </a:lnSpc>
              <a:spcAft>
                <a:spcPts val="600"/>
              </a:spcAft>
              <a:buClr>
                <a:srgbClr val="FF0000"/>
              </a:buClr>
              <a:buFont typeface="Wingdings" pitchFamily="2" charset="2"/>
              <a:buChar char="Ø"/>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sz="1700" b="1" dirty="0">
                <a:solidFill>
                  <a:srgbClr val="000000"/>
                </a:solidFill>
                <a:latin typeface="Calibri" pitchFamily="34" charset="0"/>
              </a:rPr>
              <a:t>The rainfall would be confined to west coast and NE India up to 20 June. </a:t>
            </a:r>
          </a:p>
          <a:p>
            <a:pPr marL="339725" indent="-339725" algn="just">
              <a:lnSpc>
                <a:spcPct val="80000"/>
              </a:lnSpc>
              <a:spcAft>
                <a:spcPts val="600"/>
              </a:spcAft>
              <a:buClr>
                <a:srgbClr val="FF0000"/>
              </a:buClr>
              <a:buFont typeface="Wingdings" pitchFamily="2" charset="2"/>
              <a:buChar char="Ø"/>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sz="1700" b="1" dirty="0">
                <a:solidFill>
                  <a:srgbClr val="0033CC"/>
                </a:solidFill>
                <a:latin typeface="Calibri" pitchFamily="34" charset="0"/>
              </a:rPr>
              <a:t>The surface pressure gradient pattern and low level circulation indicates that the presence of ridge east of western Ghats (anticyclonic circulation over central India) will hamper the establishment of monsoon over Indian land. </a:t>
            </a:r>
          </a:p>
          <a:p>
            <a:pPr marL="339725" indent="-339725" algn="just">
              <a:lnSpc>
                <a:spcPct val="80000"/>
              </a:lnSpc>
              <a:spcAft>
                <a:spcPts val="600"/>
              </a:spcAft>
              <a:buClr>
                <a:srgbClr val="FF0000"/>
              </a:buClr>
              <a:buFont typeface="Wingdings" pitchFamily="2" charset="2"/>
              <a:buChar char="Ø"/>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sz="1700" b="1" dirty="0">
                <a:solidFill>
                  <a:srgbClr val="000000"/>
                </a:solidFill>
                <a:latin typeface="Calibri" pitchFamily="34" charset="0"/>
              </a:rPr>
              <a:t>Thus, the strengthening and progression of the monsoon seems to be slackened till 20 June and monsoon would reach central India afterwards as a feeble current</a:t>
            </a:r>
            <a:r>
              <a:rPr lang="en-US" sz="1700" b="1" dirty="0" smtClean="0">
                <a:solidFill>
                  <a:srgbClr val="000000"/>
                </a:solidFill>
                <a:latin typeface="Calibri" pitchFamily="34" charset="0"/>
              </a:rPr>
              <a:t>.</a:t>
            </a:r>
            <a:endParaRPr lang="en-US" sz="1700" b="1" dirty="0">
              <a:solidFill>
                <a:srgbClr val="000000"/>
              </a:solidFill>
              <a:latin typeface="Calibri" pitchFamily="34" charset="0"/>
            </a:endParaRPr>
          </a:p>
        </p:txBody>
      </p:sp>
      <p:sp>
        <p:nvSpPr>
          <p:cNvPr id="23559" name="TextBox 11"/>
          <p:cNvSpPr txBox="1">
            <a:spLocks noChangeArrowheads="1"/>
          </p:cNvSpPr>
          <p:nvPr/>
        </p:nvSpPr>
        <p:spPr bwMode="auto">
          <a:xfrm>
            <a:off x="4024860" y="762000"/>
            <a:ext cx="3205163" cy="400050"/>
          </a:xfrm>
          <a:prstGeom prst="rect">
            <a:avLst/>
          </a:prstGeom>
          <a:noFill/>
          <a:ln w="9525">
            <a:noFill/>
            <a:miter lim="800000"/>
            <a:headEnd/>
            <a:tailEnd/>
          </a:ln>
        </p:spPr>
        <p:txBody>
          <a:bodyPr wrap="none">
            <a:spAutoFit/>
          </a:bodyPr>
          <a:lstStyle/>
          <a:p>
            <a:r>
              <a:rPr lang="en-IN" sz="2000" b="1" u="sng" dirty="0" err="1">
                <a:solidFill>
                  <a:srgbClr val="FF9900"/>
                </a:solidFill>
                <a:latin typeface="Calibri" pitchFamily="34" charset="0"/>
              </a:rPr>
              <a:t>Keypoints</a:t>
            </a:r>
            <a:r>
              <a:rPr lang="en-IN" sz="2000" b="1" u="sng" dirty="0">
                <a:solidFill>
                  <a:srgbClr val="FF9900"/>
                </a:solidFill>
                <a:latin typeface="Calibri" pitchFamily="34" charset="0"/>
              </a:rPr>
              <a:t> from the forecast:</a:t>
            </a:r>
          </a:p>
        </p:txBody>
      </p:sp>
      <p:sp>
        <p:nvSpPr>
          <p:cNvPr id="23560" name="Rectangle 5"/>
          <p:cNvSpPr>
            <a:spLocks noChangeArrowheads="1"/>
          </p:cNvSpPr>
          <p:nvPr/>
        </p:nvSpPr>
        <p:spPr bwMode="auto">
          <a:xfrm>
            <a:off x="4191000" y="76200"/>
            <a:ext cx="3429000" cy="707886"/>
          </a:xfrm>
          <a:prstGeom prst="rect">
            <a:avLst/>
          </a:prstGeom>
          <a:noFill/>
          <a:ln w="19050">
            <a:noFill/>
            <a:miter lim="800000"/>
            <a:headEnd/>
            <a:tailEnd/>
          </a:ln>
        </p:spPr>
        <p:txBody>
          <a:bodyPr wrap="square" anchor="ctr">
            <a:spAutoFit/>
          </a:bodyPr>
          <a:lstStyle/>
          <a:p>
            <a:pPr algn="ctr"/>
            <a:r>
              <a:rPr lang="en-US" sz="2000" b="1" dirty="0">
                <a:solidFill>
                  <a:srgbClr val="008000"/>
                </a:solidFill>
                <a:latin typeface="Times New Roman" pitchFamily="18" charset="0"/>
                <a:ea typeface="Calibri" pitchFamily="34" charset="0"/>
                <a:cs typeface="Times New Roman" pitchFamily="18" charset="0"/>
              </a:rPr>
              <a:t>Delayed progression of </a:t>
            </a:r>
            <a:endParaRPr lang="en-US" sz="2000" b="1" dirty="0" smtClean="0">
              <a:solidFill>
                <a:srgbClr val="008000"/>
              </a:solidFill>
              <a:latin typeface="Times New Roman" pitchFamily="18" charset="0"/>
              <a:ea typeface="Calibri" pitchFamily="34" charset="0"/>
              <a:cs typeface="Times New Roman" pitchFamily="18" charset="0"/>
            </a:endParaRPr>
          </a:p>
          <a:p>
            <a:pPr algn="ctr"/>
            <a:r>
              <a:rPr lang="en-US" sz="2000" b="1" dirty="0" smtClean="0">
                <a:solidFill>
                  <a:srgbClr val="008000"/>
                </a:solidFill>
                <a:latin typeface="Times New Roman" pitchFamily="18" charset="0"/>
                <a:ea typeface="Calibri" pitchFamily="34" charset="0"/>
                <a:cs typeface="Times New Roman" pitchFamily="18" charset="0"/>
              </a:rPr>
              <a:t>ISM 2014</a:t>
            </a:r>
            <a:endParaRPr lang="en-US" sz="3200" b="1" dirty="0">
              <a:solidFill>
                <a:srgbClr val="008000"/>
              </a:solidFill>
              <a:latin typeface="Calibri" pitchFamily="34" charset="0"/>
              <a:ea typeface="Calibri" pitchFamily="34" charset="0"/>
              <a:cs typeface="Times New Roman" pitchFamily="18" charset="0"/>
            </a:endParaRPr>
          </a:p>
        </p:txBody>
      </p:sp>
      <p:pic>
        <p:nvPicPr>
          <p:cNvPr id="9" name="Picture 5" descr="C:\Users\Nabanita\Documents\NABANITA\PhD\Forecast\2014\FIGURE\0605_verif.jpg"/>
          <p:cNvPicPr>
            <a:picLocks noChangeAspect="1" noChangeArrowheads="1"/>
          </p:cNvPicPr>
          <p:nvPr/>
        </p:nvPicPr>
        <p:blipFill>
          <a:blip r:embed="rId5"/>
          <a:srcRect r="29797" b="-980"/>
          <a:stretch>
            <a:fillRect/>
          </a:stretch>
        </p:blipFill>
        <p:spPr bwMode="auto">
          <a:xfrm>
            <a:off x="6400674" y="3751290"/>
            <a:ext cx="2590926" cy="2880000"/>
          </a:xfrm>
          <a:prstGeom prst="rect">
            <a:avLst/>
          </a:prstGeom>
          <a:noFill/>
          <a:ln w="9525">
            <a:noFill/>
            <a:miter lim="800000"/>
            <a:headEnd/>
            <a:tailEnd/>
          </a:ln>
        </p:spPr>
      </p:pic>
      <p:sp>
        <p:nvSpPr>
          <p:cNvPr id="10" name="Text Box 2"/>
          <p:cNvSpPr txBox="1">
            <a:spLocks noChangeArrowheads="1"/>
          </p:cNvSpPr>
          <p:nvPr/>
        </p:nvSpPr>
        <p:spPr bwMode="auto">
          <a:xfrm>
            <a:off x="4056090" y="3733800"/>
            <a:ext cx="2286000" cy="3429000"/>
          </a:xfrm>
          <a:prstGeom prst="rect">
            <a:avLst/>
          </a:prstGeom>
          <a:noFill/>
          <a:ln w="9525">
            <a:noFill/>
            <a:round/>
            <a:headEnd/>
            <a:tailEnd/>
          </a:ln>
        </p:spPr>
        <p:txBody>
          <a:bodyPr/>
          <a:lstStyle/>
          <a:p>
            <a:pPr marL="339725" indent="-339725" algn="just">
              <a:lnSpc>
                <a:spcPct val="80000"/>
              </a:lnSpc>
              <a:spcAft>
                <a:spcPts val="600"/>
              </a:spcAft>
              <a:buClr>
                <a:srgbClr val="FF0000"/>
              </a:buClr>
              <a:buFont typeface="Wingdings" pitchFamily="2" charset="2"/>
              <a:buChar char="Ø"/>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sz="1700" b="1" dirty="0" smtClean="0">
                <a:solidFill>
                  <a:srgbClr val="000000"/>
                </a:solidFill>
                <a:latin typeface="Calibri" pitchFamily="34" charset="0"/>
              </a:rPr>
              <a:t>Large </a:t>
            </a:r>
            <a:r>
              <a:rPr lang="en-US" sz="1700" b="1" dirty="0">
                <a:solidFill>
                  <a:srgbClr val="000000"/>
                </a:solidFill>
                <a:latin typeface="Calibri" pitchFamily="34" charset="0"/>
              </a:rPr>
              <a:t>scale MISO forecast also suggests that </a:t>
            </a:r>
            <a:r>
              <a:rPr lang="en-IN" sz="1700" b="1" dirty="0">
                <a:solidFill>
                  <a:srgbClr val="000000"/>
                </a:solidFill>
                <a:latin typeface="Calibri" pitchFamily="34" charset="0"/>
              </a:rPr>
              <a:t>it will be over peninsular India for the next 25 days.</a:t>
            </a:r>
          </a:p>
          <a:p>
            <a:pPr marL="339725" indent="-339725" algn="just">
              <a:lnSpc>
                <a:spcPct val="80000"/>
              </a:lnSpc>
              <a:spcAft>
                <a:spcPts val="600"/>
              </a:spcAft>
              <a:buClr>
                <a:srgbClr val="FF0000"/>
              </a:buClr>
              <a:buFont typeface="Wingdings" pitchFamily="2" charset="2"/>
              <a:buChar char="Ø"/>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IN" sz="1700" b="1" dirty="0">
                <a:solidFill>
                  <a:srgbClr val="0033CC"/>
                </a:solidFill>
                <a:latin typeface="Calibri" pitchFamily="34" charset="0"/>
              </a:rPr>
              <a:t>Overall, monsoon activity in June will be mainly confined to west coast, NE India and southern peninsula.</a:t>
            </a:r>
            <a:endParaRPr lang="en-US" sz="1700" b="1" dirty="0">
              <a:solidFill>
                <a:srgbClr val="0033CC"/>
              </a:solidFill>
              <a:latin typeface="Calibri"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47587" y="3075057"/>
            <a:ext cx="6248827" cy="707886"/>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IN"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ACTIVE/BREAK CYCLES</a:t>
            </a:r>
            <a:endParaRPr lang="en-IN"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ext Box 1"/>
          <p:cNvSpPr txBox="1">
            <a:spLocks noChangeArrowheads="1"/>
          </p:cNvSpPr>
          <p:nvPr/>
        </p:nvSpPr>
        <p:spPr bwMode="auto">
          <a:xfrm>
            <a:off x="1028700" y="76200"/>
            <a:ext cx="7086600" cy="525401"/>
          </a:xfrm>
          <a:prstGeom prst="rect">
            <a:avLst/>
          </a:prstGeom>
          <a:noFill/>
          <a:ln w="9525">
            <a:noFill/>
            <a:round/>
            <a:headEnd/>
            <a:tailEnd/>
          </a:ln>
        </p:spPr>
        <p:txBody>
          <a:bodyPr wrap="square" lIns="90000" tIns="46800" rIns="90000" bIns="46800">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800" b="1" u="sng" dirty="0" smtClean="0">
                <a:solidFill>
                  <a:srgbClr val="FF0000"/>
                </a:solidFill>
                <a:latin typeface="Times New Roman" pitchFamily="18" charset="0"/>
                <a:cs typeface="Times New Roman" pitchFamily="18" charset="0"/>
              </a:rPr>
              <a:t>Forecast of 2013 monsoon </a:t>
            </a:r>
            <a:r>
              <a:rPr lang="en-US" sz="2800" b="1" u="sng" dirty="0" smtClean="0">
                <a:solidFill>
                  <a:srgbClr val="FF0000"/>
                </a:solidFill>
                <a:latin typeface="Times New Roman" pitchFamily="18" charset="0"/>
                <a:cs typeface="Times New Roman" pitchFamily="18" charset="0"/>
              </a:rPr>
              <a:t>over MZI</a:t>
            </a:r>
            <a:endParaRPr lang="en-US" sz="2800" b="1" u="sng" dirty="0">
              <a:solidFill>
                <a:srgbClr val="FF0000"/>
              </a:solidFill>
              <a:latin typeface="Times New Roman" pitchFamily="18" charset="0"/>
              <a:cs typeface="Times New Roman" pitchFamily="18" charset="0"/>
            </a:endParaRPr>
          </a:p>
        </p:txBody>
      </p:sp>
      <p:pic>
        <p:nvPicPr>
          <p:cNvPr id="2051" name="Picture 3" descr="C:\Users\susmi\Desktop\Official\PPTs\hom_reg.png"/>
          <p:cNvPicPr>
            <a:picLocks noChangeAspect="1" noChangeArrowheads="1"/>
          </p:cNvPicPr>
          <p:nvPr/>
        </p:nvPicPr>
        <p:blipFill>
          <a:blip r:embed="rId3"/>
          <a:srcRect/>
          <a:stretch>
            <a:fillRect/>
          </a:stretch>
        </p:blipFill>
        <p:spPr bwMode="auto">
          <a:xfrm>
            <a:off x="76200" y="838200"/>
            <a:ext cx="2949575" cy="3054351"/>
          </a:xfrm>
          <a:prstGeom prst="rect">
            <a:avLst/>
          </a:prstGeom>
          <a:noFill/>
        </p:spPr>
      </p:pic>
      <p:grpSp>
        <p:nvGrpSpPr>
          <p:cNvPr id="2" name="Group 5"/>
          <p:cNvGrpSpPr/>
          <p:nvPr/>
        </p:nvGrpSpPr>
        <p:grpSpPr>
          <a:xfrm>
            <a:off x="3031671" y="990600"/>
            <a:ext cx="6093258" cy="5092800"/>
            <a:chOff x="3031671" y="990600"/>
            <a:chExt cx="6093258" cy="5092800"/>
          </a:xfrm>
        </p:grpSpPr>
        <p:pic>
          <p:nvPicPr>
            <p:cNvPr id="2050" name="Picture 2" descr="C:\Users\susmi\Desktop\Official\PPTs\vf_cfs2013_MZI.gif"/>
            <p:cNvPicPr>
              <a:picLocks noChangeAspect="1" noChangeArrowheads="1"/>
            </p:cNvPicPr>
            <p:nvPr/>
          </p:nvPicPr>
          <p:blipFill>
            <a:blip r:embed="rId4"/>
            <a:srcRect l="2525" r="10606"/>
            <a:stretch>
              <a:fillRect/>
            </a:stretch>
          </p:blipFill>
          <p:spPr bwMode="auto">
            <a:xfrm>
              <a:off x="3031671" y="1295400"/>
              <a:ext cx="5883302" cy="4788000"/>
            </a:xfrm>
            <a:prstGeom prst="rect">
              <a:avLst/>
            </a:prstGeom>
            <a:noFill/>
          </p:spPr>
        </p:pic>
        <p:pic>
          <p:nvPicPr>
            <p:cNvPr id="5" name="Picture 4" descr="C:\Users\Sony\Desktop\FORECAST\FIGURES\0814\fc_cfs2014.gif"/>
            <p:cNvPicPr>
              <a:picLocks noChangeAspect="1" noChangeArrowheads="1"/>
            </p:cNvPicPr>
            <p:nvPr/>
          </p:nvPicPr>
          <p:blipFill>
            <a:blip r:embed="rId5"/>
            <a:srcRect l="8586" t="1634" r="9596" b="93137"/>
            <a:stretch>
              <a:fillRect/>
            </a:stretch>
          </p:blipFill>
          <p:spPr bwMode="auto">
            <a:xfrm>
              <a:off x="3292929" y="990600"/>
              <a:ext cx="5832000" cy="288000"/>
            </a:xfrm>
            <a:prstGeom prst="rect">
              <a:avLst/>
            </a:prstGeom>
            <a:noFill/>
            <a:ln w="9525">
              <a:noFill/>
              <a:miter lim="800000"/>
              <a:headEnd/>
              <a:tailEnd/>
            </a:ln>
          </p:spPr>
        </p:pic>
      </p:grpSp>
      <p:graphicFrame>
        <p:nvGraphicFramePr>
          <p:cNvPr id="7" name="Table 6"/>
          <p:cNvGraphicFramePr>
            <a:graphicFrameLocks noGrp="1"/>
          </p:cNvGraphicFramePr>
          <p:nvPr/>
        </p:nvGraphicFramePr>
        <p:xfrm>
          <a:off x="381000" y="4170680"/>
          <a:ext cx="2286000" cy="2001520"/>
        </p:xfrm>
        <a:graphic>
          <a:graphicData uri="http://schemas.openxmlformats.org/drawingml/2006/table">
            <a:tbl>
              <a:tblPr firstRow="1" bandRow="1">
                <a:tableStyleId>{5C22544A-7EE6-4342-B048-85BDC9FD1C3A}</a:tableStyleId>
              </a:tblPr>
              <a:tblGrid>
                <a:gridCol w="762000"/>
                <a:gridCol w="762000"/>
                <a:gridCol w="762000"/>
              </a:tblGrid>
              <a:tr h="370840">
                <a:tc>
                  <a:txBody>
                    <a:bodyPr/>
                    <a:lstStyle/>
                    <a:p>
                      <a:endParaRPr lang="en-IN" sz="1600" b="1" dirty="0"/>
                    </a:p>
                  </a:txBody>
                  <a:tcPr/>
                </a:tc>
                <a:tc>
                  <a:txBody>
                    <a:bodyPr/>
                    <a:lstStyle/>
                    <a:p>
                      <a:r>
                        <a:rPr lang="en-IN" sz="1600" b="1" dirty="0" smtClean="0"/>
                        <a:t>CC</a:t>
                      </a:r>
                      <a:endParaRPr lang="en-IN" sz="1600" b="1" dirty="0"/>
                    </a:p>
                  </a:txBody>
                  <a:tcPr/>
                </a:tc>
                <a:tc>
                  <a:txBody>
                    <a:bodyPr/>
                    <a:lstStyle/>
                    <a:p>
                      <a:r>
                        <a:rPr lang="en-IN" sz="1400" b="1" dirty="0" smtClean="0"/>
                        <a:t>RMSE</a:t>
                      </a:r>
                    </a:p>
                    <a:p>
                      <a:r>
                        <a:rPr lang="en-IN" sz="1400" b="1" dirty="0" smtClean="0"/>
                        <a:t>(%)</a:t>
                      </a:r>
                      <a:endParaRPr lang="en-IN" sz="1400" b="1" dirty="0"/>
                    </a:p>
                  </a:txBody>
                  <a:tcPr/>
                </a:tc>
              </a:tr>
              <a:tr h="370840">
                <a:tc>
                  <a:txBody>
                    <a:bodyPr/>
                    <a:lstStyle/>
                    <a:p>
                      <a:r>
                        <a:rPr lang="en-IN" sz="1600" b="1" dirty="0" smtClean="0"/>
                        <a:t>P1</a:t>
                      </a:r>
                      <a:endParaRPr lang="en-IN" sz="1600" b="1" dirty="0"/>
                    </a:p>
                  </a:txBody>
                  <a:tcPr/>
                </a:tc>
                <a:tc>
                  <a:txBody>
                    <a:bodyPr/>
                    <a:lstStyle/>
                    <a:p>
                      <a:r>
                        <a:rPr lang="en-IN" sz="1600" b="1" dirty="0" smtClean="0"/>
                        <a:t>0.83</a:t>
                      </a:r>
                      <a:endParaRPr lang="en-IN" sz="1600" b="1" dirty="0"/>
                    </a:p>
                  </a:txBody>
                  <a:tcPr/>
                </a:tc>
                <a:tc>
                  <a:txBody>
                    <a:bodyPr/>
                    <a:lstStyle/>
                    <a:p>
                      <a:r>
                        <a:rPr lang="en-IN" sz="1600" b="1" dirty="0" smtClean="0"/>
                        <a:t>29</a:t>
                      </a:r>
                      <a:endParaRPr lang="en-IN" sz="1600" b="1" dirty="0"/>
                    </a:p>
                  </a:txBody>
                  <a:tcPr/>
                </a:tc>
              </a:tr>
              <a:tr h="370840">
                <a:tc>
                  <a:txBody>
                    <a:bodyPr/>
                    <a:lstStyle/>
                    <a:p>
                      <a:r>
                        <a:rPr lang="en-IN" sz="1600" b="1" dirty="0" smtClean="0"/>
                        <a:t>P2</a:t>
                      </a:r>
                      <a:endParaRPr lang="en-IN" sz="1600" b="1" dirty="0"/>
                    </a:p>
                  </a:txBody>
                  <a:tcPr/>
                </a:tc>
                <a:tc>
                  <a:txBody>
                    <a:bodyPr/>
                    <a:lstStyle/>
                    <a:p>
                      <a:r>
                        <a:rPr lang="en-IN" sz="1600" b="1" dirty="0" smtClean="0"/>
                        <a:t>0.66</a:t>
                      </a:r>
                      <a:endParaRPr lang="en-IN" sz="1600" b="1" dirty="0"/>
                    </a:p>
                  </a:txBody>
                  <a:tcPr/>
                </a:tc>
                <a:tc>
                  <a:txBody>
                    <a:bodyPr/>
                    <a:lstStyle/>
                    <a:p>
                      <a:r>
                        <a:rPr lang="en-IN" sz="1600" b="1" dirty="0" smtClean="0"/>
                        <a:t>41</a:t>
                      </a:r>
                      <a:endParaRPr lang="en-IN" sz="1600" b="1" dirty="0"/>
                    </a:p>
                  </a:txBody>
                  <a:tcPr/>
                </a:tc>
              </a:tr>
              <a:tr h="370840">
                <a:tc>
                  <a:txBody>
                    <a:bodyPr/>
                    <a:lstStyle/>
                    <a:p>
                      <a:r>
                        <a:rPr lang="en-IN" sz="1600" b="1" dirty="0" smtClean="0"/>
                        <a:t>P3</a:t>
                      </a:r>
                      <a:endParaRPr lang="en-IN" sz="1600" b="1" dirty="0"/>
                    </a:p>
                  </a:txBody>
                  <a:tcPr/>
                </a:tc>
                <a:tc>
                  <a:txBody>
                    <a:bodyPr/>
                    <a:lstStyle/>
                    <a:p>
                      <a:r>
                        <a:rPr lang="en-IN" sz="1600" b="1" dirty="0" smtClean="0"/>
                        <a:t>0.75</a:t>
                      </a:r>
                      <a:endParaRPr lang="en-IN" sz="1600" b="1" dirty="0"/>
                    </a:p>
                  </a:txBody>
                  <a:tcPr/>
                </a:tc>
                <a:tc>
                  <a:txBody>
                    <a:bodyPr/>
                    <a:lstStyle/>
                    <a:p>
                      <a:r>
                        <a:rPr lang="en-IN" sz="1600" b="1" dirty="0" smtClean="0"/>
                        <a:t>34</a:t>
                      </a:r>
                      <a:endParaRPr lang="en-IN" sz="1600" b="1" dirty="0"/>
                    </a:p>
                  </a:txBody>
                  <a:tcPr/>
                </a:tc>
              </a:tr>
              <a:tr h="370840">
                <a:tc>
                  <a:txBody>
                    <a:bodyPr/>
                    <a:lstStyle/>
                    <a:p>
                      <a:r>
                        <a:rPr lang="en-IN" sz="1600" b="1" dirty="0" smtClean="0"/>
                        <a:t>P4</a:t>
                      </a:r>
                      <a:endParaRPr lang="en-IN" sz="1600" b="1" dirty="0"/>
                    </a:p>
                  </a:txBody>
                  <a:tcPr/>
                </a:tc>
                <a:tc>
                  <a:txBody>
                    <a:bodyPr/>
                    <a:lstStyle/>
                    <a:p>
                      <a:r>
                        <a:rPr lang="en-IN" sz="1600" b="1" dirty="0" smtClean="0"/>
                        <a:t>0.64</a:t>
                      </a:r>
                      <a:endParaRPr lang="en-IN" sz="1600" b="1" dirty="0"/>
                    </a:p>
                  </a:txBody>
                  <a:tcPr/>
                </a:tc>
                <a:tc>
                  <a:txBody>
                    <a:bodyPr/>
                    <a:lstStyle/>
                    <a:p>
                      <a:r>
                        <a:rPr lang="en-IN" sz="1600" b="1" dirty="0" smtClean="0"/>
                        <a:t>39</a:t>
                      </a:r>
                      <a:endParaRPr lang="en-IN" sz="1600" b="1" dirty="0"/>
                    </a:p>
                  </a:txBody>
                  <a:tcPr/>
                </a:tc>
              </a:tr>
            </a:tbl>
          </a:graphicData>
        </a:graphic>
      </p:graphicFrame>
      <p:sp>
        <p:nvSpPr>
          <p:cNvPr id="8" name="Rounded Rectangle 7"/>
          <p:cNvSpPr/>
          <p:nvPr/>
        </p:nvSpPr>
        <p:spPr>
          <a:xfrm>
            <a:off x="3581400" y="1720120"/>
            <a:ext cx="914400" cy="534650"/>
          </a:xfrm>
          <a:prstGeom prst="roundRect">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ounded Rectangle 8"/>
          <p:cNvSpPr/>
          <p:nvPr/>
        </p:nvSpPr>
        <p:spPr>
          <a:xfrm>
            <a:off x="6309610" y="1720120"/>
            <a:ext cx="914400" cy="534650"/>
          </a:xfrm>
          <a:prstGeom prst="roundRect">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Rounded Rectangle 9"/>
          <p:cNvSpPr/>
          <p:nvPr/>
        </p:nvSpPr>
        <p:spPr>
          <a:xfrm>
            <a:off x="3582650" y="3502700"/>
            <a:ext cx="914400" cy="534650"/>
          </a:xfrm>
          <a:prstGeom prst="roundRect">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Rounded Rectangle 10"/>
          <p:cNvSpPr/>
          <p:nvPr/>
        </p:nvSpPr>
        <p:spPr>
          <a:xfrm>
            <a:off x="6324600" y="3503950"/>
            <a:ext cx="914400" cy="534650"/>
          </a:xfrm>
          <a:prstGeom prst="roundRect">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repeatCount="indefinite"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0" fill="hold"/>
                                        <p:tgtEl>
                                          <p:spTgt spid="8"/>
                                        </p:tgtEl>
                                        <p:attrNameLst>
                                          <p:attrName>ppt_w</p:attrName>
                                        </p:attrNameLst>
                                      </p:cBhvr>
                                      <p:tavLst>
                                        <p:tav tm="0" fmla="#ppt_w*sin(2.5*pi*$)">
                                          <p:val>
                                            <p:fltVal val="0"/>
                                          </p:val>
                                        </p:tav>
                                        <p:tav tm="100000">
                                          <p:val>
                                            <p:fltVal val="1"/>
                                          </p:val>
                                        </p:tav>
                                      </p:tavLst>
                                    </p:anim>
                                    <p:anim calcmode="lin" valueType="num">
                                      <p:cBhvr>
                                        <p:cTn id="8" dur="5000" fill="hold"/>
                                        <p:tgtEl>
                                          <p:spTgt spid="8"/>
                                        </p:tgtEl>
                                        <p:attrNameLst>
                                          <p:attrName>ppt_h</p:attrName>
                                        </p:attrNameLst>
                                      </p:cBhvr>
                                      <p:tavLst>
                                        <p:tav tm="0">
                                          <p:val>
                                            <p:strVal val="#ppt_h"/>
                                          </p:val>
                                        </p:tav>
                                        <p:tav tm="100000">
                                          <p:val>
                                            <p:strVal val="#ppt_h"/>
                                          </p:val>
                                        </p:tav>
                                      </p:tavLst>
                                    </p:anim>
                                  </p:childTnLst>
                                </p:cTn>
                              </p:par>
                              <p:par>
                                <p:cTn id="9" presetID="19" presetClass="entr" presetSubtype="10" repeatCount="indefinite"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0" fill="hold"/>
                                        <p:tgtEl>
                                          <p:spTgt spid="9"/>
                                        </p:tgtEl>
                                        <p:attrNameLst>
                                          <p:attrName>ppt_w</p:attrName>
                                        </p:attrNameLst>
                                      </p:cBhvr>
                                      <p:tavLst>
                                        <p:tav tm="0" fmla="#ppt_w*sin(2.5*pi*$)">
                                          <p:val>
                                            <p:fltVal val="0"/>
                                          </p:val>
                                        </p:tav>
                                        <p:tav tm="100000">
                                          <p:val>
                                            <p:fltVal val="1"/>
                                          </p:val>
                                        </p:tav>
                                      </p:tavLst>
                                    </p:anim>
                                    <p:anim calcmode="lin" valueType="num">
                                      <p:cBhvr>
                                        <p:cTn id="12" dur="5000" fill="hold"/>
                                        <p:tgtEl>
                                          <p:spTgt spid="9"/>
                                        </p:tgtEl>
                                        <p:attrNameLst>
                                          <p:attrName>ppt_h</p:attrName>
                                        </p:attrNameLst>
                                      </p:cBhvr>
                                      <p:tavLst>
                                        <p:tav tm="0">
                                          <p:val>
                                            <p:strVal val="#ppt_h"/>
                                          </p:val>
                                        </p:tav>
                                        <p:tav tm="100000">
                                          <p:val>
                                            <p:strVal val="#ppt_h"/>
                                          </p:val>
                                        </p:tav>
                                      </p:tavLst>
                                    </p:anim>
                                  </p:childTnLst>
                                </p:cTn>
                              </p:par>
                              <p:par>
                                <p:cTn id="13" presetID="19" presetClass="entr" presetSubtype="10" repeatCount="indefinite"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0" fill="hold"/>
                                        <p:tgtEl>
                                          <p:spTgt spid="10"/>
                                        </p:tgtEl>
                                        <p:attrNameLst>
                                          <p:attrName>ppt_w</p:attrName>
                                        </p:attrNameLst>
                                      </p:cBhvr>
                                      <p:tavLst>
                                        <p:tav tm="0" fmla="#ppt_w*sin(2.5*pi*$)">
                                          <p:val>
                                            <p:fltVal val="0"/>
                                          </p:val>
                                        </p:tav>
                                        <p:tav tm="100000">
                                          <p:val>
                                            <p:fltVal val="1"/>
                                          </p:val>
                                        </p:tav>
                                      </p:tavLst>
                                    </p:anim>
                                    <p:anim calcmode="lin" valueType="num">
                                      <p:cBhvr>
                                        <p:cTn id="16" dur="5000" fill="hold"/>
                                        <p:tgtEl>
                                          <p:spTgt spid="10"/>
                                        </p:tgtEl>
                                        <p:attrNameLst>
                                          <p:attrName>ppt_h</p:attrName>
                                        </p:attrNameLst>
                                      </p:cBhvr>
                                      <p:tavLst>
                                        <p:tav tm="0">
                                          <p:val>
                                            <p:strVal val="#ppt_h"/>
                                          </p:val>
                                        </p:tav>
                                        <p:tav tm="100000">
                                          <p:val>
                                            <p:strVal val="#ppt_h"/>
                                          </p:val>
                                        </p:tav>
                                      </p:tavLst>
                                    </p:anim>
                                  </p:childTnLst>
                                </p:cTn>
                              </p:par>
                              <p:par>
                                <p:cTn id="17" presetID="19" presetClass="entr" presetSubtype="10" repeatCount="indefinite"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0" fill="hold"/>
                                        <p:tgtEl>
                                          <p:spTgt spid="11"/>
                                        </p:tgtEl>
                                        <p:attrNameLst>
                                          <p:attrName>ppt_w</p:attrName>
                                        </p:attrNameLst>
                                      </p:cBhvr>
                                      <p:tavLst>
                                        <p:tav tm="0" fmla="#ppt_w*sin(2.5*pi*$)">
                                          <p:val>
                                            <p:fltVal val="0"/>
                                          </p:val>
                                        </p:tav>
                                        <p:tav tm="100000">
                                          <p:val>
                                            <p:fltVal val="1"/>
                                          </p:val>
                                        </p:tav>
                                      </p:tavLst>
                                    </p:anim>
                                    <p:anim calcmode="lin" valueType="num">
                                      <p:cBhvr>
                                        <p:cTn id="20" dur="5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6705600" y="2597150"/>
          <a:ext cx="2286000" cy="2001520"/>
        </p:xfrm>
        <a:graphic>
          <a:graphicData uri="http://schemas.openxmlformats.org/drawingml/2006/table">
            <a:tbl>
              <a:tblPr firstRow="1" bandRow="1">
                <a:tableStyleId>{5C22544A-7EE6-4342-B048-85BDC9FD1C3A}</a:tableStyleId>
              </a:tblPr>
              <a:tblGrid>
                <a:gridCol w="762000"/>
                <a:gridCol w="762000"/>
                <a:gridCol w="762000"/>
              </a:tblGrid>
              <a:tr h="370840">
                <a:tc>
                  <a:txBody>
                    <a:bodyPr/>
                    <a:lstStyle/>
                    <a:p>
                      <a:endParaRPr lang="en-IN" sz="1600" b="1" dirty="0"/>
                    </a:p>
                  </a:txBody>
                  <a:tcPr/>
                </a:tc>
                <a:tc>
                  <a:txBody>
                    <a:bodyPr/>
                    <a:lstStyle/>
                    <a:p>
                      <a:r>
                        <a:rPr lang="en-IN" sz="1600" b="1" dirty="0" smtClean="0"/>
                        <a:t>CC</a:t>
                      </a:r>
                      <a:endParaRPr lang="en-IN" sz="1600" b="1" dirty="0"/>
                    </a:p>
                  </a:txBody>
                  <a:tcPr/>
                </a:tc>
                <a:tc>
                  <a:txBody>
                    <a:bodyPr/>
                    <a:lstStyle/>
                    <a:p>
                      <a:r>
                        <a:rPr lang="en-IN" sz="1400" b="1" dirty="0" smtClean="0"/>
                        <a:t>RMSE</a:t>
                      </a:r>
                    </a:p>
                    <a:p>
                      <a:r>
                        <a:rPr lang="en-IN" sz="1400" b="1" dirty="0" smtClean="0"/>
                        <a:t>(%)</a:t>
                      </a:r>
                      <a:endParaRPr lang="en-IN" sz="1400" b="1" dirty="0"/>
                    </a:p>
                  </a:txBody>
                  <a:tcPr/>
                </a:tc>
              </a:tr>
              <a:tr h="370840">
                <a:tc>
                  <a:txBody>
                    <a:bodyPr/>
                    <a:lstStyle/>
                    <a:p>
                      <a:r>
                        <a:rPr lang="en-IN" sz="1600" b="1" dirty="0" smtClean="0"/>
                        <a:t>P1</a:t>
                      </a:r>
                      <a:endParaRPr lang="en-IN" sz="1600" b="1" dirty="0"/>
                    </a:p>
                  </a:txBody>
                  <a:tcPr/>
                </a:tc>
                <a:tc>
                  <a:txBody>
                    <a:bodyPr/>
                    <a:lstStyle/>
                    <a:p>
                      <a:r>
                        <a:rPr lang="en-IN" sz="1600" b="1" dirty="0" smtClean="0"/>
                        <a:t>0.82</a:t>
                      </a:r>
                      <a:endParaRPr lang="en-IN" sz="1600" b="1" dirty="0"/>
                    </a:p>
                  </a:txBody>
                  <a:tcPr/>
                </a:tc>
                <a:tc>
                  <a:txBody>
                    <a:bodyPr/>
                    <a:lstStyle/>
                    <a:p>
                      <a:r>
                        <a:rPr lang="en-IN" sz="1600" b="1" dirty="0" smtClean="0"/>
                        <a:t>31</a:t>
                      </a:r>
                      <a:endParaRPr lang="en-IN" sz="1600" b="1" dirty="0"/>
                    </a:p>
                  </a:txBody>
                  <a:tcPr/>
                </a:tc>
              </a:tr>
              <a:tr h="370840">
                <a:tc>
                  <a:txBody>
                    <a:bodyPr/>
                    <a:lstStyle/>
                    <a:p>
                      <a:r>
                        <a:rPr lang="en-IN" sz="1600" b="1" dirty="0" smtClean="0"/>
                        <a:t>P2</a:t>
                      </a:r>
                      <a:endParaRPr lang="en-IN" sz="1600" b="1" dirty="0"/>
                    </a:p>
                  </a:txBody>
                  <a:tcPr/>
                </a:tc>
                <a:tc>
                  <a:txBody>
                    <a:bodyPr/>
                    <a:lstStyle/>
                    <a:p>
                      <a:r>
                        <a:rPr lang="en-IN" sz="1600" b="1" dirty="0" smtClean="0"/>
                        <a:t>0.79</a:t>
                      </a:r>
                      <a:endParaRPr lang="en-IN" sz="1600" b="1" dirty="0"/>
                    </a:p>
                  </a:txBody>
                  <a:tcPr/>
                </a:tc>
                <a:tc>
                  <a:txBody>
                    <a:bodyPr/>
                    <a:lstStyle/>
                    <a:p>
                      <a:r>
                        <a:rPr lang="en-IN" sz="1600" b="1" dirty="0" smtClean="0"/>
                        <a:t>34</a:t>
                      </a:r>
                      <a:endParaRPr lang="en-IN" sz="1600" b="1" dirty="0"/>
                    </a:p>
                  </a:txBody>
                  <a:tcPr/>
                </a:tc>
              </a:tr>
              <a:tr h="370840">
                <a:tc>
                  <a:txBody>
                    <a:bodyPr/>
                    <a:lstStyle/>
                    <a:p>
                      <a:r>
                        <a:rPr lang="en-IN" sz="1600" b="1" dirty="0" smtClean="0"/>
                        <a:t>P3</a:t>
                      </a:r>
                      <a:endParaRPr lang="en-IN" sz="1600" b="1" dirty="0"/>
                    </a:p>
                  </a:txBody>
                  <a:tcPr/>
                </a:tc>
                <a:tc>
                  <a:txBody>
                    <a:bodyPr/>
                    <a:lstStyle/>
                    <a:p>
                      <a:r>
                        <a:rPr lang="en-IN" sz="1600" b="1" dirty="0" smtClean="0"/>
                        <a:t>0.57</a:t>
                      </a:r>
                      <a:endParaRPr lang="en-IN" sz="1600" b="1" dirty="0"/>
                    </a:p>
                  </a:txBody>
                  <a:tcPr/>
                </a:tc>
                <a:tc>
                  <a:txBody>
                    <a:bodyPr/>
                    <a:lstStyle/>
                    <a:p>
                      <a:r>
                        <a:rPr lang="en-IN" sz="1600" b="1" dirty="0" smtClean="0"/>
                        <a:t>46</a:t>
                      </a:r>
                      <a:endParaRPr lang="en-IN" sz="1600" b="1" dirty="0"/>
                    </a:p>
                  </a:txBody>
                  <a:tcPr/>
                </a:tc>
              </a:tr>
              <a:tr h="370840">
                <a:tc>
                  <a:txBody>
                    <a:bodyPr/>
                    <a:lstStyle/>
                    <a:p>
                      <a:r>
                        <a:rPr lang="en-IN" sz="1600" b="1" dirty="0" smtClean="0"/>
                        <a:t>P4</a:t>
                      </a:r>
                      <a:endParaRPr lang="en-IN" sz="1600" b="1" dirty="0"/>
                    </a:p>
                  </a:txBody>
                  <a:tcPr/>
                </a:tc>
                <a:tc>
                  <a:txBody>
                    <a:bodyPr/>
                    <a:lstStyle/>
                    <a:p>
                      <a:r>
                        <a:rPr lang="en-IN" sz="1600" b="1" dirty="0" smtClean="0"/>
                        <a:t>0.72</a:t>
                      </a:r>
                      <a:endParaRPr lang="en-IN" sz="1600" b="1" dirty="0"/>
                    </a:p>
                  </a:txBody>
                  <a:tcPr/>
                </a:tc>
                <a:tc>
                  <a:txBody>
                    <a:bodyPr/>
                    <a:lstStyle/>
                    <a:p>
                      <a:r>
                        <a:rPr lang="en-IN" sz="1600" b="1" dirty="0" smtClean="0"/>
                        <a:t>38</a:t>
                      </a:r>
                      <a:endParaRPr lang="en-IN" sz="1600" b="1" dirty="0"/>
                    </a:p>
                  </a:txBody>
                  <a:tcPr/>
                </a:tc>
              </a:tr>
            </a:tbl>
          </a:graphicData>
        </a:graphic>
      </p:graphicFrame>
      <p:pic>
        <p:nvPicPr>
          <p:cNvPr id="29725" name="Picture 5" descr="C:\Users\Guest\Desktop\Monsoon14\0928\vf_cfs2014_MZI.gif"/>
          <p:cNvPicPr>
            <a:picLocks noChangeAspect="1" noChangeArrowheads="1"/>
          </p:cNvPicPr>
          <p:nvPr/>
        </p:nvPicPr>
        <p:blipFill>
          <a:blip r:embed="rId2"/>
          <a:srcRect r="9596"/>
          <a:stretch>
            <a:fillRect/>
          </a:stretch>
        </p:blipFill>
        <p:spPr bwMode="auto">
          <a:xfrm>
            <a:off x="168275" y="931863"/>
            <a:ext cx="6308725" cy="5392737"/>
          </a:xfrm>
          <a:prstGeom prst="rect">
            <a:avLst/>
          </a:prstGeom>
          <a:noFill/>
          <a:ln w="9525">
            <a:noFill/>
            <a:miter lim="800000"/>
            <a:headEnd/>
            <a:tailEnd/>
          </a:ln>
        </p:spPr>
      </p:pic>
      <p:sp>
        <p:nvSpPr>
          <p:cNvPr id="6" name="Rounded Rectangle 5"/>
          <p:cNvSpPr/>
          <p:nvPr/>
        </p:nvSpPr>
        <p:spPr>
          <a:xfrm>
            <a:off x="974360" y="1675150"/>
            <a:ext cx="914400" cy="534650"/>
          </a:xfrm>
          <a:prstGeom prst="roundRect">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ounded Rectangle 6"/>
          <p:cNvSpPr/>
          <p:nvPr/>
        </p:nvSpPr>
        <p:spPr>
          <a:xfrm>
            <a:off x="3702570" y="1675150"/>
            <a:ext cx="914400" cy="534650"/>
          </a:xfrm>
          <a:prstGeom prst="roundRect">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ounded Rectangle 7"/>
          <p:cNvSpPr/>
          <p:nvPr/>
        </p:nvSpPr>
        <p:spPr>
          <a:xfrm>
            <a:off x="975610" y="3656350"/>
            <a:ext cx="914400" cy="534650"/>
          </a:xfrm>
          <a:prstGeom prst="roundRect">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ounded Rectangle 8"/>
          <p:cNvSpPr/>
          <p:nvPr/>
        </p:nvSpPr>
        <p:spPr>
          <a:xfrm>
            <a:off x="3717560" y="3657600"/>
            <a:ext cx="914400" cy="534650"/>
          </a:xfrm>
          <a:prstGeom prst="roundRect">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Text Box 1"/>
          <p:cNvSpPr txBox="1">
            <a:spLocks noChangeArrowheads="1"/>
          </p:cNvSpPr>
          <p:nvPr/>
        </p:nvSpPr>
        <p:spPr bwMode="auto">
          <a:xfrm>
            <a:off x="1028700" y="76200"/>
            <a:ext cx="7086600" cy="525401"/>
          </a:xfrm>
          <a:prstGeom prst="rect">
            <a:avLst/>
          </a:prstGeom>
          <a:noFill/>
          <a:ln w="9525">
            <a:noFill/>
            <a:round/>
            <a:headEnd/>
            <a:tailEnd/>
          </a:ln>
        </p:spPr>
        <p:txBody>
          <a:bodyPr wrap="square" lIns="90000" tIns="46800" rIns="90000" bIns="46800">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800" b="1" u="sng" dirty="0" smtClean="0">
                <a:solidFill>
                  <a:srgbClr val="FF0000"/>
                </a:solidFill>
                <a:latin typeface="Times New Roman" pitchFamily="18" charset="0"/>
                <a:cs typeface="Times New Roman" pitchFamily="18" charset="0"/>
              </a:rPr>
              <a:t>Forecast of 2014 monsoon </a:t>
            </a:r>
            <a:r>
              <a:rPr lang="en-US" sz="2800" b="1" u="sng" dirty="0" smtClean="0">
                <a:solidFill>
                  <a:srgbClr val="FF0000"/>
                </a:solidFill>
                <a:latin typeface="Times New Roman" pitchFamily="18" charset="0"/>
                <a:cs typeface="Times New Roman" pitchFamily="18" charset="0"/>
              </a:rPr>
              <a:t>over MZI</a:t>
            </a:r>
            <a:endParaRPr lang="en-US" sz="2800" b="1" u="sng" dirty="0">
              <a:solidFill>
                <a:srgbClr val="FF0000"/>
              </a:solidFill>
              <a:latin typeface="Times New Roman" pitchFamily="18" charset="0"/>
              <a:cs typeface="Times New Roman" pitchFamily="18" charset="0"/>
            </a:endParaRPr>
          </a:p>
        </p:txBody>
      </p:sp>
      <p:pic>
        <p:nvPicPr>
          <p:cNvPr id="11" name="Picture 10" descr="C:\Users\Sony\Desktop\FORECAST\FIGURES\0814\fc_cfs2014.gif"/>
          <p:cNvPicPr>
            <a:picLocks noChangeAspect="1" noChangeArrowheads="1"/>
          </p:cNvPicPr>
          <p:nvPr/>
        </p:nvPicPr>
        <p:blipFill>
          <a:blip r:embed="rId3"/>
          <a:srcRect l="8586" t="1634" r="9596" b="93137"/>
          <a:stretch>
            <a:fillRect/>
          </a:stretch>
        </p:blipFill>
        <p:spPr bwMode="auto">
          <a:xfrm>
            <a:off x="762000" y="685800"/>
            <a:ext cx="5832000" cy="2880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repeatCount="indefinite"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0" fill="hold"/>
                                        <p:tgtEl>
                                          <p:spTgt spid="6"/>
                                        </p:tgtEl>
                                        <p:attrNameLst>
                                          <p:attrName>ppt_w</p:attrName>
                                        </p:attrNameLst>
                                      </p:cBhvr>
                                      <p:tavLst>
                                        <p:tav tm="0" fmla="#ppt_w*sin(2.5*pi*$)">
                                          <p:val>
                                            <p:fltVal val="0"/>
                                          </p:val>
                                        </p:tav>
                                        <p:tav tm="100000">
                                          <p:val>
                                            <p:fltVal val="1"/>
                                          </p:val>
                                        </p:tav>
                                      </p:tavLst>
                                    </p:anim>
                                    <p:anim calcmode="lin" valueType="num">
                                      <p:cBhvr>
                                        <p:cTn id="8" dur="5000" fill="hold"/>
                                        <p:tgtEl>
                                          <p:spTgt spid="6"/>
                                        </p:tgtEl>
                                        <p:attrNameLst>
                                          <p:attrName>ppt_h</p:attrName>
                                        </p:attrNameLst>
                                      </p:cBhvr>
                                      <p:tavLst>
                                        <p:tav tm="0">
                                          <p:val>
                                            <p:strVal val="#ppt_h"/>
                                          </p:val>
                                        </p:tav>
                                        <p:tav tm="100000">
                                          <p:val>
                                            <p:strVal val="#ppt_h"/>
                                          </p:val>
                                        </p:tav>
                                      </p:tavLst>
                                    </p:anim>
                                  </p:childTnLst>
                                </p:cTn>
                              </p:par>
                              <p:par>
                                <p:cTn id="9" presetID="19" presetClass="entr" presetSubtype="10" repeatCount="indefinite"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0" fill="hold"/>
                                        <p:tgtEl>
                                          <p:spTgt spid="7"/>
                                        </p:tgtEl>
                                        <p:attrNameLst>
                                          <p:attrName>ppt_w</p:attrName>
                                        </p:attrNameLst>
                                      </p:cBhvr>
                                      <p:tavLst>
                                        <p:tav tm="0" fmla="#ppt_w*sin(2.5*pi*$)">
                                          <p:val>
                                            <p:fltVal val="0"/>
                                          </p:val>
                                        </p:tav>
                                        <p:tav tm="100000">
                                          <p:val>
                                            <p:fltVal val="1"/>
                                          </p:val>
                                        </p:tav>
                                      </p:tavLst>
                                    </p:anim>
                                    <p:anim calcmode="lin" valueType="num">
                                      <p:cBhvr>
                                        <p:cTn id="12" dur="5000" fill="hold"/>
                                        <p:tgtEl>
                                          <p:spTgt spid="7"/>
                                        </p:tgtEl>
                                        <p:attrNameLst>
                                          <p:attrName>ppt_h</p:attrName>
                                        </p:attrNameLst>
                                      </p:cBhvr>
                                      <p:tavLst>
                                        <p:tav tm="0">
                                          <p:val>
                                            <p:strVal val="#ppt_h"/>
                                          </p:val>
                                        </p:tav>
                                        <p:tav tm="100000">
                                          <p:val>
                                            <p:strVal val="#ppt_h"/>
                                          </p:val>
                                        </p:tav>
                                      </p:tavLst>
                                    </p:anim>
                                  </p:childTnLst>
                                </p:cTn>
                              </p:par>
                              <p:par>
                                <p:cTn id="13" presetID="19" presetClass="entr" presetSubtype="10" repeatCount="indefinite"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0" fill="hold"/>
                                        <p:tgtEl>
                                          <p:spTgt spid="8"/>
                                        </p:tgtEl>
                                        <p:attrNameLst>
                                          <p:attrName>ppt_w</p:attrName>
                                        </p:attrNameLst>
                                      </p:cBhvr>
                                      <p:tavLst>
                                        <p:tav tm="0" fmla="#ppt_w*sin(2.5*pi*$)">
                                          <p:val>
                                            <p:fltVal val="0"/>
                                          </p:val>
                                        </p:tav>
                                        <p:tav tm="100000">
                                          <p:val>
                                            <p:fltVal val="1"/>
                                          </p:val>
                                        </p:tav>
                                      </p:tavLst>
                                    </p:anim>
                                    <p:anim calcmode="lin" valueType="num">
                                      <p:cBhvr>
                                        <p:cTn id="16" dur="5000" fill="hold"/>
                                        <p:tgtEl>
                                          <p:spTgt spid="8"/>
                                        </p:tgtEl>
                                        <p:attrNameLst>
                                          <p:attrName>ppt_h</p:attrName>
                                        </p:attrNameLst>
                                      </p:cBhvr>
                                      <p:tavLst>
                                        <p:tav tm="0">
                                          <p:val>
                                            <p:strVal val="#ppt_h"/>
                                          </p:val>
                                        </p:tav>
                                        <p:tav tm="100000">
                                          <p:val>
                                            <p:strVal val="#ppt_h"/>
                                          </p:val>
                                        </p:tav>
                                      </p:tavLst>
                                    </p:anim>
                                  </p:childTnLst>
                                </p:cTn>
                              </p:par>
                              <p:par>
                                <p:cTn id="17" presetID="19" presetClass="entr" presetSubtype="10" repeatCount="indefinite"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0" fill="hold"/>
                                        <p:tgtEl>
                                          <p:spTgt spid="9"/>
                                        </p:tgtEl>
                                        <p:attrNameLst>
                                          <p:attrName>ppt_w</p:attrName>
                                        </p:attrNameLst>
                                      </p:cBhvr>
                                      <p:tavLst>
                                        <p:tav tm="0" fmla="#ppt_w*sin(2.5*pi*$)">
                                          <p:val>
                                            <p:fltVal val="0"/>
                                          </p:val>
                                        </p:tav>
                                        <p:tav tm="100000">
                                          <p:val>
                                            <p:fltVal val="1"/>
                                          </p:val>
                                        </p:tav>
                                      </p:tavLst>
                                    </p:anim>
                                    <p:anim calcmode="lin" valueType="num">
                                      <p:cBhvr>
                                        <p:cTn id="20" dur="5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3" name="Group 1"/>
          <p:cNvGraphicFramePr>
            <a:graphicFrameLocks noGrp="1"/>
          </p:cNvGraphicFramePr>
          <p:nvPr/>
        </p:nvGraphicFramePr>
        <p:xfrm>
          <a:off x="1589088" y="1066800"/>
          <a:ext cx="5461920" cy="5273094"/>
        </p:xfrm>
        <a:graphic>
          <a:graphicData uri="http://schemas.openxmlformats.org/drawingml/2006/table">
            <a:tbl>
              <a:tblPr/>
              <a:tblGrid>
                <a:gridCol w="1589760"/>
                <a:gridCol w="1591200"/>
                <a:gridCol w="2280960"/>
              </a:tblGrid>
              <a:tr h="583262">
                <a:tc>
                  <a:txBody>
                    <a:bodyPr/>
                    <a:lstStyle/>
                    <a:p>
                      <a:pPr marL="0" marR="0" lvl="0" indent="0" algn="ctr" defTabSz="457200" rtl="0" eaLnBrk="1" fontAlgn="base" latinLnBrk="0" hangingPunct="1">
                        <a:lnSpc>
                          <a:spcPct val="98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Lst>
                      </a:pPr>
                      <a:r>
                        <a:rPr kumimoji="0" lang="en-IN" sz="1600" b="1" i="0" u="none" strike="noStrike" cap="none" normalizeH="0" baseline="0" dirty="0" smtClean="0">
                          <a:ln>
                            <a:noFill/>
                          </a:ln>
                          <a:solidFill>
                            <a:srgbClr val="000000"/>
                          </a:solidFill>
                          <a:effectLst/>
                          <a:latin typeface="Calibri" pitchFamily="34" charset="0"/>
                          <a:ea typeface="DejaVu Sans" charset="0"/>
                          <a:cs typeface="DejaVu Sans" charset="0"/>
                        </a:rPr>
                        <a:t>Year</a:t>
                      </a:r>
                    </a:p>
                  </a:txBody>
                  <a:tcPr marL="81638" marR="81638" marT="48628" marB="42456"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p>
                      <a:pPr marL="0" marR="0" lvl="0" indent="0" algn="ctr" defTabSz="457200" rtl="0" eaLnBrk="1" fontAlgn="base" latinLnBrk="0" hangingPunct="1">
                        <a:lnSpc>
                          <a:spcPct val="98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Lst>
                      </a:pPr>
                      <a:r>
                        <a:rPr kumimoji="0" lang="en-IN" sz="1600" b="1" i="0" u="none" strike="noStrike" cap="none" normalizeH="0" baseline="0" smtClean="0">
                          <a:ln>
                            <a:noFill/>
                          </a:ln>
                          <a:solidFill>
                            <a:srgbClr val="000000"/>
                          </a:solidFill>
                          <a:effectLst/>
                          <a:latin typeface="Calibri" pitchFamily="34" charset="0"/>
                          <a:ea typeface="DejaVu Sans" charset="0"/>
                          <a:cs typeface="DejaVu Sans" charset="0"/>
                        </a:rPr>
                        <a:t>June Rainfall </a:t>
                      </a:r>
                    </a:p>
                  </a:txBody>
                  <a:tcPr marL="81638" marR="81638" marT="48628" marB="42456"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p>
                      <a:pPr marL="0" marR="0" lvl="0" indent="0" algn="ctr" defTabSz="457200" rtl="0" eaLnBrk="1" fontAlgn="base" latinLnBrk="0" hangingPunct="1">
                        <a:lnSpc>
                          <a:spcPct val="98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Lst>
                      </a:pPr>
                      <a:r>
                        <a:rPr kumimoji="0" lang="en-IN" sz="1600" b="1" i="0" u="none" strike="noStrike" cap="none" normalizeH="0" baseline="0" smtClean="0">
                          <a:ln>
                            <a:noFill/>
                          </a:ln>
                          <a:solidFill>
                            <a:srgbClr val="000000"/>
                          </a:solidFill>
                          <a:effectLst/>
                          <a:latin typeface="Calibri" pitchFamily="34" charset="0"/>
                          <a:ea typeface="DejaVu Sans" charset="0"/>
                          <a:cs typeface="DejaVu Sans" charset="0"/>
                        </a:rPr>
                        <a:t>Departure from Mean</a:t>
                      </a:r>
                    </a:p>
                  </a:txBody>
                  <a:tcPr marL="81638" marR="81638" marT="48628" marB="42456"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solidFill>
                      <a:srgbClr val="BFBFBF"/>
                    </a:solidFill>
                  </a:tcPr>
                </a:tc>
              </a:tr>
              <a:tr h="334988">
                <a:tc>
                  <a:txBody>
                    <a:bodyPr/>
                    <a:lstStyle/>
                    <a:p>
                      <a:pPr marL="0" marR="0" lvl="0" indent="0" algn="ctr" defTabSz="457200" rtl="0" eaLnBrk="1" fontAlgn="base" latinLnBrk="0" hangingPunct="1">
                        <a:lnSpc>
                          <a:spcPct val="98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Lst>
                      </a:pPr>
                      <a:r>
                        <a:rPr kumimoji="0" lang="en-IN" sz="1600" b="1" i="0" u="none" strike="noStrike" cap="none" normalizeH="0" baseline="0" smtClean="0">
                          <a:ln>
                            <a:noFill/>
                          </a:ln>
                          <a:solidFill>
                            <a:srgbClr val="0033CC"/>
                          </a:solidFill>
                          <a:effectLst/>
                          <a:latin typeface="Calibri" pitchFamily="34" charset="0"/>
                          <a:ea typeface="DejaVu Sans" charset="0"/>
                          <a:cs typeface="DejaVu Sans" charset="0"/>
                        </a:rPr>
                        <a:t>2001</a:t>
                      </a:r>
                    </a:p>
                  </a:txBody>
                  <a:tcPr marL="81638" marR="81638" marT="48628" marB="42456"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98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Lst>
                      </a:pPr>
                      <a:r>
                        <a:rPr kumimoji="0" lang="en-IN" sz="1600" b="1" i="0" u="none" strike="noStrike" cap="none" normalizeH="0" baseline="0" smtClean="0">
                          <a:ln>
                            <a:noFill/>
                          </a:ln>
                          <a:solidFill>
                            <a:srgbClr val="0033CC"/>
                          </a:solidFill>
                          <a:effectLst/>
                          <a:latin typeface="Calibri" pitchFamily="34" charset="0"/>
                          <a:ea typeface="DejaVu Sans" charset="0"/>
                          <a:cs typeface="DejaVu Sans" charset="0"/>
                        </a:rPr>
                        <a:t>219.0</a:t>
                      </a:r>
                    </a:p>
                  </a:txBody>
                  <a:tcPr marL="81638" marR="81638" marT="48628" marB="42456"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98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Lst>
                      </a:pPr>
                      <a:r>
                        <a:rPr kumimoji="0" lang="en-IN" sz="1600" b="1" i="0" u="none" strike="noStrike" cap="none" normalizeH="0" baseline="0" smtClean="0">
                          <a:ln>
                            <a:noFill/>
                          </a:ln>
                          <a:solidFill>
                            <a:srgbClr val="0033CC"/>
                          </a:solidFill>
                          <a:effectLst/>
                          <a:latin typeface="Calibri" pitchFamily="34" charset="0"/>
                          <a:ea typeface="DejaVu Sans" charset="0"/>
                          <a:cs typeface="DejaVu Sans" charset="0"/>
                        </a:rPr>
                        <a:t>35.6</a:t>
                      </a:r>
                    </a:p>
                  </a:txBody>
                  <a:tcPr marL="81638" marR="81638" marT="48628" marB="42456"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noFill/>
                  </a:tcPr>
                </a:tc>
              </a:tr>
              <a:tr h="334988">
                <a:tc>
                  <a:txBody>
                    <a:bodyPr/>
                    <a:lstStyle/>
                    <a:p>
                      <a:pPr marL="0" marR="0" lvl="0" indent="0" algn="ctr" defTabSz="457200" rtl="0" eaLnBrk="1" fontAlgn="base" latinLnBrk="0" hangingPunct="1">
                        <a:lnSpc>
                          <a:spcPct val="98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Lst>
                      </a:pPr>
                      <a:r>
                        <a:rPr kumimoji="0" lang="en-IN" sz="1600" b="1" i="0" u="none" strike="noStrike" cap="none" normalizeH="0" baseline="0" smtClean="0">
                          <a:ln>
                            <a:noFill/>
                          </a:ln>
                          <a:solidFill>
                            <a:srgbClr val="000000"/>
                          </a:solidFill>
                          <a:effectLst/>
                          <a:latin typeface="Calibri" pitchFamily="34" charset="0"/>
                          <a:ea typeface="DejaVu Sans" charset="0"/>
                          <a:cs typeface="DejaVu Sans" charset="0"/>
                        </a:rPr>
                        <a:t>2002</a:t>
                      </a:r>
                    </a:p>
                  </a:txBody>
                  <a:tcPr marL="81638" marR="81638" marT="48628" marB="42456"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98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Lst>
                      </a:pPr>
                      <a:r>
                        <a:rPr kumimoji="0" lang="en-IN" sz="1600" b="1" i="0" u="none" strike="noStrike" cap="none" normalizeH="0" baseline="0" smtClean="0">
                          <a:ln>
                            <a:noFill/>
                          </a:ln>
                          <a:solidFill>
                            <a:srgbClr val="000000"/>
                          </a:solidFill>
                          <a:effectLst/>
                          <a:latin typeface="Calibri" pitchFamily="34" charset="0"/>
                          <a:ea typeface="DejaVu Sans" charset="0"/>
                          <a:cs typeface="DejaVu Sans" charset="0"/>
                        </a:rPr>
                        <a:t>180.1</a:t>
                      </a:r>
                    </a:p>
                  </a:txBody>
                  <a:tcPr marL="81638" marR="81638" marT="48628" marB="42456"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98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Lst>
                      </a:pPr>
                      <a:r>
                        <a:rPr kumimoji="0" lang="en-IN" sz="1600" b="1" i="0" u="none" strike="noStrike" cap="none" normalizeH="0" baseline="0" smtClean="0">
                          <a:ln>
                            <a:noFill/>
                          </a:ln>
                          <a:solidFill>
                            <a:srgbClr val="000000"/>
                          </a:solidFill>
                          <a:effectLst/>
                          <a:latin typeface="Calibri" pitchFamily="34" charset="0"/>
                          <a:ea typeface="DejaVu Sans" charset="0"/>
                          <a:cs typeface="DejaVu Sans" charset="0"/>
                        </a:rPr>
                        <a:t>9.4</a:t>
                      </a:r>
                    </a:p>
                  </a:txBody>
                  <a:tcPr marL="81638" marR="81638" marT="48628" marB="42456"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noFill/>
                  </a:tcPr>
                </a:tc>
              </a:tr>
              <a:tr h="334988">
                <a:tc>
                  <a:txBody>
                    <a:bodyPr/>
                    <a:lstStyle/>
                    <a:p>
                      <a:pPr marL="0" marR="0" lvl="0" indent="0" algn="ctr" defTabSz="457200" rtl="0" eaLnBrk="1" fontAlgn="base" latinLnBrk="0" hangingPunct="1">
                        <a:lnSpc>
                          <a:spcPct val="98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Lst>
                      </a:pPr>
                      <a:r>
                        <a:rPr kumimoji="0" lang="en-IN" sz="1600" b="1" i="0" u="none" strike="noStrike" cap="none" normalizeH="0" baseline="0" smtClean="0">
                          <a:ln>
                            <a:noFill/>
                          </a:ln>
                          <a:solidFill>
                            <a:srgbClr val="000000"/>
                          </a:solidFill>
                          <a:effectLst/>
                          <a:latin typeface="Calibri" pitchFamily="34" charset="0"/>
                          <a:ea typeface="DejaVu Sans" charset="0"/>
                          <a:cs typeface="DejaVu Sans" charset="0"/>
                        </a:rPr>
                        <a:t>2003</a:t>
                      </a:r>
                    </a:p>
                  </a:txBody>
                  <a:tcPr marL="81638" marR="81638" marT="48628" marB="42456"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98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Lst>
                      </a:pPr>
                      <a:r>
                        <a:rPr kumimoji="0" lang="en-IN" sz="1600" b="1" i="0" u="none" strike="noStrike" cap="none" normalizeH="0" baseline="0" smtClean="0">
                          <a:ln>
                            <a:noFill/>
                          </a:ln>
                          <a:solidFill>
                            <a:srgbClr val="000000"/>
                          </a:solidFill>
                          <a:effectLst/>
                          <a:latin typeface="Calibri" pitchFamily="34" charset="0"/>
                          <a:ea typeface="DejaVu Sans" charset="0"/>
                          <a:cs typeface="DejaVu Sans" charset="0"/>
                        </a:rPr>
                        <a:t>179.9</a:t>
                      </a:r>
                    </a:p>
                  </a:txBody>
                  <a:tcPr marL="81638" marR="81638" marT="48628" marB="42456"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98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Lst>
                      </a:pPr>
                      <a:r>
                        <a:rPr kumimoji="0" lang="en-IN" sz="1600" b="1" i="0" u="none" strike="noStrike" cap="none" normalizeH="0" baseline="0" dirty="0" smtClean="0">
                          <a:ln>
                            <a:noFill/>
                          </a:ln>
                          <a:solidFill>
                            <a:srgbClr val="000000"/>
                          </a:solidFill>
                          <a:effectLst/>
                          <a:latin typeface="Calibri" pitchFamily="34" charset="0"/>
                          <a:ea typeface="DejaVu Sans" charset="0"/>
                          <a:cs typeface="DejaVu Sans" charset="0"/>
                        </a:rPr>
                        <a:t>9.8</a:t>
                      </a:r>
                    </a:p>
                  </a:txBody>
                  <a:tcPr marL="81638" marR="81638" marT="48628" marB="42456"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noFill/>
                  </a:tcPr>
                </a:tc>
              </a:tr>
              <a:tr h="334988">
                <a:tc>
                  <a:txBody>
                    <a:bodyPr/>
                    <a:lstStyle/>
                    <a:p>
                      <a:pPr marL="0" marR="0" lvl="0" indent="0" algn="ctr" defTabSz="457200" rtl="0" eaLnBrk="1" fontAlgn="base" latinLnBrk="0" hangingPunct="1">
                        <a:lnSpc>
                          <a:spcPct val="98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Lst>
                      </a:pPr>
                      <a:r>
                        <a:rPr kumimoji="0" lang="en-IN" sz="1600" b="1" i="0" u="none" strike="noStrike" cap="none" normalizeH="0" baseline="0" smtClean="0">
                          <a:ln>
                            <a:noFill/>
                          </a:ln>
                          <a:solidFill>
                            <a:srgbClr val="000000"/>
                          </a:solidFill>
                          <a:effectLst/>
                          <a:latin typeface="Calibri" pitchFamily="34" charset="0"/>
                          <a:ea typeface="DejaVu Sans" charset="0"/>
                          <a:cs typeface="DejaVu Sans" charset="0"/>
                        </a:rPr>
                        <a:t>2004</a:t>
                      </a:r>
                    </a:p>
                  </a:txBody>
                  <a:tcPr marL="81638" marR="81638" marT="48628" marB="42456"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98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Lst>
                      </a:pPr>
                      <a:r>
                        <a:rPr kumimoji="0" lang="en-IN" sz="1600" b="1" i="0" u="none" strike="noStrike" cap="none" normalizeH="0" baseline="0" smtClean="0">
                          <a:ln>
                            <a:noFill/>
                          </a:ln>
                          <a:solidFill>
                            <a:srgbClr val="000000"/>
                          </a:solidFill>
                          <a:effectLst/>
                          <a:latin typeface="Calibri" pitchFamily="34" charset="0"/>
                          <a:ea typeface="DejaVu Sans" charset="0"/>
                          <a:cs typeface="DejaVu Sans" charset="0"/>
                        </a:rPr>
                        <a:t>158.7</a:t>
                      </a:r>
                    </a:p>
                  </a:txBody>
                  <a:tcPr marL="81638" marR="81638" marT="48628" marB="42456"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98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Lst>
                      </a:pPr>
                      <a:r>
                        <a:rPr kumimoji="0" lang="en-IN" sz="1600" b="1" i="0" u="none" strike="noStrike" cap="none" normalizeH="0" baseline="0" dirty="0" smtClean="0">
                          <a:ln>
                            <a:noFill/>
                          </a:ln>
                          <a:solidFill>
                            <a:srgbClr val="000000"/>
                          </a:solidFill>
                          <a:effectLst/>
                          <a:latin typeface="Calibri" pitchFamily="34" charset="0"/>
                          <a:ea typeface="DejaVu Sans" charset="0"/>
                          <a:cs typeface="DejaVu Sans" charset="0"/>
                        </a:rPr>
                        <a:t>-0.8</a:t>
                      </a:r>
                    </a:p>
                  </a:txBody>
                  <a:tcPr marL="81638" marR="81638" marT="48628" marB="42456"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noFill/>
                  </a:tcPr>
                </a:tc>
              </a:tr>
              <a:tr h="334988">
                <a:tc>
                  <a:txBody>
                    <a:bodyPr/>
                    <a:lstStyle/>
                    <a:p>
                      <a:pPr marL="0" marR="0" lvl="0" indent="0" algn="ctr" defTabSz="457200" rtl="0" eaLnBrk="1" fontAlgn="base" latinLnBrk="0" hangingPunct="1">
                        <a:lnSpc>
                          <a:spcPct val="98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Lst>
                      </a:pPr>
                      <a:r>
                        <a:rPr kumimoji="0" lang="en-IN" sz="1600" b="1" i="0" u="none" strike="noStrike" cap="none" normalizeH="0" baseline="0" smtClean="0">
                          <a:ln>
                            <a:noFill/>
                          </a:ln>
                          <a:solidFill>
                            <a:srgbClr val="000000"/>
                          </a:solidFill>
                          <a:effectLst/>
                          <a:latin typeface="Calibri" pitchFamily="34" charset="0"/>
                          <a:ea typeface="DejaVu Sans" charset="0"/>
                          <a:cs typeface="DejaVu Sans" charset="0"/>
                        </a:rPr>
                        <a:t>2005</a:t>
                      </a:r>
                    </a:p>
                  </a:txBody>
                  <a:tcPr marL="81638" marR="81638" marT="48628" marB="42456"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98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Lst>
                      </a:pPr>
                      <a:r>
                        <a:rPr kumimoji="0" lang="en-IN" sz="1600" b="1" i="0" u="none" strike="noStrike" cap="none" normalizeH="0" baseline="0" smtClean="0">
                          <a:ln>
                            <a:noFill/>
                          </a:ln>
                          <a:solidFill>
                            <a:srgbClr val="000000"/>
                          </a:solidFill>
                          <a:effectLst/>
                          <a:latin typeface="Calibri" pitchFamily="34" charset="0"/>
                          <a:ea typeface="DejaVu Sans" charset="0"/>
                          <a:cs typeface="DejaVu Sans" charset="0"/>
                        </a:rPr>
                        <a:t>143.2</a:t>
                      </a:r>
                    </a:p>
                  </a:txBody>
                  <a:tcPr marL="81638" marR="81638" marT="48628" marB="42456"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98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Lst>
                      </a:pPr>
                      <a:r>
                        <a:rPr kumimoji="0" lang="en-IN" sz="1600" b="1" i="0" u="none" strike="noStrike" cap="none" normalizeH="0" baseline="0" smtClean="0">
                          <a:ln>
                            <a:noFill/>
                          </a:ln>
                          <a:solidFill>
                            <a:srgbClr val="000000"/>
                          </a:solidFill>
                          <a:effectLst/>
                          <a:latin typeface="Calibri" pitchFamily="34" charset="0"/>
                          <a:ea typeface="DejaVu Sans" charset="0"/>
                          <a:cs typeface="DejaVu Sans" charset="0"/>
                        </a:rPr>
                        <a:t>-9.5</a:t>
                      </a:r>
                    </a:p>
                  </a:txBody>
                  <a:tcPr marL="81638" marR="81638" marT="48628" marB="42456"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noFill/>
                  </a:tcPr>
                </a:tc>
              </a:tr>
              <a:tr h="334988">
                <a:tc>
                  <a:txBody>
                    <a:bodyPr/>
                    <a:lstStyle/>
                    <a:p>
                      <a:pPr marL="0" marR="0" lvl="0" indent="0" algn="ctr" defTabSz="457200" rtl="0" eaLnBrk="1" fontAlgn="base" latinLnBrk="0" hangingPunct="1">
                        <a:lnSpc>
                          <a:spcPct val="98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Lst>
                      </a:pPr>
                      <a:r>
                        <a:rPr kumimoji="0" lang="en-IN" sz="1600" b="1" i="0" u="none" strike="noStrike" cap="none" normalizeH="0" baseline="0" smtClean="0">
                          <a:ln>
                            <a:noFill/>
                          </a:ln>
                          <a:solidFill>
                            <a:srgbClr val="000000"/>
                          </a:solidFill>
                          <a:effectLst/>
                          <a:latin typeface="Calibri" pitchFamily="34" charset="0"/>
                          <a:ea typeface="DejaVu Sans" charset="0"/>
                          <a:cs typeface="DejaVu Sans" charset="0"/>
                        </a:rPr>
                        <a:t>2006</a:t>
                      </a:r>
                    </a:p>
                  </a:txBody>
                  <a:tcPr marL="81638" marR="81638" marT="48628" marB="42456"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98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Lst>
                      </a:pPr>
                      <a:r>
                        <a:rPr kumimoji="0" lang="en-IN" sz="1600" b="1" i="0" u="none" strike="noStrike" cap="none" normalizeH="0" baseline="0" smtClean="0">
                          <a:ln>
                            <a:noFill/>
                          </a:ln>
                          <a:solidFill>
                            <a:srgbClr val="000000"/>
                          </a:solidFill>
                          <a:effectLst/>
                          <a:latin typeface="Calibri" pitchFamily="34" charset="0"/>
                          <a:ea typeface="DejaVu Sans" charset="0"/>
                          <a:cs typeface="DejaVu Sans" charset="0"/>
                        </a:rPr>
                        <a:t>141.8</a:t>
                      </a:r>
                    </a:p>
                  </a:txBody>
                  <a:tcPr marL="81638" marR="81638" marT="48628" marB="42456"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98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Lst>
                      </a:pPr>
                      <a:r>
                        <a:rPr kumimoji="0" lang="en-IN" sz="1600" b="1" i="0" u="none" strike="noStrike" cap="none" normalizeH="0" baseline="0" smtClean="0">
                          <a:ln>
                            <a:noFill/>
                          </a:ln>
                          <a:solidFill>
                            <a:srgbClr val="000000"/>
                          </a:solidFill>
                          <a:effectLst/>
                          <a:latin typeface="Calibri" pitchFamily="34" charset="0"/>
                          <a:ea typeface="DejaVu Sans" charset="0"/>
                          <a:cs typeface="DejaVu Sans" charset="0"/>
                        </a:rPr>
                        <a:t>-12.7</a:t>
                      </a:r>
                    </a:p>
                  </a:txBody>
                  <a:tcPr marL="81638" marR="81638" marT="48628" marB="42456"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noFill/>
                  </a:tcPr>
                </a:tc>
              </a:tr>
              <a:tr h="334988">
                <a:tc>
                  <a:txBody>
                    <a:bodyPr/>
                    <a:lstStyle/>
                    <a:p>
                      <a:pPr marL="0" marR="0" lvl="0" indent="0" algn="ctr" defTabSz="457200" rtl="0" eaLnBrk="1" fontAlgn="base" latinLnBrk="0" hangingPunct="1">
                        <a:lnSpc>
                          <a:spcPct val="98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Lst>
                      </a:pPr>
                      <a:r>
                        <a:rPr kumimoji="0" lang="en-IN" sz="1600" b="1" i="0" u="none" strike="noStrike" cap="none" normalizeH="0" baseline="0" smtClean="0">
                          <a:ln>
                            <a:noFill/>
                          </a:ln>
                          <a:solidFill>
                            <a:srgbClr val="000000"/>
                          </a:solidFill>
                          <a:effectLst/>
                          <a:latin typeface="Calibri" pitchFamily="34" charset="0"/>
                          <a:ea typeface="DejaVu Sans" charset="0"/>
                          <a:cs typeface="DejaVu Sans" charset="0"/>
                        </a:rPr>
                        <a:t>2007</a:t>
                      </a:r>
                    </a:p>
                  </a:txBody>
                  <a:tcPr marL="81638" marR="81638" marT="48628" marB="42456"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98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Lst>
                      </a:pPr>
                      <a:r>
                        <a:rPr kumimoji="0" lang="en-IN" sz="1600" b="1" i="0" u="none" strike="noStrike" cap="none" normalizeH="0" baseline="0" smtClean="0">
                          <a:ln>
                            <a:noFill/>
                          </a:ln>
                          <a:solidFill>
                            <a:srgbClr val="000000"/>
                          </a:solidFill>
                          <a:effectLst/>
                          <a:latin typeface="Calibri" pitchFamily="34" charset="0"/>
                          <a:ea typeface="DejaVu Sans" charset="0"/>
                          <a:cs typeface="DejaVu Sans" charset="0"/>
                        </a:rPr>
                        <a:t>192.5</a:t>
                      </a:r>
                    </a:p>
                  </a:txBody>
                  <a:tcPr marL="81638" marR="81638" marT="48628" marB="42456"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98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Lst>
                      </a:pPr>
                      <a:r>
                        <a:rPr kumimoji="0" lang="en-IN" sz="1600" b="1" i="0" u="none" strike="noStrike" cap="none" normalizeH="0" baseline="0" smtClean="0">
                          <a:ln>
                            <a:noFill/>
                          </a:ln>
                          <a:solidFill>
                            <a:srgbClr val="000000"/>
                          </a:solidFill>
                          <a:effectLst/>
                          <a:latin typeface="Calibri" pitchFamily="34" charset="0"/>
                          <a:ea typeface="DejaVu Sans" charset="0"/>
                          <a:cs typeface="DejaVu Sans" charset="0"/>
                        </a:rPr>
                        <a:t>18.5</a:t>
                      </a:r>
                    </a:p>
                  </a:txBody>
                  <a:tcPr marL="81638" marR="81638" marT="48628" marB="42456"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noFill/>
                  </a:tcPr>
                </a:tc>
              </a:tr>
              <a:tr h="334988">
                <a:tc>
                  <a:txBody>
                    <a:bodyPr/>
                    <a:lstStyle/>
                    <a:p>
                      <a:pPr marL="0" marR="0" lvl="0" indent="0" algn="ctr" defTabSz="457200" rtl="0" eaLnBrk="1" fontAlgn="base" latinLnBrk="0" hangingPunct="1">
                        <a:lnSpc>
                          <a:spcPct val="98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Lst>
                      </a:pPr>
                      <a:r>
                        <a:rPr kumimoji="0" lang="en-IN" sz="1600" b="1" i="0" u="none" strike="noStrike" cap="none" normalizeH="0" baseline="0" smtClean="0">
                          <a:ln>
                            <a:noFill/>
                          </a:ln>
                          <a:solidFill>
                            <a:srgbClr val="000000"/>
                          </a:solidFill>
                          <a:effectLst/>
                          <a:latin typeface="Calibri" pitchFamily="34" charset="0"/>
                          <a:ea typeface="DejaVu Sans" charset="0"/>
                          <a:cs typeface="DejaVu Sans" charset="0"/>
                        </a:rPr>
                        <a:t>2008</a:t>
                      </a:r>
                    </a:p>
                  </a:txBody>
                  <a:tcPr marL="81638" marR="81638" marT="48628" marB="42456"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98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Lst>
                      </a:pPr>
                      <a:r>
                        <a:rPr kumimoji="0" lang="en-IN" sz="1600" b="1" i="0" u="none" strike="noStrike" cap="none" normalizeH="0" baseline="0" smtClean="0">
                          <a:ln>
                            <a:noFill/>
                          </a:ln>
                          <a:solidFill>
                            <a:srgbClr val="000000"/>
                          </a:solidFill>
                          <a:effectLst/>
                          <a:latin typeface="Calibri" pitchFamily="34" charset="0"/>
                          <a:ea typeface="DejaVu Sans" charset="0"/>
                          <a:cs typeface="DejaVu Sans" charset="0"/>
                        </a:rPr>
                        <a:t>202.0</a:t>
                      </a:r>
                    </a:p>
                  </a:txBody>
                  <a:tcPr marL="81638" marR="81638" marT="48628" marB="42456"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98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Lst>
                      </a:pPr>
                      <a:r>
                        <a:rPr kumimoji="0" lang="en-IN" sz="1600" b="1" i="0" u="none" strike="noStrike" cap="none" normalizeH="0" baseline="0" smtClean="0">
                          <a:ln>
                            <a:noFill/>
                          </a:ln>
                          <a:solidFill>
                            <a:srgbClr val="000000"/>
                          </a:solidFill>
                          <a:effectLst/>
                          <a:latin typeface="Calibri" pitchFamily="34" charset="0"/>
                          <a:ea typeface="DejaVu Sans" charset="0"/>
                          <a:cs typeface="DejaVu Sans" charset="0"/>
                        </a:rPr>
                        <a:t>24.3</a:t>
                      </a:r>
                    </a:p>
                  </a:txBody>
                  <a:tcPr marL="81638" marR="81638" marT="48628" marB="42456"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noFill/>
                  </a:tcPr>
                </a:tc>
              </a:tr>
              <a:tr h="334988">
                <a:tc>
                  <a:txBody>
                    <a:bodyPr/>
                    <a:lstStyle/>
                    <a:p>
                      <a:pPr marL="0" marR="0" lvl="0" indent="0" algn="ctr" defTabSz="457200" rtl="0" eaLnBrk="1" fontAlgn="base" latinLnBrk="0" hangingPunct="1">
                        <a:lnSpc>
                          <a:spcPct val="98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Lst>
                      </a:pPr>
                      <a:r>
                        <a:rPr kumimoji="0" lang="en-IN" sz="1600" b="1" i="0" u="none" strike="noStrike" cap="none" normalizeH="0" baseline="0" smtClean="0">
                          <a:ln>
                            <a:noFill/>
                          </a:ln>
                          <a:solidFill>
                            <a:srgbClr val="FF0000"/>
                          </a:solidFill>
                          <a:effectLst/>
                          <a:latin typeface="Calibri" pitchFamily="34" charset="0"/>
                          <a:ea typeface="DejaVu Sans" charset="0"/>
                          <a:cs typeface="DejaVu Sans" charset="0"/>
                        </a:rPr>
                        <a:t>2009</a:t>
                      </a:r>
                    </a:p>
                  </a:txBody>
                  <a:tcPr marL="81638" marR="81638" marT="48628" marB="42456"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98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Lst>
                      </a:pPr>
                      <a:r>
                        <a:rPr kumimoji="0" lang="en-IN" sz="1600" b="1" i="0" u="none" strike="noStrike" cap="none" normalizeH="0" baseline="0" smtClean="0">
                          <a:ln>
                            <a:noFill/>
                          </a:ln>
                          <a:solidFill>
                            <a:srgbClr val="FF0000"/>
                          </a:solidFill>
                          <a:effectLst/>
                          <a:latin typeface="Calibri" pitchFamily="34" charset="0"/>
                          <a:ea typeface="DejaVu Sans" charset="0"/>
                          <a:cs typeface="DejaVu Sans" charset="0"/>
                        </a:rPr>
                        <a:t>85.7</a:t>
                      </a:r>
                    </a:p>
                  </a:txBody>
                  <a:tcPr marL="81638" marR="81638" marT="48628" marB="42456"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98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Lst>
                      </a:pPr>
                      <a:r>
                        <a:rPr kumimoji="0" lang="en-IN" sz="1600" b="1" i="0" u="none" strike="noStrike" cap="none" normalizeH="0" baseline="0" smtClean="0">
                          <a:ln>
                            <a:noFill/>
                          </a:ln>
                          <a:solidFill>
                            <a:srgbClr val="FF0000"/>
                          </a:solidFill>
                          <a:effectLst/>
                          <a:latin typeface="Calibri" pitchFamily="34" charset="0"/>
                          <a:ea typeface="DejaVu Sans" charset="0"/>
                          <a:cs typeface="DejaVu Sans" charset="0"/>
                        </a:rPr>
                        <a:t>-47.2</a:t>
                      </a:r>
                    </a:p>
                  </a:txBody>
                  <a:tcPr marL="81638" marR="81638" marT="48628" marB="42456"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noFill/>
                  </a:tcPr>
                </a:tc>
              </a:tr>
              <a:tr h="334988">
                <a:tc>
                  <a:txBody>
                    <a:bodyPr/>
                    <a:lstStyle/>
                    <a:p>
                      <a:pPr marL="0" marR="0" lvl="0" indent="0" algn="ctr" defTabSz="457200" rtl="0" eaLnBrk="1" fontAlgn="base" latinLnBrk="0" hangingPunct="1">
                        <a:lnSpc>
                          <a:spcPct val="98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Lst>
                      </a:pPr>
                      <a:r>
                        <a:rPr kumimoji="0" lang="en-IN" sz="1600" b="1" i="0" u="none" strike="noStrike" cap="none" normalizeH="0" baseline="0" smtClean="0">
                          <a:ln>
                            <a:noFill/>
                          </a:ln>
                          <a:solidFill>
                            <a:srgbClr val="000000"/>
                          </a:solidFill>
                          <a:effectLst/>
                          <a:latin typeface="Calibri" pitchFamily="34" charset="0"/>
                          <a:ea typeface="DejaVu Sans" charset="0"/>
                          <a:cs typeface="DejaVu Sans" charset="0"/>
                        </a:rPr>
                        <a:t>2010</a:t>
                      </a:r>
                    </a:p>
                  </a:txBody>
                  <a:tcPr marL="81638" marR="81638" marT="48628" marB="42456"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98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Lst>
                      </a:pPr>
                      <a:r>
                        <a:rPr kumimoji="0" lang="en-IN" sz="1600" b="1" i="0" u="none" strike="noStrike" cap="none" normalizeH="0" baseline="0" smtClean="0">
                          <a:ln>
                            <a:noFill/>
                          </a:ln>
                          <a:solidFill>
                            <a:srgbClr val="000000"/>
                          </a:solidFill>
                          <a:effectLst/>
                          <a:latin typeface="Calibri" pitchFamily="34" charset="0"/>
                          <a:ea typeface="DejaVu Sans" charset="0"/>
                          <a:cs typeface="DejaVu Sans" charset="0"/>
                        </a:rPr>
                        <a:t>138.1</a:t>
                      </a:r>
                    </a:p>
                  </a:txBody>
                  <a:tcPr marL="81638" marR="81638" marT="48628" marB="42456"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98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Lst>
                      </a:pPr>
                      <a:r>
                        <a:rPr kumimoji="0" lang="en-IN" sz="1600" b="1" i="0" u="none" strike="noStrike" cap="none" normalizeH="0" baseline="0" smtClean="0">
                          <a:ln>
                            <a:noFill/>
                          </a:ln>
                          <a:solidFill>
                            <a:srgbClr val="000000"/>
                          </a:solidFill>
                          <a:effectLst/>
                          <a:latin typeface="Calibri" pitchFamily="34" charset="0"/>
                          <a:ea typeface="DejaVu Sans" charset="0"/>
                          <a:cs typeface="DejaVu Sans" charset="0"/>
                        </a:rPr>
                        <a:t>-15.6</a:t>
                      </a:r>
                    </a:p>
                  </a:txBody>
                  <a:tcPr marL="81638" marR="81638" marT="48628" marB="42456"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noFill/>
                  </a:tcPr>
                </a:tc>
              </a:tr>
              <a:tr h="334988">
                <a:tc>
                  <a:txBody>
                    <a:bodyPr/>
                    <a:lstStyle/>
                    <a:p>
                      <a:pPr marL="0" marR="0" lvl="0" indent="0" algn="ctr" defTabSz="457200" rtl="0" eaLnBrk="1" fontAlgn="base" latinLnBrk="0" hangingPunct="1">
                        <a:lnSpc>
                          <a:spcPct val="98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Lst>
                      </a:pPr>
                      <a:r>
                        <a:rPr kumimoji="0" lang="en-IN" sz="1600" b="1" i="0" u="none" strike="noStrike" cap="none" normalizeH="0" baseline="0" smtClean="0">
                          <a:ln>
                            <a:noFill/>
                          </a:ln>
                          <a:solidFill>
                            <a:srgbClr val="000000"/>
                          </a:solidFill>
                          <a:effectLst/>
                          <a:latin typeface="Calibri" pitchFamily="34" charset="0"/>
                          <a:ea typeface="DejaVu Sans" charset="0"/>
                          <a:cs typeface="DejaVu Sans" charset="0"/>
                        </a:rPr>
                        <a:t>2011</a:t>
                      </a:r>
                    </a:p>
                  </a:txBody>
                  <a:tcPr marL="81638" marR="81638" marT="48628" marB="42456"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98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Lst>
                      </a:pPr>
                      <a:r>
                        <a:rPr kumimoji="0" lang="en-IN" sz="1600" b="1" i="0" u="none" strike="noStrike" cap="none" normalizeH="0" baseline="0" smtClean="0">
                          <a:ln>
                            <a:noFill/>
                          </a:ln>
                          <a:solidFill>
                            <a:srgbClr val="000000"/>
                          </a:solidFill>
                          <a:effectLst/>
                          <a:latin typeface="Calibri" pitchFamily="34" charset="0"/>
                          <a:ea typeface="DejaVu Sans" charset="0"/>
                          <a:cs typeface="DejaVu Sans" charset="0"/>
                        </a:rPr>
                        <a:t>183.5</a:t>
                      </a:r>
                    </a:p>
                  </a:txBody>
                  <a:tcPr marL="81638" marR="81638" marT="48628" marB="42456"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98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Lst>
                      </a:pPr>
                      <a:r>
                        <a:rPr kumimoji="0" lang="en-IN" sz="1600" b="1" i="0" u="none" strike="noStrike" cap="none" normalizeH="0" baseline="0" smtClean="0">
                          <a:ln>
                            <a:noFill/>
                          </a:ln>
                          <a:solidFill>
                            <a:srgbClr val="000000"/>
                          </a:solidFill>
                          <a:effectLst/>
                          <a:latin typeface="Calibri" pitchFamily="34" charset="0"/>
                          <a:ea typeface="DejaVu Sans" charset="0"/>
                          <a:cs typeface="DejaVu Sans" charset="0"/>
                        </a:rPr>
                        <a:t>12.2</a:t>
                      </a:r>
                    </a:p>
                  </a:txBody>
                  <a:tcPr marL="81638" marR="81638" marT="48628" marB="42456"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noFill/>
                  </a:tcPr>
                </a:tc>
              </a:tr>
              <a:tr h="334988">
                <a:tc>
                  <a:txBody>
                    <a:bodyPr/>
                    <a:lstStyle/>
                    <a:p>
                      <a:pPr marL="0" marR="0" lvl="0" indent="0" algn="ctr" defTabSz="457200" rtl="0" eaLnBrk="1" fontAlgn="base" latinLnBrk="0" hangingPunct="1">
                        <a:lnSpc>
                          <a:spcPct val="98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Lst>
                      </a:pPr>
                      <a:r>
                        <a:rPr kumimoji="0" lang="en-IN" sz="1600" b="1" i="0" u="none" strike="noStrike" cap="none" normalizeH="0" baseline="0" smtClean="0">
                          <a:ln>
                            <a:noFill/>
                          </a:ln>
                          <a:solidFill>
                            <a:srgbClr val="000000"/>
                          </a:solidFill>
                          <a:effectLst/>
                          <a:latin typeface="Calibri" pitchFamily="34" charset="0"/>
                          <a:ea typeface="DejaVu Sans" charset="0"/>
                          <a:cs typeface="DejaVu Sans" charset="0"/>
                        </a:rPr>
                        <a:t>2012</a:t>
                      </a:r>
                    </a:p>
                  </a:txBody>
                  <a:tcPr marL="81638" marR="81638" marT="48628" marB="42456"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98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Lst>
                      </a:pPr>
                      <a:r>
                        <a:rPr kumimoji="0" lang="en-IN" sz="1600" b="1" i="0" u="none" strike="noStrike" cap="none" normalizeH="0" baseline="0" smtClean="0">
                          <a:ln>
                            <a:noFill/>
                          </a:ln>
                          <a:solidFill>
                            <a:srgbClr val="000000"/>
                          </a:solidFill>
                          <a:effectLst/>
                          <a:latin typeface="Calibri" pitchFamily="34" charset="0"/>
                          <a:ea typeface="DejaVu Sans" charset="0"/>
                          <a:cs typeface="DejaVu Sans" charset="0"/>
                        </a:rPr>
                        <a:t>117.8</a:t>
                      </a:r>
                    </a:p>
                  </a:txBody>
                  <a:tcPr marL="81638" marR="81638" marT="48628" marB="42456"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98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Lst>
                      </a:pPr>
                      <a:r>
                        <a:rPr kumimoji="0" lang="en-IN" sz="1600" b="1" i="0" u="none" strike="noStrike" cap="none" normalizeH="0" baseline="0" smtClean="0">
                          <a:ln>
                            <a:noFill/>
                          </a:ln>
                          <a:solidFill>
                            <a:srgbClr val="000000"/>
                          </a:solidFill>
                          <a:effectLst/>
                          <a:latin typeface="Calibri" pitchFamily="34" charset="0"/>
                          <a:ea typeface="DejaVu Sans" charset="0"/>
                          <a:cs typeface="DejaVu Sans" charset="0"/>
                        </a:rPr>
                        <a:t>-28.0</a:t>
                      </a:r>
                    </a:p>
                  </a:txBody>
                  <a:tcPr marL="81638" marR="81638" marT="48628" marB="42456"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noFill/>
                  </a:tcPr>
                </a:tc>
              </a:tr>
              <a:tr h="334988">
                <a:tc>
                  <a:txBody>
                    <a:bodyPr/>
                    <a:lstStyle/>
                    <a:p>
                      <a:pPr marL="0" marR="0" lvl="0" indent="0" algn="ctr" defTabSz="457200" rtl="0" eaLnBrk="1" fontAlgn="base" latinLnBrk="0" hangingPunct="1">
                        <a:lnSpc>
                          <a:spcPct val="98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Lst>
                      </a:pPr>
                      <a:r>
                        <a:rPr kumimoji="0" lang="en-IN" sz="1600" b="1" i="0" u="none" strike="noStrike" cap="none" normalizeH="0" baseline="0" smtClean="0">
                          <a:ln>
                            <a:noFill/>
                          </a:ln>
                          <a:solidFill>
                            <a:srgbClr val="0033CC"/>
                          </a:solidFill>
                          <a:effectLst/>
                          <a:latin typeface="Calibri" pitchFamily="34" charset="0"/>
                          <a:ea typeface="DejaVu Sans" charset="0"/>
                          <a:cs typeface="DejaVu Sans" charset="0"/>
                        </a:rPr>
                        <a:t>2013</a:t>
                      </a:r>
                    </a:p>
                  </a:txBody>
                  <a:tcPr marL="81638" marR="81638" marT="48628" marB="42456"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98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Lst>
                      </a:pPr>
                      <a:r>
                        <a:rPr kumimoji="0" lang="en-IN" sz="1600" b="1" i="0" u="none" strike="noStrike" cap="none" normalizeH="0" baseline="0" smtClean="0">
                          <a:ln>
                            <a:noFill/>
                          </a:ln>
                          <a:solidFill>
                            <a:srgbClr val="0033CC"/>
                          </a:solidFill>
                          <a:effectLst/>
                          <a:latin typeface="Calibri" pitchFamily="34" charset="0"/>
                          <a:ea typeface="DejaVu Sans" charset="0"/>
                          <a:cs typeface="DejaVu Sans" charset="0"/>
                        </a:rPr>
                        <a:t>219.8</a:t>
                      </a:r>
                    </a:p>
                  </a:txBody>
                  <a:tcPr marL="81638" marR="81638" marT="48628" marB="42456"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98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Lst>
                      </a:pPr>
                      <a:r>
                        <a:rPr kumimoji="0" lang="en-IN" sz="1600" b="1" i="0" u="none" strike="noStrike" cap="none" normalizeH="0" baseline="0" smtClean="0">
                          <a:ln>
                            <a:noFill/>
                          </a:ln>
                          <a:solidFill>
                            <a:srgbClr val="0033CC"/>
                          </a:solidFill>
                          <a:effectLst/>
                          <a:latin typeface="Calibri" pitchFamily="34" charset="0"/>
                          <a:ea typeface="DejaVu Sans" charset="0"/>
                          <a:cs typeface="DejaVu Sans" charset="0"/>
                        </a:rPr>
                        <a:t>34.4</a:t>
                      </a:r>
                    </a:p>
                  </a:txBody>
                  <a:tcPr marL="81638" marR="81638" marT="48628" marB="42456"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noFill/>
                  </a:tcPr>
                </a:tc>
              </a:tr>
              <a:tr h="334988">
                <a:tc>
                  <a:txBody>
                    <a:bodyPr/>
                    <a:lstStyle/>
                    <a:p>
                      <a:pPr marL="0" marR="0" lvl="0" indent="0" algn="ctr" defTabSz="457200" rtl="0" eaLnBrk="1" fontAlgn="base" latinLnBrk="0" hangingPunct="1">
                        <a:lnSpc>
                          <a:spcPct val="98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Lst>
                      </a:pPr>
                      <a:r>
                        <a:rPr kumimoji="0" lang="en-IN" sz="1600" b="1" i="0" u="none" strike="noStrike" cap="none" normalizeH="0" baseline="0" smtClean="0">
                          <a:ln>
                            <a:noFill/>
                          </a:ln>
                          <a:solidFill>
                            <a:srgbClr val="FF0000"/>
                          </a:solidFill>
                          <a:effectLst/>
                          <a:latin typeface="Calibri" pitchFamily="34" charset="0"/>
                          <a:ea typeface="DejaVu Sans" charset="0"/>
                          <a:cs typeface="DejaVu Sans" charset="0"/>
                        </a:rPr>
                        <a:t>2014</a:t>
                      </a:r>
                    </a:p>
                  </a:txBody>
                  <a:tcPr marL="81638" marR="81638" marT="48628" marB="42456"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98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Lst>
                      </a:pPr>
                      <a:r>
                        <a:rPr kumimoji="0" lang="en-IN" sz="1600" b="1" i="0" u="none" strike="noStrike" cap="none" normalizeH="0" baseline="0" smtClean="0">
                          <a:ln>
                            <a:noFill/>
                          </a:ln>
                          <a:solidFill>
                            <a:srgbClr val="FF0000"/>
                          </a:solidFill>
                          <a:effectLst/>
                          <a:latin typeface="Calibri" pitchFamily="34" charset="0"/>
                          <a:ea typeface="DejaVu Sans" charset="0"/>
                          <a:cs typeface="DejaVu Sans" charset="0"/>
                        </a:rPr>
                        <a:t>92.4</a:t>
                      </a:r>
                    </a:p>
                  </a:txBody>
                  <a:tcPr marL="81638" marR="81638" marT="48628" marB="42456"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98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Lst>
                      </a:pPr>
                      <a:r>
                        <a:rPr kumimoji="0" lang="en-IN" sz="1600" b="1" i="0" u="none" strike="noStrike" cap="none" normalizeH="0" baseline="0" dirty="0" smtClean="0">
                          <a:ln>
                            <a:noFill/>
                          </a:ln>
                          <a:solidFill>
                            <a:srgbClr val="FF0000"/>
                          </a:solidFill>
                          <a:effectLst/>
                          <a:latin typeface="Calibri" pitchFamily="34" charset="0"/>
                          <a:ea typeface="DejaVu Sans" charset="0"/>
                          <a:cs typeface="DejaVu Sans" charset="0"/>
                        </a:rPr>
                        <a:t>-43.5</a:t>
                      </a:r>
                    </a:p>
                  </a:txBody>
                  <a:tcPr marL="81638" marR="81638" marT="48628" marB="42456"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3227" name="Rectangle 155"/>
          <p:cNvSpPr>
            <a:spLocks noChangeArrowheads="1"/>
          </p:cNvSpPr>
          <p:nvPr/>
        </p:nvSpPr>
        <p:spPr bwMode="auto">
          <a:xfrm>
            <a:off x="1589088" y="1628958"/>
            <a:ext cx="5461000" cy="358775"/>
          </a:xfrm>
          <a:prstGeom prst="rect">
            <a:avLst/>
          </a:prstGeom>
          <a:solidFill>
            <a:srgbClr val="0033CC">
              <a:alpha val="25098"/>
            </a:srgbClr>
          </a:solidFill>
          <a:ln w="25560">
            <a:solidFill>
              <a:srgbClr val="385D8A"/>
            </a:solidFill>
            <a:miter lim="800000"/>
            <a:headEnd/>
            <a:tailEnd/>
          </a:ln>
        </p:spPr>
        <p:txBody>
          <a:bodyPr wrap="none" lIns="82945" tIns="41473" rIns="82945" bIns="41473" anchor="ctr"/>
          <a:lstStyle/>
          <a:p>
            <a:endParaRPr lang="en-US"/>
          </a:p>
        </p:txBody>
      </p:sp>
      <p:sp>
        <p:nvSpPr>
          <p:cNvPr id="3228" name="Rectangle 156"/>
          <p:cNvSpPr>
            <a:spLocks noChangeArrowheads="1"/>
          </p:cNvSpPr>
          <p:nvPr/>
        </p:nvSpPr>
        <p:spPr bwMode="auto">
          <a:xfrm>
            <a:off x="1589088" y="5664383"/>
            <a:ext cx="5461000" cy="360362"/>
          </a:xfrm>
          <a:prstGeom prst="rect">
            <a:avLst/>
          </a:prstGeom>
          <a:solidFill>
            <a:srgbClr val="0033CC">
              <a:alpha val="25098"/>
            </a:srgbClr>
          </a:solidFill>
          <a:ln w="25560">
            <a:solidFill>
              <a:srgbClr val="385D8A"/>
            </a:solidFill>
            <a:miter lim="800000"/>
            <a:headEnd/>
            <a:tailEnd/>
          </a:ln>
        </p:spPr>
        <p:txBody>
          <a:bodyPr wrap="none" lIns="82945" tIns="41473" rIns="82945" bIns="41473" anchor="ctr"/>
          <a:lstStyle/>
          <a:p>
            <a:endParaRPr lang="en-US"/>
          </a:p>
        </p:txBody>
      </p:sp>
      <p:sp>
        <p:nvSpPr>
          <p:cNvPr id="3229" name="Rectangle 157"/>
          <p:cNvSpPr>
            <a:spLocks noChangeArrowheads="1"/>
          </p:cNvSpPr>
          <p:nvPr/>
        </p:nvSpPr>
        <p:spPr bwMode="auto">
          <a:xfrm>
            <a:off x="1589088" y="4310245"/>
            <a:ext cx="5461000" cy="360363"/>
          </a:xfrm>
          <a:prstGeom prst="rect">
            <a:avLst/>
          </a:prstGeom>
          <a:solidFill>
            <a:srgbClr val="FF6600">
              <a:alpha val="25098"/>
            </a:srgbClr>
          </a:solidFill>
          <a:ln w="25560">
            <a:solidFill>
              <a:srgbClr val="385D8A"/>
            </a:solidFill>
            <a:miter lim="800000"/>
            <a:headEnd/>
            <a:tailEnd/>
          </a:ln>
        </p:spPr>
        <p:txBody>
          <a:bodyPr wrap="none" lIns="82945" tIns="41473" rIns="82945" bIns="41473" anchor="ctr"/>
          <a:lstStyle/>
          <a:p>
            <a:endParaRPr lang="en-US"/>
          </a:p>
        </p:txBody>
      </p:sp>
      <p:sp>
        <p:nvSpPr>
          <p:cNvPr id="3230" name="Rectangle 158"/>
          <p:cNvSpPr>
            <a:spLocks noChangeArrowheads="1"/>
          </p:cNvSpPr>
          <p:nvPr/>
        </p:nvSpPr>
        <p:spPr bwMode="auto">
          <a:xfrm>
            <a:off x="1589088" y="6012045"/>
            <a:ext cx="5461000" cy="360363"/>
          </a:xfrm>
          <a:prstGeom prst="rect">
            <a:avLst/>
          </a:prstGeom>
          <a:solidFill>
            <a:srgbClr val="FF6600">
              <a:alpha val="25098"/>
            </a:srgbClr>
          </a:solidFill>
          <a:ln w="25560">
            <a:solidFill>
              <a:srgbClr val="385D8A"/>
            </a:solidFill>
            <a:miter lim="800000"/>
            <a:headEnd/>
            <a:tailEnd/>
          </a:ln>
        </p:spPr>
        <p:txBody>
          <a:bodyPr wrap="none" lIns="82945" tIns="41473" rIns="82945" bIns="41473" anchor="ctr"/>
          <a:lstStyle/>
          <a:p>
            <a:endParaRPr lang="en-US"/>
          </a:p>
        </p:txBody>
      </p:sp>
      <p:sp>
        <p:nvSpPr>
          <p:cNvPr id="27720" name="Text Box 159"/>
          <p:cNvSpPr txBox="1">
            <a:spLocks noChangeArrowheads="1"/>
          </p:cNvSpPr>
          <p:nvPr/>
        </p:nvSpPr>
        <p:spPr bwMode="auto">
          <a:xfrm>
            <a:off x="1524000" y="381000"/>
            <a:ext cx="5461000" cy="423863"/>
          </a:xfrm>
          <a:prstGeom prst="rect">
            <a:avLst/>
          </a:prstGeom>
          <a:solidFill>
            <a:schemeClr val="bg1"/>
          </a:solidFill>
          <a:ln w="9525">
            <a:noFill/>
            <a:round/>
            <a:headEnd/>
            <a:tailEnd/>
          </a:ln>
        </p:spPr>
        <p:txBody>
          <a:bodyPr lIns="81639" tIns="42452" rIns="81639" bIns="42452">
            <a:spAutoFit/>
          </a:bodyPr>
          <a:lstStyle/>
          <a:p>
            <a:pPr algn="ctr">
              <a:tabLst>
                <a:tab pos="655638" algn="l"/>
                <a:tab pos="1312863" algn="l"/>
                <a:tab pos="1968500" algn="l"/>
                <a:tab pos="2625725" algn="l"/>
                <a:tab pos="3282950" algn="l"/>
                <a:tab pos="3938588" algn="l"/>
                <a:tab pos="4595813" algn="l"/>
                <a:tab pos="5253038" algn="l"/>
              </a:tabLst>
            </a:pPr>
            <a:r>
              <a:rPr lang="en-US" sz="2200" b="1" u="sng" dirty="0">
                <a:solidFill>
                  <a:srgbClr val="FF0000"/>
                </a:solidFill>
                <a:latin typeface="Calibri" pitchFamily="34" charset="0"/>
                <a:ea typeface="DejaVu Sans"/>
                <a:cs typeface="DejaVu Sans"/>
              </a:rPr>
              <a:t>Observed June Rainfall during 2001-14</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additive="repl">
                                        <p:cTn id="6" dur="1" fill="hold">
                                          <p:stCondLst>
                                            <p:cond delay="0"/>
                                          </p:stCondLst>
                                        </p:cTn>
                                        <p:tgtEl>
                                          <p:spTgt spid="3227"/>
                                        </p:tgtEl>
                                        <p:attrNameLst>
                                          <p:attrName>style.visibility</p:attrName>
                                        </p:attrNameLst>
                                      </p:cBhvr>
                                      <p:to>
                                        <p:strVal val="visible"/>
                                      </p:to>
                                    </p:set>
                                    <p:animEffect transition="in" filter="strips(downLeft)">
                                      <p:cBhvr additive="repl">
                                        <p:cTn id="7" dur="500"/>
                                        <p:tgtEl>
                                          <p:spTgt spid="3227"/>
                                        </p:tgtEl>
                                      </p:cBhvr>
                                    </p:animEffect>
                                  </p:childTnLst>
                                </p:cTn>
                              </p:par>
                              <p:par>
                                <p:cTn id="8" presetID="18" presetClass="entr" presetSubtype="12" fill="hold" grpId="0" nodeType="withEffect">
                                  <p:stCondLst>
                                    <p:cond delay="0"/>
                                  </p:stCondLst>
                                  <p:childTnLst>
                                    <p:set>
                                      <p:cBhvr additive="repl">
                                        <p:cTn id="9" dur="1" fill="hold">
                                          <p:stCondLst>
                                            <p:cond delay="0"/>
                                          </p:stCondLst>
                                        </p:cTn>
                                        <p:tgtEl>
                                          <p:spTgt spid="3229"/>
                                        </p:tgtEl>
                                        <p:attrNameLst>
                                          <p:attrName>style.visibility</p:attrName>
                                        </p:attrNameLst>
                                      </p:cBhvr>
                                      <p:to>
                                        <p:strVal val="visible"/>
                                      </p:to>
                                    </p:set>
                                    <p:animEffect transition="in" filter="strips(downLeft)">
                                      <p:cBhvr additive="repl">
                                        <p:cTn id="10" dur="500"/>
                                        <p:tgtEl>
                                          <p:spTgt spid="3229"/>
                                        </p:tgtEl>
                                      </p:cBhvr>
                                    </p:animEffect>
                                  </p:childTnLst>
                                </p:cTn>
                              </p:par>
                              <p:par>
                                <p:cTn id="11" presetID="18" presetClass="entr" presetSubtype="12" fill="hold" grpId="0" nodeType="withEffect">
                                  <p:stCondLst>
                                    <p:cond delay="0"/>
                                  </p:stCondLst>
                                  <p:childTnLst>
                                    <p:set>
                                      <p:cBhvr additive="repl">
                                        <p:cTn id="12" dur="1" fill="hold">
                                          <p:stCondLst>
                                            <p:cond delay="0"/>
                                          </p:stCondLst>
                                        </p:cTn>
                                        <p:tgtEl>
                                          <p:spTgt spid="3228"/>
                                        </p:tgtEl>
                                        <p:attrNameLst>
                                          <p:attrName>style.visibility</p:attrName>
                                        </p:attrNameLst>
                                      </p:cBhvr>
                                      <p:to>
                                        <p:strVal val="visible"/>
                                      </p:to>
                                    </p:set>
                                    <p:animEffect transition="in" filter="strips(downLeft)">
                                      <p:cBhvr additive="repl">
                                        <p:cTn id="13" dur="500"/>
                                        <p:tgtEl>
                                          <p:spTgt spid="3228"/>
                                        </p:tgtEl>
                                      </p:cBhvr>
                                    </p:animEffect>
                                  </p:childTnLst>
                                </p:cTn>
                              </p:par>
                              <p:par>
                                <p:cTn id="14" presetID="18" presetClass="entr" presetSubtype="12" fill="hold" grpId="0" nodeType="withEffect">
                                  <p:stCondLst>
                                    <p:cond delay="0"/>
                                  </p:stCondLst>
                                  <p:childTnLst>
                                    <p:set>
                                      <p:cBhvr additive="repl">
                                        <p:cTn id="15" dur="1" fill="hold">
                                          <p:stCondLst>
                                            <p:cond delay="0"/>
                                          </p:stCondLst>
                                        </p:cTn>
                                        <p:tgtEl>
                                          <p:spTgt spid="3230"/>
                                        </p:tgtEl>
                                        <p:attrNameLst>
                                          <p:attrName>style.visibility</p:attrName>
                                        </p:attrNameLst>
                                      </p:cBhvr>
                                      <p:to>
                                        <p:strVal val="visible"/>
                                      </p:to>
                                    </p:set>
                                    <p:animEffect transition="in" filter="strips(downLeft)">
                                      <p:cBhvr additive="repl">
                                        <p:cTn id="16" dur="500"/>
                                        <p:tgtEl>
                                          <p:spTgt spid="3230"/>
                                        </p:tgtEl>
                                      </p:cBhvr>
                                    </p:animEffect>
                                  </p:childTnLst>
                                </p:cTn>
                              </p:par>
                              <p:par>
                                <p:cTn id="17" presetID="35" presetClass="emph" repeatCount="indefinite" fill="hold" grpId="1" nodeType="withEffect">
                                  <p:stCondLst>
                                    <p:cond delay="0"/>
                                  </p:stCondLst>
                                  <p:endCondLst>
                                    <p:cond delay="0"/>
                                  </p:endCondLst>
                                  <p:childTnLst>
                                    <p:anim calcmode="discrete" valueType="num">
                                      <p:cBhvr additive="repl">
                                        <p:cTn id="18" dur="1000" fill="hold"/>
                                        <p:tgtEl>
                                          <p:spTgt spid="3227"/>
                                        </p:tgtEl>
                                        <p:attrNameLst>
                                          <p:attrName>style.visibility</p:attrName>
                                        </p:attrNameLst>
                                      </p:cBhvr>
                                      <p:tavLst>
                                        <p:tav tm="50000">
                                          <p:val>
                                            <p:strVal val="hidden"/>
                                          </p:val>
                                        </p:tav>
                                        <p:tav tm="50000">
                                          <p:val>
                                            <p:strVal val="visible"/>
                                          </p:val>
                                        </p:tav>
                                      </p:tavLst>
                                    </p:anim>
                                  </p:childTnLst>
                                </p:cTn>
                              </p:par>
                              <p:par>
                                <p:cTn id="19" presetID="35" presetClass="emph" repeatCount="indefinite" fill="hold" grpId="1" nodeType="withEffect">
                                  <p:stCondLst>
                                    <p:cond delay="0"/>
                                  </p:stCondLst>
                                  <p:endCondLst>
                                    <p:cond delay="0"/>
                                  </p:endCondLst>
                                  <p:childTnLst>
                                    <p:anim calcmode="discrete" valueType="num">
                                      <p:cBhvr additive="repl">
                                        <p:cTn id="20" dur="1000" fill="hold"/>
                                        <p:tgtEl>
                                          <p:spTgt spid="3229"/>
                                        </p:tgtEl>
                                        <p:attrNameLst>
                                          <p:attrName>style.visibility</p:attrName>
                                        </p:attrNameLst>
                                      </p:cBhvr>
                                      <p:tavLst>
                                        <p:tav tm="50000">
                                          <p:val>
                                            <p:strVal val="hidden"/>
                                          </p:val>
                                        </p:tav>
                                        <p:tav tm="50000">
                                          <p:val>
                                            <p:strVal val="visible"/>
                                          </p:val>
                                        </p:tav>
                                      </p:tavLst>
                                    </p:anim>
                                  </p:childTnLst>
                                </p:cTn>
                              </p:par>
                              <p:par>
                                <p:cTn id="21" presetID="35" presetClass="emph" repeatCount="indefinite" fill="hold" grpId="1" nodeType="withEffect">
                                  <p:stCondLst>
                                    <p:cond delay="0"/>
                                  </p:stCondLst>
                                  <p:endCondLst>
                                    <p:cond delay="0"/>
                                  </p:endCondLst>
                                  <p:childTnLst>
                                    <p:anim calcmode="discrete" valueType="num">
                                      <p:cBhvr additive="repl">
                                        <p:cTn id="22" dur="1000" fill="hold"/>
                                        <p:tgtEl>
                                          <p:spTgt spid="3228"/>
                                        </p:tgtEl>
                                        <p:attrNameLst>
                                          <p:attrName>style.visibility</p:attrName>
                                        </p:attrNameLst>
                                      </p:cBhvr>
                                      <p:tavLst>
                                        <p:tav tm="50000">
                                          <p:val>
                                            <p:strVal val="hidden"/>
                                          </p:val>
                                        </p:tav>
                                        <p:tav tm="50000">
                                          <p:val>
                                            <p:strVal val="visible"/>
                                          </p:val>
                                        </p:tav>
                                      </p:tavLst>
                                    </p:anim>
                                  </p:childTnLst>
                                </p:cTn>
                              </p:par>
                              <p:par>
                                <p:cTn id="23" presetID="35" presetClass="emph" repeatCount="indefinite" fill="hold" grpId="1" nodeType="withEffect">
                                  <p:stCondLst>
                                    <p:cond delay="0"/>
                                  </p:stCondLst>
                                  <p:endCondLst>
                                    <p:cond delay="0"/>
                                  </p:endCondLst>
                                  <p:childTnLst>
                                    <p:anim calcmode="discrete" valueType="num">
                                      <p:cBhvr additive="repl">
                                        <p:cTn id="24" dur="1000" fill="hold"/>
                                        <p:tgtEl>
                                          <p:spTgt spid="3230"/>
                                        </p:tgtEl>
                                        <p:attrNameLst>
                                          <p:attrName>style.visibility</p:attrName>
                                        </p:attrNameLst>
                                      </p:cBhvr>
                                      <p:tavLst>
                                        <p:tav tm="5000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7" grpId="0" animBg="1"/>
      <p:bldP spid="3227" grpId="1" animBg="1"/>
      <p:bldP spid="3228" grpId="0" animBg="1"/>
      <p:bldP spid="3228" grpId="1" animBg="1"/>
      <p:bldP spid="3229" grpId="0" animBg="1"/>
      <p:bldP spid="3229" grpId="1" animBg="1"/>
      <p:bldP spid="3230" grpId="0" animBg="1"/>
      <p:bldP spid="3230"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p:cNvPicPr>
            <a:picLocks noChangeAspect="1" noChangeArrowheads="1"/>
          </p:cNvPicPr>
          <p:nvPr/>
        </p:nvPicPr>
        <p:blipFill>
          <a:blip r:embed="rId3"/>
          <a:srcRect/>
          <a:stretch>
            <a:fillRect/>
          </a:stretch>
        </p:blipFill>
        <p:spPr bwMode="auto">
          <a:xfrm>
            <a:off x="1081790" y="838200"/>
            <a:ext cx="6789737" cy="5224462"/>
          </a:xfrm>
          <a:prstGeom prst="rect">
            <a:avLst/>
          </a:prstGeom>
          <a:noFill/>
          <a:ln w="9525">
            <a:noFill/>
            <a:round/>
            <a:headEnd/>
            <a:tailEnd/>
          </a:ln>
        </p:spPr>
      </p:pic>
      <p:sp>
        <p:nvSpPr>
          <p:cNvPr id="4098" name="Text Box 2"/>
          <p:cNvSpPr txBox="1">
            <a:spLocks noChangeArrowheads="1"/>
          </p:cNvSpPr>
          <p:nvPr/>
        </p:nvSpPr>
        <p:spPr bwMode="auto">
          <a:xfrm>
            <a:off x="877887" y="6119812"/>
            <a:ext cx="7427913" cy="361950"/>
          </a:xfrm>
          <a:prstGeom prst="rect">
            <a:avLst/>
          </a:prstGeom>
          <a:noFill/>
          <a:ln w="28575">
            <a:solidFill>
              <a:srgbClr val="CC0066"/>
            </a:solidFill>
            <a:round/>
            <a:headEnd/>
            <a:tailEnd/>
          </a:ln>
        </p:spPr>
        <p:txBody>
          <a:bodyPr wrap="none" lIns="81639" tIns="42452" rIns="81639" bIns="42452">
            <a:spAutoFit/>
          </a:bodyPr>
          <a:lstStyle/>
          <a:p>
            <a:pPr>
              <a:tabLst>
                <a:tab pos="655638" algn="l"/>
                <a:tab pos="1312863" algn="l"/>
                <a:tab pos="1968500" algn="l"/>
                <a:tab pos="2625725" algn="l"/>
                <a:tab pos="3282950" algn="l"/>
                <a:tab pos="3938588" algn="l"/>
                <a:tab pos="4595813" algn="l"/>
                <a:tab pos="5253038" algn="l"/>
                <a:tab pos="5908675" algn="l"/>
                <a:tab pos="6565900" algn="l"/>
                <a:tab pos="7223125" algn="l"/>
              </a:tabLst>
            </a:pPr>
            <a:r>
              <a:rPr lang="en-IN" b="1" dirty="0">
                <a:solidFill>
                  <a:srgbClr val="0033CC"/>
                </a:solidFill>
                <a:ea typeface="DejaVu Sans"/>
                <a:cs typeface="DejaVu Sans"/>
              </a:rPr>
              <a:t>The model has remarkable skill in predicting the June extremes !!!</a:t>
            </a:r>
          </a:p>
        </p:txBody>
      </p:sp>
      <p:sp>
        <p:nvSpPr>
          <p:cNvPr id="4" name="TextBox 3"/>
          <p:cNvSpPr txBox="1"/>
          <p:nvPr/>
        </p:nvSpPr>
        <p:spPr>
          <a:xfrm>
            <a:off x="1676400" y="152400"/>
            <a:ext cx="5839291" cy="461665"/>
          </a:xfrm>
          <a:prstGeom prst="rect">
            <a:avLst/>
          </a:prstGeom>
          <a:noFill/>
        </p:spPr>
        <p:txBody>
          <a:bodyPr wrap="none" rtlCol="0">
            <a:spAutoFit/>
          </a:bodyPr>
          <a:lstStyle/>
          <a:p>
            <a:r>
              <a:rPr lang="en-IN" sz="2400" b="1" u="sng" dirty="0" smtClean="0">
                <a:solidFill>
                  <a:srgbClr val="990033"/>
                </a:solidFill>
              </a:rPr>
              <a:t>ERP of June extremes by CGEPS MME</a:t>
            </a:r>
            <a:endParaRPr lang="en-IN" sz="2400" b="1" u="sng" dirty="0">
              <a:solidFill>
                <a:srgbClr val="990033"/>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additive="repl">
                                        <p:cTn id="6" dur="1" fill="hold">
                                          <p:stCondLst>
                                            <p:cond delay="0"/>
                                          </p:stCondLst>
                                        </p:cTn>
                                        <p:tgtEl>
                                          <p:spTgt spid="4098"/>
                                        </p:tgtEl>
                                        <p:attrNameLst>
                                          <p:attrName>style.visibility</p:attrName>
                                        </p:attrNameLst>
                                      </p:cBhvr>
                                      <p:to>
                                        <p:strVal val="visible"/>
                                      </p:to>
                                    </p:set>
                                    <p:animEffect transition="in" filter="blinds(horizontal)">
                                      <p:cBhvr additive="repl">
                                        <p:cTn id="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14184" y="3075057"/>
            <a:ext cx="3715633" cy="707886"/>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IN"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WITHDRAWAL</a:t>
            </a:r>
            <a:endParaRPr lang="en-IN"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1"/>
          <p:cNvSpPr txBox="1">
            <a:spLocks noChangeArrowheads="1"/>
          </p:cNvSpPr>
          <p:nvPr/>
        </p:nvSpPr>
        <p:spPr bwMode="auto">
          <a:xfrm>
            <a:off x="228600" y="1066800"/>
            <a:ext cx="8645525" cy="5537200"/>
          </a:xfrm>
          <a:prstGeom prst="rect">
            <a:avLst/>
          </a:prstGeom>
          <a:solidFill>
            <a:schemeClr val="bg1"/>
          </a:solidFill>
          <a:ln w="9525">
            <a:noFill/>
            <a:round/>
            <a:headEnd/>
            <a:tailEnd/>
          </a:ln>
        </p:spPr>
        <p:txBody>
          <a:bodyPr lIns="90000" tIns="46800" rIns="90000" bIns="46800">
            <a:spAutoFit/>
          </a:bodyPr>
          <a:lstStyle/>
          <a:p>
            <a:pPr marL="231775" indent="-231775" algn="just" fontAlgn="auto">
              <a:spcBef>
                <a:spcPts val="1200"/>
              </a:spcBef>
              <a:spcAft>
                <a:spcPts val="0"/>
              </a:spcAft>
              <a:buSzPct val="45000"/>
              <a:buFont typeface="Wingdings"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2300" b="1" dirty="0">
                <a:solidFill>
                  <a:srgbClr val="990033"/>
                </a:solidFill>
                <a:latin typeface="Arial" charset="0"/>
                <a:ea typeface="MS PGothic" pitchFamily="34" charset="-128"/>
                <a:cs typeface="Arial" charset="0"/>
              </a:rPr>
              <a:t>Indigenous method for generating Ensemble forecast has been </a:t>
            </a:r>
            <a:r>
              <a:rPr lang="en-US" sz="2300" b="1" dirty="0" smtClean="0">
                <a:solidFill>
                  <a:srgbClr val="990033"/>
                </a:solidFill>
                <a:latin typeface="Arial" charset="0"/>
                <a:ea typeface="MS PGothic" pitchFamily="34" charset="-128"/>
                <a:cs typeface="Arial" charset="0"/>
              </a:rPr>
              <a:t>developed.</a:t>
            </a:r>
            <a:endParaRPr lang="en-US" sz="2300" b="1" dirty="0">
              <a:solidFill>
                <a:srgbClr val="990033"/>
              </a:solidFill>
              <a:latin typeface="Arial" charset="0"/>
              <a:ea typeface="MS PGothic" pitchFamily="34" charset="-128"/>
              <a:cs typeface="Arial" charset="0"/>
            </a:endParaRPr>
          </a:p>
          <a:p>
            <a:pPr marL="231775" indent="-231775" algn="just" fontAlgn="auto">
              <a:spcBef>
                <a:spcPts val="1200"/>
              </a:spcBef>
              <a:spcAft>
                <a:spcPts val="0"/>
              </a:spcAft>
              <a:buSzPct val="45000"/>
              <a:buFont typeface="Wingdings"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2300" b="1" dirty="0" smtClean="0">
                <a:solidFill>
                  <a:srgbClr val="0070C0"/>
                </a:solidFill>
                <a:latin typeface="Arial" charset="0"/>
                <a:ea typeface="MS PGothic" pitchFamily="34" charset="-128"/>
                <a:cs typeface="Arial" charset="0"/>
              </a:rPr>
              <a:t>Developed bias </a:t>
            </a:r>
            <a:r>
              <a:rPr lang="en-US" sz="2300" b="1" dirty="0">
                <a:solidFill>
                  <a:srgbClr val="0070C0"/>
                </a:solidFill>
                <a:latin typeface="Arial" charset="0"/>
                <a:ea typeface="MS PGothic" pitchFamily="34" charset="-128"/>
                <a:cs typeface="Arial" charset="0"/>
              </a:rPr>
              <a:t>correction technique in CFSv2 forecasted SST to force stand-alone GFSv2</a:t>
            </a:r>
          </a:p>
          <a:p>
            <a:pPr marL="231775" indent="-231775" algn="just" fontAlgn="auto">
              <a:spcBef>
                <a:spcPts val="1200"/>
              </a:spcBef>
              <a:spcAft>
                <a:spcPts val="0"/>
              </a:spcAft>
              <a:buSzPct val="45000"/>
              <a:buFont typeface="Wingdings"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2300" b="1" dirty="0">
                <a:solidFill>
                  <a:srgbClr val="FF0000"/>
                </a:solidFill>
                <a:latin typeface="Arial" charset="0"/>
                <a:ea typeface="MS PGothic" pitchFamily="34" charset="-128"/>
                <a:cs typeface="Arial" charset="0"/>
              </a:rPr>
              <a:t>A rigorous verification scheme of CFSv2/GFSv2bc forecast has been </a:t>
            </a:r>
            <a:r>
              <a:rPr lang="en-US" sz="2300" b="1" dirty="0" smtClean="0">
                <a:solidFill>
                  <a:srgbClr val="FF0000"/>
                </a:solidFill>
                <a:latin typeface="Arial" charset="0"/>
                <a:ea typeface="MS PGothic" pitchFamily="34" charset="-128"/>
                <a:cs typeface="Arial" charset="0"/>
              </a:rPr>
              <a:t>developed.</a:t>
            </a:r>
            <a:endParaRPr lang="en-US" sz="2300" b="1" dirty="0">
              <a:solidFill>
                <a:srgbClr val="FF0000"/>
              </a:solidFill>
              <a:latin typeface="Arial" charset="0"/>
              <a:ea typeface="MS PGothic" pitchFamily="34" charset="-128"/>
              <a:cs typeface="Arial" charset="0"/>
            </a:endParaRPr>
          </a:p>
          <a:p>
            <a:pPr marL="231775" indent="-231775" algn="just" fontAlgn="auto">
              <a:spcBef>
                <a:spcPts val="1200"/>
              </a:spcBef>
              <a:spcAft>
                <a:spcPts val="0"/>
              </a:spcAft>
              <a:buSzPct val="45000"/>
              <a:buFont typeface="Wingdings"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2300" b="1" dirty="0">
                <a:solidFill>
                  <a:srgbClr val="0000FF"/>
                </a:solidFill>
                <a:latin typeface="Arial" charset="0"/>
                <a:ea typeface="MS PGothic" pitchFamily="34" charset="-128"/>
                <a:cs typeface="Arial" charset="0"/>
              </a:rPr>
              <a:t>Operational implementation has been done for monitoring large scale low-frequency </a:t>
            </a:r>
            <a:r>
              <a:rPr lang="en-US" sz="2300" b="1" dirty="0">
                <a:solidFill>
                  <a:srgbClr val="0000FF"/>
                </a:solidFill>
                <a:latin typeface="Arial" charset="0"/>
                <a:ea typeface="MS PGothic" pitchFamily="34" charset="-128"/>
                <a:cs typeface="Arial" charset="0"/>
                <a:hlinkClick r:id="rId3" action="ppaction://hlinksldjump"/>
              </a:rPr>
              <a:t>Monsoon Intraseasonal Oscillation (MISO)</a:t>
            </a:r>
            <a:r>
              <a:rPr lang="en-US" sz="2300" b="1" dirty="0">
                <a:solidFill>
                  <a:srgbClr val="0000FF"/>
                </a:solidFill>
                <a:latin typeface="Arial" charset="0"/>
                <a:ea typeface="MS PGothic" pitchFamily="34" charset="-128"/>
                <a:cs typeface="Arial" charset="0"/>
              </a:rPr>
              <a:t> in real-time.</a:t>
            </a:r>
          </a:p>
          <a:p>
            <a:pPr marL="231775" indent="-231775" algn="just" fontAlgn="auto">
              <a:spcBef>
                <a:spcPts val="1200"/>
              </a:spcBef>
              <a:spcAft>
                <a:spcPts val="0"/>
              </a:spcAft>
              <a:buSzPct val="45000"/>
              <a:buFont typeface="Wingdings"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2300" b="1" dirty="0" smtClean="0">
                <a:solidFill>
                  <a:srgbClr val="A33725"/>
                </a:solidFill>
                <a:latin typeface="Arial" charset="0"/>
                <a:ea typeface="MS PGothic" pitchFamily="34" charset="-128"/>
                <a:cs typeface="Arial" charset="0"/>
              </a:rPr>
              <a:t>Developed </a:t>
            </a:r>
            <a:r>
              <a:rPr lang="en-US" sz="2300" b="1" dirty="0">
                <a:solidFill>
                  <a:srgbClr val="A33725"/>
                </a:solidFill>
                <a:latin typeface="Arial" charset="0"/>
                <a:ea typeface="MS PGothic" pitchFamily="34" charset="-128"/>
                <a:cs typeface="Arial" charset="0"/>
              </a:rPr>
              <a:t>a criterion for forecasting monsoon onset over Kerala (MOK).</a:t>
            </a:r>
          </a:p>
          <a:p>
            <a:pPr marL="231775" indent="-231775" algn="just" fontAlgn="auto">
              <a:spcBef>
                <a:spcPts val="1200"/>
              </a:spcBef>
              <a:spcAft>
                <a:spcPts val="0"/>
              </a:spcAft>
              <a:buSzPct val="45000"/>
              <a:buFont typeface="Wingdings"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2300" b="1" dirty="0">
                <a:solidFill>
                  <a:srgbClr val="336600"/>
                </a:solidFill>
                <a:latin typeface="Arial" charset="0"/>
                <a:ea typeface="MS PGothic" pitchFamily="34" charset="-128"/>
                <a:cs typeface="Arial" charset="0"/>
              </a:rPr>
              <a:t>Operational requirements are given priority in generating the forecast and data dissemination. </a:t>
            </a:r>
          </a:p>
        </p:txBody>
      </p:sp>
      <p:sp>
        <p:nvSpPr>
          <p:cNvPr id="50179" name="Rectangle 2"/>
          <p:cNvSpPr>
            <a:spLocks noChangeArrowheads="1"/>
          </p:cNvSpPr>
          <p:nvPr/>
        </p:nvSpPr>
        <p:spPr bwMode="auto">
          <a:xfrm>
            <a:off x="685800" y="228600"/>
            <a:ext cx="7467600" cy="584200"/>
          </a:xfrm>
          <a:prstGeom prst="rect">
            <a:avLst/>
          </a:prstGeom>
          <a:solidFill>
            <a:schemeClr val="tx1">
              <a:lumMod val="95000"/>
              <a:lumOff val="5000"/>
            </a:schemeClr>
          </a:solidFill>
          <a:ln w="9525">
            <a:noFill/>
            <a:miter lim="800000"/>
            <a:headEnd/>
            <a:tailEnd/>
          </a:ln>
        </p:spPr>
        <p:txBody>
          <a:bodyPr wrap="square">
            <a:spAutoFit/>
          </a:body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3200" b="1" dirty="0" smtClean="0">
                <a:solidFill>
                  <a:schemeClr val="bg1"/>
                </a:solidFill>
                <a:latin typeface="Constantia" pitchFamily="18" charset="0"/>
                <a:ea typeface="MS PGothic" pitchFamily="34" charset="-128"/>
              </a:rPr>
              <a:t>Highlights: Development Work </a:t>
            </a:r>
            <a:endParaRPr lang="en-US" sz="3200" b="1" dirty="0">
              <a:solidFill>
                <a:schemeClr val="bg1"/>
              </a:solidFill>
              <a:latin typeface="Constantia" pitchFamily="18" charset="0"/>
              <a:ea typeface="MS PGothic" pitchFamily="34" charset="-128"/>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1" name="Picture 2"/>
          <p:cNvPicPr>
            <a:picLocks noChangeAspect="1" noChangeArrowheads="1"/>
          </p:cNvPicPr>
          <p:nvPr/>
        </p:nvPicPr>
        <p:blipFill>
          <a:blip r:embed="rId3"/>
          <a:srcRect/>
          <a:stretch>
            <a:fillRect/>
          </a:stretch>
        </p:blipFill>
        <p:spPr bwMode="auto">
          <a:xfrm>
            <a:off x="4718083" y="1143000"/>
            <a:ext cx="3359117" cy="2520000"/>
          </a:xfrm>
          <a:prstGeom prst="rect">
            <a:avLst/>
          </a:prstGeom>
          <a:noFill/>
          <a:ln w="9525">
            <a:noFill/>
            <a:round/>
            <a:headEnd/>
            <a:tailEnd/>
          </a:ln>
        </p:spPr>
      </p:pic>
      <p:pic>
        <p:nvPicPr>
          <p:cNvPr id="155654" name="Picture 5"/>
          <p:cNvPicPr>
            <a:picLocks noChangeAspect="1" noChangeArrowheads="1"/>
          </p:cNvPicPr>
          <p:nvPr/>
        </p:nvPicPr>
        <p:blipFill>
          <a:blip r:embed="rId4"/>
          <a:srcRect/>
          <a:stretch>
            <a:fillRect/>
          </a:stretch>
        </p:blipFill>
        <p:spPr bwMode="auto">
          <a:xfrm>
            <a:off x="152400" y="3962400"/>
            <a:ext cx="3359117" cy="2520000"/>
          </a:xfrm>
          <a:prstGeom prst="rect">
            <a:avLst/>
          </a:prstGeom>
          <a:noFill/>
          <a:ln w="9525">
            <a:noFill/>
            <a:round/>
            <a:headEnd/>
            <a:tailEnd/>
          </a:ln>
        </p:spPr>
      </p:pic>
      <p:sp>
        <p:nvSpPr>
          <p:cNvPr id="155655" name="Text Box 6"/>
          <p:cNvSpPr txBox="1">
            <a:spLocks noChangeArrowheads="1"/>
          </p:cNvSpPr>
          <p:nvPr/>
        </p:nvSpPr>
        <p:spPr bwMode="auto">
          <a:xfrm>
            <a:off x="3922099" y="1600200"/>
            <a:ext cx="1030901" cy="371513"/>
          </a:xfrm>
          <a:prstGeom prst="rect">
            <a:avLst/>
          </a:prstGeom>
          <a:noFill/>
          <a:ln w="9525">
            <a:noFill/>
            <a:round/>
            <a:headEnd/>
            <a:tailEnd/>
          </a:ln>
        </p:spPr>
        <p:txBody>
          <a:bodyPr wrap="none" lIns="90000" tIns="46800" rIns="90000" bIns="46800">
            <a:sp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1" dirty="0">
                <a:solidFill>
                  <a:srgbClr val="FF0000"/>
                </a:solidFill>
                <a:latin typeface="Calibri" charset="0"/>
                <a:cs typeface="Arial" charset="0"/>
              </a:rPr>
              <a:t>CFST126 </a:t>
            </a:r>
          </a:p>
        </p:txBody>
      </p:sp>
      <p:sp>
        <p:nvSpPr>
          <p:cNvPr id="155656" name="Text Box 7"/>
          <p:cNvSpPr txBox="1">
            <a:spLocks noChangeArrowheads="1"/>
          </p:cNvSpPr>
          <p:nvPr/>
        </p:nvSpPr>
        <p:spPr bwMode="auto">
          <a:xfrm>
            <a:off x="1143000" y="3581400"/>
            <a:ext cx="813534" cy="371513"/>
          </a:xfrm>
          <a:prstGeom prst="rect">
            <a:avLst/>
          </a:prstGeom>
          <a:noFill/>
          <a:ln w="9525">
            <a:noFill/>
            <a:round/>
            <a:headEnd/>
            <a:tailEnd/>
          </a:ln>
        </p:spPr>
        <p:txBody>
          <a:bodyPr wrap="none" lIns="90000" tIns="46800" rIns="90000" bIns="46800">
            <a:sp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1" dirty="0" err="1">
                <a:solidFill>
                  <a:srgbClr val="FF0000"/>
                </a:solidFill>
                <a:latin typeface="Calibri" charset="0"/>
                <a:cs typeface="Arial" charset="0"/>
              </a:rPr>
              <a:t>GFSbc</a:t>
            </a:r>
            <a:r>
              <a:rPr lang="en-US" b="1" dirty="0">
                <a:solidFill>
                  <a:srgbClr val="FF0000"/>
                </a:solidFill>
                <a:latin typeface="Calibri" charset="0"/>
                <a:cs typeface="Arial" charset="0"/>
              </a:rPr>
              <a:t> </a:t>
            </a:r>
          </a:p>
        </p:txBody>
      </p:sp>
      <p:sp>
        <p:nvSpPr>
          <p:cNvPr id="9" name="TextBox 8"/>
          <p:cNvSpPr txBox="1"/>
          <p:nvPr/>
        </p:nvSpPr>
        <p:spPr>
          <a:xfrm>
            <a:off x="304800" y="152400"/>
            <a:ext cx="6705600" cy="707886"/>
          </a:xfrm>
          <a:prstGeom prst="rect">
            <a:avLst/>
          </a:prstGeom>
          <a:noFill/>
          <a:ln w="12700">
            <a:solidFill>
              <a:schemeClr val="tx1"/>
            </a:solidFill>
          </a:ln>
        </p:spPr>
        <p:txBody>
          <a:bodyPr wrap="square" rtlCol="0">
            <a:spAutoFit/>
          </a:bodyPr>
          <a:lstStyle/>
          <a:p>
            <a:pPr algn="just"/>
            <a:r>
              <a:rPr lang="en-US" sz="2000" b="1" dirty="0" smtClean="0">
                <a:solidFill>
                  <a:srgbClr val="0000CC"/>
                </a:solidFill>
                <a:latin typeface="Calibri" charset="0"/>
                <a:cs typeface="Arial" charset="0"/>
              </a:rPr>
              <a:t>Revival of monsoon was well predicted from 08 September IC, which helped IMD in declaring the withdrawal of monsoon</a:t>
            </a:r>
            <a:endParaRPr lang="en-IN" sz="2000" dirty="0"/>
          </a:p>
        </p:txBody>
      </p:sp>
      <p:pic>
        <p:nvPicPr>
          <p:cNvPr id="12" name="Picture 6" descr="wind_rain_analysis_0908.gif"/>
          <p:cNvPicPr preferRelativeResize="0">
            <a:picLocks/>
          </p:cNvPicPr>
          <p:nvPr/>
        </p:nvPicPr>
        <p:blipFill>
          <a:blip r:embed="rId5" cstate="print"/>
          <a:srcRect/>
          <a:stretch>
            <a:fillRect/>
          </a:stretch>
        </p:blipFill>
        <p:spPr bwMode="auto">
          <a:xfrm>
            <a:off x="228600" y="1143000"/>
            <a:ext cx="3200400" cy="2315784"/>
          </a:xfrm>
          <a:prstGeom prst="rect">
            <a:avLst/>
          </a:prstGeom>
          <a:noFill/>
          <a:ln w="9525">
            <a:noFill/>
            <a:miter lim="800000"/>
            <a:headEnd/>
            <a:tailEnd/>
          </a:ln>
        </p:spPr>
      </p:pic>
      <p:sp>
        <p:nvSpPr>
          <p:cNvPr id="14" name="Right Arrow 13"/>
          <p:cNvSpPr/>
          <p:nvPr/>
        </p:nvSpPr>
        <p:spPr>
          <a:xfrm rot="10800000">
            <a:off x="3526105" y="2209800"/>
            <a:ext cx="504000" cy="288000"/>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Text Box 6"/>
          <p:cNvSpPr txBox="1">
            <a:spLocks noChangeArrowheads="1"/>
          </p:cNvSpPr>
          <p:nvPr/>
        </p:nvSpPr>
        <p:spPr bwMode="auto">
          <a:xfrm>
            <a:off x="4019204" y="2163580"/>
            <a:ext cx="628996" cy="371513"/>
          </a:xfrm>
          <a:prstGeom prst="rect">
            <a:avLst/>
          </a:prstGeom>
          <a:noFill/>
          <a:ln w="9525">
            <a:noFill/>
            <a:round/>
            <a:headEnd/>
            <a:tailEnd/>
          </a:ln>
        </p:spPr>
        <p:txBody>
          <a:bodyPr wrap="none" lIns="90000" tIns="46800" rIns="90000" bIns="46800">
            <a:sp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1" dirty="0" smtClean="0">
                <a:solidFill>
                  <a:srgbClr val="FF0000"/>
                </a:solidFill>
                <a:latin typeface="Calibri" charset="0"/>
                <a:cs typeface="Arial" charset="0"/>
              </a:rPr>
              <a:t>OBS </a:t>
            </a:r>
            <a:endParaRPr lang="en-US" b="1" dirty="0">
              <a:solidFill>
                <a:srgbClr val="FF0000"/>
              </a:solidFill>
              <a:latin typeface="Calibri" charset="0"/>
              <a:cs typeface="Arial" charset="0"/>
            </a:endParaRPr>
          </a:p>
        </p:txBody>
      </p:sp>
      <p:sp>
        <p:nvSpPr>
          <p:cNvPr id="16" name="Right Arrow 15"/>
          <p:cNvSpPr/>
          <p:nvPr/>
        </p:nvSpPr>
        <p:spPr>
          <a:xfrm>
            <a:off x="3429000" y="1646420"/>
            <a:ext cx="504000" cy="288000"/>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TextBox 9"/>
          <p:cNvSpPr txBox="1">
            <a:spLocks noChangeArrowheads="1"/>
          </p:cNvSpPr>
          <p:nvPr/>
        </p:nvSpPr>
        <p:spPr bwMode="auto">
          <a:xfrm>
            <a:off x="7313964" y="106180"/>
            <a:ext cx="915636" cy="523220"/>
          </a:xfrm>
          <a:prstGeom prst="rect">
            <a:avLst/>
          </a:prstGeom>
          <a:noFill/>
          <a:ln w="9525">
            <a:solidFill>
              <a:schemeClr val="tx1"/>
            </a:solidFill>
            <a:miter lim="800000"/>
            <a:headEnd/>
            <a:tailEnd/>
          </a:ln>
        </p:spPr>
        <p:txBody>
          <a:bodyPr wrap="none">
            <a:spAutoFit/>
          </a:bodyPr>
          <a:lstStyle/>
          <a:p>
            <a:pPr algn="ctr"/>
            <a:r>
              <a:rPr lang="en-IN" sz="2800" b="1" dirty="0" smtClean="0">
                <a:solidFill>
                  <a:srgbClr val="FF0000"/>
                </a:solidFill>
                <a:latin typeface="Calibri" pitchFamily="34" charset="0"/>
              </a:rPr>
              <a:t>2013</a:t>
            </a:r>
            <a:endParaRPr lang="en-IN" sz="2800" b="1" dirty="0">
              <a:solidFill>
                <a:srgbClr val="FF0000"/>
              </a:solidFill>
              <a:latin typeface="Calibri" pitchFamily="34" charset="0"/>
            </a:endParaRPr>
          </a:p>
        </p:txBody>
      </p:sp>
      <p:sp>
        <p:nvSpPr>
          <p:cNvPr id="18" name="TextBox 17"/>
          <p:cNvSpPr txBox="1"/>
          <p:nvPr/>
        </p:nvSpPr>
        <p:spPr>
          <a:xfrm>
            <a:off x="3429001" y="3973086"/>
            <a:ext cx="5257799" cy="2539157"/>
          </a:xfrm>
          <a:prstGeom prst="rect">
            <a:avLst/>
          </a:prstGeom>
          <a:noFill/>
        </p:spPr>
        <p:txBody>
          <a:bodyPr wrap="square" rtlCol="0">
            <a:spAutoFit/>
          </a:bodyPr>
          <a:lstStyle/>
          <a:p>
            <a:pPr marL="360363" indent="-360363" algn="just">
              <a:spcBef>
                <a:spcPts val="600"/>
              </a:spcBef>
              <a:spcAft>
                <a:spcPts val="1200"/>
              </a:spcAft>
              <a:buFont typeface="Wingdings" pitchFamily="2" charset="2"/>
              <a:buChar char="Ø"/>
            </a:pPr>
            <a:r>
              <a:rPr lang="en-IN" sz="1600" b="1" dirty="0" smtClean="0">
                <a:solidFill>
                  <a:srgbClr val="0033CC"/>
                </a:solidFill>
              </a:rPr>
              <a:t>It is expected that monsoon will revive in next few days. Forecast shows that rainfall activity is likely to be near normal to above normal over Peninsula in P1 and over Central and North India in </a:t>
            </a:r>
            <a:r>
              <a:rPr lang="en-IN" sz="1600" b="1" dirty="0" smtClean="0">
                <a:solidFill>
                  <a:srgbClr val="0033CC"/>
                </a:solidFill>
              </a:rPr>
              <a:t>P2-P3.</a:t>
            </a:r>
          </a:p>
          <a:p>
            <a:pPr marL="360363" indent="-360363" algn="just">
              <a:spcBef>
                <a:spcPts val="600"/>
              </a:spcBef>
              <a:spcAft>
                <a:spcPts val="1200"/>
              </a:spcAft>
              <a:buFont typeface="Wingdings" pitchFamily="2" charset="2"/>
              <a:buChar char="Ø"/>
            </a:pPr>
            <a:r>
              <a:rPr lang="en-IN" sz="1600" b="1" dirty="0" smtClean="0"/>
              <a:t>Real </a:t>
            </a:r>
            <a:r>
              <a:rPr lang="en-IN" sz="1600" b="1" dirty="0" smtClean="0"/>
              <a:t>time forecast for MISO shows that associated convective activity is likely to propagate from Peninsula to North India through Central India</a:t>
            </a:r>
            <a:r>
              <a:rPr lang="en-IN" sz="1600" b="1" dirty="0" smtClean="0"/>
              <a:t>.</a:t>
            </a:r>
          </a:p>
        </p:txBody>
      </p:sp>
      <p:sp>
        <p:nvSpPr>
          <p:cNvPr id="19" name="TextBox 11"/>
          <p:cNvSpPr txBox="1">
            <a:spLocks noChangeArrowheads="1"/>
          </p:cNvSpPr>
          <p:nvPr/>
        </p:nvSpPr>
        <p:spPr bwMode="auto">
          <a:xfrm>
            <a:off x="3505200" y="3562350"/>
            <a:ext cx="3205163" cy="400050"/>
          </a:xfrm>
          <a:prstGeom prst="rect">
            <a:avLst/>
          </a:prstGeom>
          <a:noFill/>
          <a:ln w="9525">
            <a:noFill/>
            <a:miter lim="800000"/>
            <a:headEnd/>
            <a:tailEnd/>
          </a:ln>
        </p:spPr>
        <p:txBody>
          <a:bodyPr wrap="none">
            <a:spAutoFit/>
          </a:bodyPr>
          <a:lstStyle/>
          <a:p>
            <a:r>
              <a:rPr lang="en-IN" sz="2000" b="1" u="sng" dirty="0" err="1">
                <a:solidFill>
                  <a:srgbClr val="FF9900"/>
                </a:solidFill>
                <a:latin typeface="Calibri" pitchFamily="34" charset="0"/>
              </a:rPr>
              <a:t>Keypoints</a:t>
            </a:r>
            <a:r>
              <a:rPr lang="en-IN" sz="2000" b="1" u="sng" dirty="0">
                <a:solidFill>
                  <a:srgbClr val="FF9900"/>
                </a:solidFill>
                <a:latin typeface="Calibri" pitchFamily="34" charset="0"/>
              </a:rPr>
              <a:t> from the forecast:</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Box 9"/>
          <p:cNvSpPr txBox="1">
            <a:spLocks noChangeArrowheads="1"/>
          </p:cNvSpPr>
          <p:nvPr/>
        </p:nvSpPr>
        <p:spPr bwMode="auto">
          <a:xfrm>
            <a:off x="7502525" y="238125"/>
            <a:ext cx="1384300" cy="523875"/>
          </a:xfrm>
          <a:prstGeom prst="rect">
            <a:avLst/>
          </a:prstGeom>
          <a:noFill/>
          <a:ln w="9525">
            <a:solidFill>
              <a:schemeClr val="tx1"/>
            </a:solidFill>
            <a:miter lim="800000"/>
            <a:headEnd/>
            <a:tailEnd/>
          </a:ln>
        </p:spPr>
        <p:txBody>
          <a:bodyPr wrap="none">
            <a:spAutoFit/>
          </a:bodyPr>
          <a:lstStyle/>
          <a:p>
            <a:pPr algn="ctr"/>
            <a:r>
              <a:rPr lang="en-IN" sz="2800" b="1">
                <a:solidFill>
                  <a:srgbClr val="FF0000"/>
                </a:solidFill>
                <a:latin typeface="Calibri" pitchFamily="34" charset="0"/>
              </a:rPr>
              <a:t>IC: 0903</a:t>
            </a:r>
          </a:p>
        </p:txBody>
      </p:sp>
      <p:pic>
        <p:nvPicPr>
          <p:cNvPr id="27651" name="Picture 3" descr="C:\Users\User\Downloads\WIND_PREC_NCEP_TRMM_0903_2014.gif"/>
          <p:cNvPicPr>
            <a:picLocks noChangeAspect="1" noChangeArrowheads="1" noCrop="1"/>
          </p:cNvPicPr>
          <p:nvPr/>
        </p:nvPicPr>
        <p:blipFill>
          <a:blip r:embed="rId2"/>
          <a:srcRect/>
          <a:stretch>
            <a:fillRect/>
          </a:stretch>
        </p:blipFill>
        <p:spPr bwMode="auto">
          <a:xfrm>
            <a:off x="183630" y="243590"/>
            <a:ext cx="4176000" cy="3132000"/>
          </a:xfrm>
          <a:prstGeom prst="rect">
            <a:avLst/>
          </a:prstGeom>
          <a:noFill/>
          <a:ln w="9525">
            <a:noFill/>
            <a:miter lim="800000"/>
            <a:headEnd/>
            <a:tailEnd/>
          </a:ln>
        </p:spPr>
      </p:pic>
      <p:pic>
        <p:nvPicPr>
          <p:cNvPr id="27652" name="Picture 3" descr="C:\Users\Guest\Desktop\Monsoon14\0928\prec_wind850hPa_MME_20140903.gif"/>
          <p:cNvPicPr>
            <a:picLocks noChangeAspect="1" noChangeArrowheads="1" noCrop="1"/>
          </p:cNvPicPr>
          <p:nvPr/>
        </p:nvPicPr>
        <p:blipFill>
          <a:blip r:embed="rId3"/>
          <a:srcRect/>
          <a:stretch>
            <a:fillRect/>
          </a:stretch>
        </p:blipFill>
        <p:spPr bwMode="auto">
          <a:xfrm>
            <a:off x="183630" y="3443990"/>
            <a:ext cx="4176000" cy="3132000"/>
          </a:xfrm>
          <a:prstGeom prst="rect">
            <a:avLst/>
          </a:prstGeom>
          <a:noFill/>
          <a:ln w="9525">
            <a:noFill/>
            <a:miter lim="800000"/>
            <a:headEnd/>
            <a:tailEnd/>
          </a:ln>
        </p:spPr>
      </p:pic>
      <p:sp>
        <p:nvSpPr>
          <p:cNvPr id="27653" name="TextBox 11"/>
          <p:cNvSpPr txBox="1">
            <a:spLocks noChangeArrowheads="1"/>
          </p:cNvSpPr>
          <p:nvPr/>
        </p:nvSpPr>
        <p:spPr bwMode="auto">
          <a:xfrm>
            <a:off x="4114800" y="990600"/>
            <a:ext cx="3205163" cy="400050"/>
          </a:xfrm>
          <a:prstGeom prst="rect">
            <a:avLst/>
          </a:prstGeom>
          <a:noFill/>
          <a:ln w="9525">
            <a:noFill/>
            <a:miter lim="800000"/>
            <a:headEnd/>
            <a:tailEnd/>
          </a:ln>
        </p:spPr>
        <p:txBody>
          <a:bodyPr wrap="none">
            <a:spAutoFit/>
          </a:bodyPr>
          <a:lstStyle/>
          <a:p>
            <a:r>
              <a:rPr lang="en-IN" sz="2000" b="1" u="sng" dirty="0" err="1">
                <a:solidFill>
                  <a:srgbClr val="FF9900"/>
                </a:solidFill>
                <a:latin typeface="Calibri" pitchFamily="34" charset="0"/>
              </a:rPr>
              <a:t>Keypoints</a:t>
            </a:r>
            <a:r>
              <a:rPr lang="en-IN" sz="2000" b="1" u="sng" dirty="0">
                <a:solidFill>
                  <a:srgbClr val="FF9900"/>
                </a:solidFill>
                <a:latin typeface="Calibri" pitchFamily="34" charset="0"/>
              </a:rPr>
              <a:t> from the forecast:</a:t>
            </a:r>
          </a:p>
        </p:txBody>
      </p:sp>
      <p:sp>
        <p:nvSpPr>
          <p:cNvPr id="27654" name="Text Box 2"/>
          <p:cNvSpPr txBox="1">
            <a:spLocks noChangeArrowheads="1"/>
          </p:cNvSpPr>
          <p:nvPr/>
        </p:nvSpPr>
        <p:spPr bwMode="auto">
          <a:xfrm>
            <a:off x="4114800" y="1524000"/>
            <a:ext cx="4800600" cy="2209800"/>
          </a:xfrm>
          <a:prstGeom prst="rect">
            <a:avLst/>
          </a:prstGeom>
          <a:noFill/>
          <a:ln w="9525">
            <a:noFill/>
            <a:round/>
            <a:headEnd/>
            <a:tailEnd/>
          </a:ln>
        </p:spPr>
        <p:txBody>
          <a:bodyPr/>
          <a:lstStyle/>
          <a:p>
            <a:pPr marL="339725" indent="-339725" algn="just">
              <a:lnSpc>
                <a:spcPct val="80000"/>
              </a:lnSpc>
              <a:spcBef>
                <a:spcPts val="1200"/>
              </a:spcBef>
              <a:buClr>
                <a:srgbClr val="FF0000"/>
              </a:buClr>
              <a:buFont typeface="Wingdings" pitchFamily="2" charset="2"/>
              <a:buChar char="Ø"/>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b="1" dirty="0" smtClean="0">
                <a:solidFill>
                  <a:srgbClr val="0033CC"/>
                </a:solidFill>
                <a:latin typeface="Calibri" pitchFamily="34" charset="0"/>
              </a:rPr>
              <a:t>Although monsoon activity will be normal over northern India (with increased amplitude over northwest India) for the next 5-10 days, conditions of withdrawal is expected to occur 20 September onwards.</a:t>
            </a:r>
          </a:p>
          <a:p>
            <a:pPr marL="339725" indent="-339725" algn="just">
              <a:lnSpc>
                <a:spcPct val="80000"/>
              </a:lnSpc>
              <a:spcBef>
                <a:spcPts val="1200"/>
              </a:spcBef>
              <a:buClr>
                <a:srgbClr val="FF0000"/>
              </a:buClr>
              <a:buFont typeface="Wingdings" pitchFamily="2" charset="2"/>
              <a:buChar char="Ø"/>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b="1" dirty="0" smtClean="0">
                <a:solidFill>
                  <a:srgbClr val="000000"/>
                </a:solidFill>
                <a:latin typeface="Calibri" pitchFamily="34" charset="0"/>
              </a:rPr>
              <a:t>Large </a:t>
            </a:r>
            <a:r>
              <a:rPr lang="en-US" b="1" dirty="0">
                <a:solidFill>
                  <a:srgbClr val="000000"/>
                </a:solidFill>
                <a:latin typeface="Calibri" pitchFamily="34" charset="0"/>
              </a:rPr>
              <a:t>scale MISO activity is shifting towards the foothills and will be active over northern India for the next 10-15 days.</a:t>
            </a:r>
            <a:endParaRPr lang="en-IN" b="1" dirty="0">
              <a:solidFill>
                <a:srgbClr val="000000"/>
              </a:solidFill>
              <a:latin typeface="Calibri" pitchFamily="34" charset="0"/>
            </a:endParaRPr>
          </a:p>
        </p:txBody>
      </p:sp>
      <p:pic>
        <p:nvPicPr>
          <p:cNvPr id="27655" name="Picture 2" descr="C:\Users\Guest\Desktop\Monsoon14\0928\0903_verif.jpg"/>
          <p:cNvPicPr>
            <a:picLocks noChangeAspect="1" noChangeArrowheads="1"/>
          </p:cNvPicPr>
          <p:nvPr/>
        </p:nvPicPr>
        <p:blipFill>
          <a:blip r:embed="rId4"/>
          <a:srcRect r="28789"/>
          <a:stretch>
            <a:fillRect/>
          </a:stretch>
        </p:blipFill>
        <p:spPr bwMode="auto">
          <a:xfrm>
            <a:off x="5257270" y="3581400"/>
            <a:ext cx="2819930" cy="3060000"/>
          </a:xfrm>
          <a:prstGeom prst="rect">
            <a:avLst/>
          </a:prstGeom>
          <a:noFill/>
          <a:ln w="9525">
            <a:noFill/>
            <a:miter lim="800000"/>
            <a:headEnd/>
            <a:tailEnd/>
          </a:ln>
        </p:spPr>
      </p:pic>
      <p:sp>
        <p:nvSpPr>
          <p:cNvPr id="8" name="Rectangle 5"/>
          <p:cNvSpPr>
            <a:spLocks noChangeArrowheads="1"/>
          </p:cNvSpPr>
          <p:nvPr/>
        </p:nvSpPr>
        <p:spPr bwMode="auto">
          <a:xfrm>
            <a:off x="4267200" y="76200"/>
            <a:ext cx="3057525" cy="830997"/>
          </a:xfrm>
          <a:prstGeom prst="rect">
            <a:avLst/>
          </a:prstGeom>
          <a:noFill/>
          <a:ln w="19050">
            <a:noFill/>
            <a:miter lim="800000"/>
            <a:headEnd/>
            <a:tailEnd/>
          </a:ln>
        </p:spPr>
        <p:txBody>
          <a:bodyPr wrap="square" anchor="ctr">
            <a:spAutoFit/>
          </a:bodyPr>
          <a:lstStyle/>
          <a:p>
            <a:pPr algn="ctr"/>
            <a:r>
              <a:rPr lang="en-US" sz="2400" b="1" dirty="0" smtClean="0">
                <a:solidFill>
                  <a:srgbClr val="008000"/>
                </a:solidFill>
                <a:latin typeface="Times New Roman" pitchFamily="18" charset="0"/>
                <a:ea typeface="Calibri" pitchFamily="34" charset="0"/>
                <a:cs typeface="Times New Roman" pitchFamily="18" charset="0"/>
              </a:rPr>
              <a:t>Withdrawal </a:t>
            </a:r>
            <a:r>
              <a:rPr lang="en-US" sz="2400" b="1" dirty="0">
                <a:solidFill>
                  <a:srgbClr val="008000"/>
                </a:solidFill>
                <a:latin typeface="Times New Roman" pitchFamily="18" charset="0"/>
                <a:ea typeface="Calibri" pitchFamily="34" charset="0"/>
                <a:cs typeface="Times New Roman" pitchFamily="18" charset="0"/>
              </a:rPr>
              <a:t>of </a:t>
            </a:r>
            <a:r>
              <a:rPr lang="en-US" sz="2400" b="1" dirty="0" smtClean="0">
                <a:solidFill>
                  <a:srgbClr val="008000"/>
                </a:solidFill>
                <a:latin typeface="Times New Roman" pitchFamily="18" charset="0"/>
                <a:ea typeface="Calibri" pitchFamily="34" charset="0"/>
                <a:cs typeface="Times New Roman" pitchFamily="18" charset="0"/>
              </a:rPr>
              <a:t>ISM 2014</a:t>
            </a:r>
            <a:endParaRPr lang="en-US" sz="3600" b="1" dirty="0">
              <a:solidFill>
                <a:srgbClr val="008000"/>
              </a:solidFill>
              <a:latin typeface="Calibri" pitchFamily="34" charset="0"/>
              <a:ea typeface="Calibri" pitchFamily="34" charset="0"/>
              <a:cs typeface="Times New Roman" pitchFamily="18"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45695" y="3075057"/>
            <a:ext cx="4852610" cy="707886"/>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IN"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EXTREME EVENTS</a:t>
            </a:r>
            <a:endParaRPr lang="en-IN"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0" name="Picture 2"/>
          <p:cNvPicPr>
            <a:picLocks noChangeAspect="1" noChangeArrowheads="1"/>
          </p:cNvPicPr>
          <p:nvPr/>
        </p:nvPicPr>
        <p:blipFill>
          <a:blip r:embed="rId2"/>
          <a:srcRect l="3415"/>
          <a:stretch>
            <a:fillRect/>
          </a:stretch>
        </p:blipFill>
        <p:spPr bwMode="auto">
          <a:xfrm>
            <a:off x="295275" y="1657350"/>
            <a:ext cx="8620125" cy="4057650"/>
          </a:xfrm>
          <a:prstGeom prst="rect">
            <a:avLst/>
          </a:prstGeom>
          <a:noFill/>
          <a:ln w="9525">
            <a:noFill/>
            <a:miter lim="800000"/>
            <a:headEnd/>
            <a:tailEnd/>
          </a:ln>
          <a:effectLst/>
        </p:spPr>
      </p:pic>
      <p:sp>
        <p:nvSpPr>
          <p:cNvPr id="4" name="TextBox 3"/>
          <p:cNvSpPr txBox="1"/>
          <p:nvPr/>
        </p:nvSpPr>
        <p:spPr>
          <a:xfrm>
            <a:off x="3962400" y="6076890"/>
            <a:ext cx="4825360" cy="400110"/>
          </a:xfrm>
          <a:prstGeom prst="rect">
            <a:avLst/>
          </a:prstGeom>
          <a:solidFill>
            <a:schemeClr val="bg1"/>
          </a:solidFill>
          <a:ln w="28575">
            <a:solidFill>
              <a:srgbClr val="0033CC"/>
            </a:solidFill>
          </a:ln>
        </p:spPr>
        <p:txBody>
          <a:bodyPr wrap="none" rtlCol="0">
            <a:spAutoFit/>
          </a:bodyPr>
          <a:lstStyle/>
          <a:p>
            <a:r>
              <a:rPr lang="en-IN" sz="2000" b="1" i="1" dirty="0" smtClean="0">
                <a:solidFill>
                  <a:srgbClr val="009900"/>
                </a:solidFill>
              </a:rPr>
              <a:t>Joseph et al. (2014) Climate Dynamics</a:t>
            </a:r>
            <a:endParaRPr lang="en-IN" sz="2000" b="1" i="1" dirty="0">
              <a:solidFill>
                <a:srgbClr val="009900"/>
              </a:solidFill>
            </a:endParaRPr>
          </a:p>
        </p:txBody>
      </p:sp>
      <p:sp>
        <p:nvSpPr>
          <p:cNvPr id="5" name="Rectangle 1"/>
          <p:cNvSpPr>
            <a:spLocks noChangeArrowheads="1"/>
          </p:cNvSpPr>
          <p:nvPr/>
        </p:nvSpPr>
        <p:spPr bwMode="auto">
          <a:xfrm>
            <a:off x="419100" y="235803"/>
            <a:ext cx="8305800" cy="830997"/>
          </a:xfrm>
          <a:prstGeom prst="rect">
            <a:avLst/>
          </a:prstGeom>
          <a:noFill/>
          <a:ln w="9525">
            <a:noFill/>
            <a:miter lim="800000"/>
            <a:headEnd/>
            <a:tailEnd/>
          </a:ln>
        </p:spPr>
        <p:txBody>
          <a:bodyPr anchor="ctr">
            <a:spAutoFit/>
          </a:bodyPr>
          <a:lstStyle/>
          <a:p>
            <a:pPr algn="ctr">
              <a:spcAft>
                <a:spcPts val="1000"/>
              </a:spcAft>
            </a:pPr>
            <a:r>
              <a:rPr lang="en-IN" sz="2400" b="1" u="sng"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Performance of Extended Range Prediction System for </a:t>
            </a:r>
            <a:r>
              <a:rPr lang="en-IN" sz="2400" b="1" u="sng"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Uttarakhand </a:t>
            </a:r>
            <a:r>
              <a:rPr lang="en-IN" sz="2400" b="1" u="sng"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extreme rainfall event in </a:t>
            </a:r>
            <a:r>
              <a:rPr lang="en-IN" sz="2400" b="1" u="sng"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June 2013</a:t>
            </a:r>
            <a:endParaRPr lang="en-IN" b="1" u="sng"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1" descr="utt_region"/>
          <p:cNvPicPr>
            <a:picLocks noChangeArrowheads="1"/>
          </p:cNvPicPr>
          <p:nvPr/>
        </p:nvPicPr>
        <p:blipFill>
          <a:blip r:embed="rId3"/>
          <a:srcRect t="13844" r="6284" b="14090"/>
          <a:stretch>
            <a:fillRect/>
          </a:stretch>
        </p:blipFill>
        <p:spPr bwMode="auto">
          <a:xfrm>
            <a:off x="5562600" y="4419600"/>
            <a:ext cx="3475038" cy="2286000"/>
          </a:xfrm>
          <a:prstGeom prst="rect">
            <a:avLst/>
          </a:prstGeom>
          <a:noFill/>
          <a:ln w="9525">
            <a:solidFill>
              <a:schemeClr val="tx1"/>
            </a:solidFill>
            <a:miter lim="800000"/>
            <a:headEnd/>
            <a:tailEnd/>
          </a:ln>
        </p:spPr>
      </p:pic>
      <p:sp>
        <p:nvSpPr>
          <p:cNvPr id="135171" name="Rectangle 3"/>
          <p:cNvSpPr>
            <a:spLocks noChangeArrowheads="1"/>
          </p:cNvSpPr>
          <p:nvPr/>
        </p:nvSpPr>
        <p:spPr bwMode="auto">
          <a:xfrm>
            <a:off x="0" y="0"/>
            <a:ext cx="184150" cy="338138"/>
          </a:xfrm>
          <a:prstGeom prst="rect">
            <a:avLst/>
          </a:prstGeom>
          <a:noFill/>
          <a:ln w="9525">
            <a:noFill/>
            <a:miter lim="800000"/>
            <a:headEnd/>
            <a:tailEnd/>
          </a:ln>
        </p:spPr>
        <p:txBody>
          <a:bodyPr wrap="none" anchor="ctr">
            <a:spAutoFit/>
          </a:bodyPr>
          <a:lstStyle/>
          <a:p>
            <a:endParaRPr lang="en-US" sz="1600" b="1">
              <a:latin typeface="Calibri" charset="0"/>
            </a:endParaRPr>
          </a:p>
        </p:txBody>
      </p:sp>
      <p:sp>
        <p:nvSpPr>
          <p:cNvPr id="34820" name="Rectangle 5"/>
          <p:cNvSpPr>
            <a:spLocks noChangeArrowheads="1"/>
          </p:cNvSpPr>
          <p:nvPr/>
        </p:nvSpPr>
        <p:spPr bwMode="auto">
          <a:xfrm>
            <a:off x="304800" y="80963"/>
            <a:ext cx="8686800" cy="701675"/>
          </a:xfrm>
          <a:prstGeom prst="rect">
            <a:avLst/>
          </a:prstGeom>
          <a:noFill/>
          <a:ln w="9525">
            <a:noFill/>
            <a:miter lim="800000"/>
            <a:headEnd/>
            <a:tailEnd/>
          </a:ln>
        </p:spPr>
        <p:txBody>
          <a:bodyPr anchor="ctr">
            <a:spAutoFit/>
          </a:bodyPr>
          <a:lstStyle/>
          <a:p>
            <a:pPr algn="ctr">
              <a:defRPr/>
            </a:pPr>
            <a:r>
              <a:rPr lang="en-US" sz="2000" b="1" u="sng" dirty="0">
                <a:solidFill>
                  <a:srgbClr val="0070C0"/>
                </a:solidFill>
                <a:latin typeface="Times New Roman" pitchFamily="18" charset="0"/>
                <a:ea typeface="Calibri" charset="0"/>
                <a:cs typeface="Times New Roman" pitchFamily="18" charset="0"/>
              </a:rPr>
              <a:t>Extended range prediction of </a:t>
            </a:r>
            <a:r>
              <a:rPr lang="en-US" sz="2000" b="1" u="sng" dirty="0" err="1">
                <a:solidFill>
                  <a:srgbClr val="0070C0"/>
                </a:solidFill>
                <a:latin typeface="Times New Roman" pitchFamily="18" charset="0"/>
                <a:ea typeface="Calibri" charset="0"/>
                <a:cs typeface="Times New Roman" pitchFamily="18" charset="0"/>
              </a:rPr>
              <a:t>Uttarakhand</a:t>
            </a:r>
            <a:r>
              <a:rPr lang="en-US" sz="2000" b="1" u="sng" dirty="0">
                <a:solidFill>
                  <a:srgbClr val="0070C0"/>
                </a:solidFill>
                <a:latin typeface="Times New Roman" pitchFamily="18" charset="0"/>
                <a:ea typeface="Calibri" charset="0"/>
                <a:cs typeface="Times New Roman" pitchFamily="18" charset="0"/>
              </a:rPr>
              <a:t> rainfall event</a:t>
            </a:r>
            <a:r>
              <a:rPr lang="en-US" sz="2000" b="1" u="sng" dirty="0">
                <a:solidFill>
                  <a:srgbClr val="FF0000"/>
                </a:solidFill>
                <a:latin typeface="Times New Roman" pitchFamily="18" charset="0"/>
                <a:ea typeface="Calibri" charset="0"/>
                <a:cs typeface="Times New Roman" pitchFamily="18" charset="0"/>
              </a:rPr>
              <a:t> by </a:t>
            </a:r>
          </a:p>
          <a:p>
            <a:pPr algn="ctr">
              <a:defRPr/>
            </a:pPr>
            <a:r>
              <a:rPr lang="en-US" sz="2000" b="1" u="sng" dirty="0">
                <a:solidFill>
                  <a:srgbClr val="FF0000"/>
                </a:solidFill>
                <a:latin typeface="Times New Roman" pitchFamily="18" charset="0"/>
                <a:ea typeface="Calibri" charset="0"/>
                <a:cs typeface="Times New Roman" pitchFamily="18" charset="0"/>
              </a:rPr>
              <a:t>(a) CFS126 and (b) CFS382 from </a:t>
            </a:r>
            <a:r>
              <a:rPr lang="en-US" sz="2000" b="1" u="sng" dirty="0">
                <a:latin typeface="Times New Roman" pitchFamily="18" charset="0"/>
                <a:ea typeface="Calibri" charset="0"/>
                <a:cs typeface="Times New Roman" pitchFamily="18" charset="0"/>
              </a:rPr>
              <a:t>05 June</a:t>
            </a:r>
            <a:r>
              <a:rPr lang="en-US" sz="2000" b="1" u="sng" dirty="0">
                <a:solidFill>
                  <a:srgbClr val="FF0000"/>
                </a:solidFill>
                <a:latin typeface="Times New Roman" pitchFamily="18" charset="0"/>
                <a:ea typeface="Calibri" charset="0"/>
                <a:cs typeface="Times New Roman" pitchFamily="18" charset="0"/>
              </a:rPr>
              <a:t> initial condition. </a:t>
            </a:r>
          </a:p>
        </p:txBody>
      </p:sp>
      <p:pic>
        <p:nvPicPr>
          <p:cNvPr id="135173" name="Picture 2" descr="0605_CFS"/>
          <p:cNvPicPr>
            <a:picLocks noChangeArrowheads="1"/>
          </p:cNvPicPr>
          <p:nvPr/>
        </p:nvPicPr>
        <p:blipFill>
          <a:blip r:embed="rId4"/>
          <a:srcRect l="3290" t="12782" r="9007" b="11653"/>
          <a:stretch>
            <a:fillRect/>
          </a:stretch>
        </p:blipFill>
        <p:spPr bwMode="auto">
          <a:xfrm>
            <a:off x="76200" y="1143000"/>
            <a:ext cx="5257800" cy="3992563"/>
          </a:xfrm>
          <a:prstGeom prst="rect">
            <a:avLst/>
          </a:prstGeom>
          <a:noFill/>
          <a:ln w="9525">
            <a:noFill/>
            <a:miter lim="800000"/>
            <a:headEnd/>
            <a:tailEnd/>
          </a:ln>
        </p:spPr>
      </p:pic>
      <p:sp>
        <p:nvSpPr>
          <p:cNvPr id="135174" name="Rectangle 5"/>
          <p:cNvSpPr>
            <a:spLocks noChangeArrowheads="1"/>
          </p:cNvSpPr>
          <p:nvPr/>
        </p:nvSpPr>
        <p:spPr bwMode="auto">
          <a:xfrm>
            <a:off x="2362200" y="5471410"/>
            <a:ext cx="2438400" cy="584775"/>
          </a:xfrm>
          <a:prstGeom prst="rect">
            <a:avLst/>
          </a:prstGeom>
          <a:solidFill>
            <a:schemeClr val="bg1"/>
          </a:solidFill>
          <a:ln w="28575">
            <a:solidFill>
              <a:schemeClr val="tx1"/>
            </a:solidFill>
            <a:miter lim="800000"/>
            <a:headEnd/>
            <a:tailEnd/>
          </a:ln>
        </p:spPr>
        <p:txBody>
          <a:bodyPr>
            <a:spAutoFit/>
          </a:bodyPr>
          <a:lstStyle/>
          <a:p>
            <a:pPr algn="just"/>
            <a:r>
              <a:rPr lang="en-US" sz="1600" b="1">
                <a:latin typeface="Times New Roman" pitchFamily="18" charset="0"/>
                <a:ea typeface="Calibri" charset="0"/>
                <a:cs typeface="Times New Roman" pitchFamily="18" charset="0"/>
              </a:rPr>
              <a:t>The region where rainfall values are averaged </a:t>
            </a:r>
          </a:p>
        </p:txBody>
      </p:sp>
      <p:sp>
        <p:nvSpPr>
          <p:cNvPr id="135175" name="Rectangle 6"/>
          <p:cNvSpPr>
            <a:spLocks noChangeArrowheads="1"/>
          </p:cNvSpPr>
          <p:nvPr/>
        </p:nvSpPr>
        <p:spPr bwMode="auto">
          <a:xfrm>
            <a:off x="5360988" y="1674813"/>
            <a:ext cx="3733800" cy="1754187"/>
          </a:xfrm>
          <a:prstGeom prst="rect">
            <a:avLst/>
          </a:prstGeom>
          <a:noFill/>
          <a:ln w="9525">
            <a:noFill/>
            <a:miter lim="800000"/>
            <a:headEnd/>
            <a:tailEnd/>
          </a:ln>
        </p:spPr>
        <p:txBody>
          <a:bodyPr>
            <a:spAutoFit/>
          </a:bodyPr>
          <a:lstStyle/>
          <a:p>
            <a:pPr algn="just"/>
            <a:r>
              <a:rPr lang="en-US" b="1">
                <a:solidFill>
                  <a:srgbClr val="008000"/>
                </a:solidFill>
              </a:rPr>
              <a:t>The heavy amount of rainfall (~110mm) over Uttarakhand was predicted somewhat reasonably (~70mm) by CFS382; however, the amount (~30-35mm) is underestimated by CFS126</a:t>
            </a:r>
            <a:endParaRPr lang="en-US" b="1"/>
          </a:p>
        </p:txBody>
      </p:sp>
      <p:sp>
        <p:nvSpPr>
          <p:cNvPr id="8" name="Right Arrow 7"/>
          <p:cNvSpPr/>
          <p:nvPr/>
        </p:nvSpPr>
        <p:spPr>
          <a:xfrm>
            <a:off x="4850390" y="5683200"/>
            <a:ext cx="2556000" cy="108000"/>
          </a:xfrm>
          <a:prstGeom prst="rightArrow">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16" descr="E:\RAC2014\pv700_mslp_CFS.gif"/>
          <p:cNvPicPr>
            <a:picLocks noChangeAspect="1" noChangeArrowheads="1" noCrop="1"/>
          </p:cNvPicPr>
          <p:nvPr/>
        </p:nvPicPr>
        <p:blipFill>
          <a:blip r:embed="rId3"/>
          <a:srcRect/>
          <a:stretch>
            <a:fillRect/>
          </a:stretch>
        </p:blipFill>
        <p:spPr bwMode="auto">
          <a:xfrm>
            <a:off x="-60325" y="3382963"/>
            <a:ext cx="4632325" cy="3475037"/>
          </a:xfrm>
          <a:prstGeom prst="rect">
            <a:avLst/>
          </a:prstGeom>
          <a:noFill/>
          <a:ln w="9525">
            <a:noFill/>
            <a:miter lim="800000"/>
            <a:headEnd/>
            <a:tailEnd/>
          </a:ln>
        </p:spPr>
      </p:pic>
      <p:pic>
        <p:nvPicPr>
          <p:cNvPr id="137219" name="Picture 14" descr="E:\RAC2014\pv700_mslp_OBS.gif"/>
          <p:cNvPicPr>
            <a:picLocks noChangeAspect="1" noChangeArrowheads="1" noCrop="1"/>
          </p:cNvPicPr>
          <p:nvPr/>
        </p:nvPicPr>
        <p:blipFill>
          <a:blip r:embed="rId4"/>
          <a:srcRect/>
          <a:stretch>
            <a:fillRect/>
          </a:stretch>
        </p:blipFill>
        <p:spPr bwMode="auto">
          <a:xfrm>
            <a:off x="4511675" y="-38100"/>
            <a:ext cx="4632325" cy="3475038"/>
          </a:xfrm>
          <a:prstGeom prst="rect">
            <a:avLst/>
          </a:prstGeom>
          <a:noFill/>
          <a:ln w="9525">
            <a:noFill/>
            <a:miter lim="800000"/>
            <a:headEnd/>
            <a:tailEnd/>
          </a:ln>
        </p:spPr>
      </p:pic>
      <p:pic>
        <p:nvPicPr>
          <p:cNvPr id="137220" name="Picture 15" descr="E:\RAC2014\pv700_mslp_CFS382.gif"/>
          <p:cNvPicPr>
            <a:picLocks noChangeAspect="1" noChangeArrowheads="1" noCrop="1"/>
          </p:cNvPicPr>
          <p:nvPr/>
        </p:nvPicPr>
        <p:blipFill>
          <a:blip r:embed="rId5"/>
          <a:srcRect/>
          <a:stretch>
            <a:fillRect/>
          </a:stretch>
        </p:blipFill>
        <p:spPr bwMode="auto">
          <a:xfrm>
            <a:off x="4511675" y="3382963"/>
            <a:ext cx="4632325" cy="3475037"/>
          </a:xfrm>
          <a:prstGeom prst="rect">
            <a:avLst/>
          </a:prstGeom>
          <a:noFill/>
          <a:ln w="9525">
            <a:noFill/>
            <a:miter lim="800000"/>
            <a:headEnd/>
            <a:tailEnd/>
          </a:ln>
        </p:spPr>
      </p:pic>
      <p:sp>
        <p:nvSpPr>
          <p:cNvPr id="137221" name="TextBox 5"/>
          <p:cNvSpPr txBox="1">
            <a:spLocks noChangeArrowheads="1"/>
          </p:cNvSpPr>
          <p:nvPr/>
        </p:nvSpPr>
        <p:spPr bwMode="auto">
          <a:xfrm>
            <a:off x="29028" y="76200"/>
            <a:ext cx="5029200" cy="923925"/>
          </a:xfrm>
          <a:prstGeom prst="rect">
            <a:avLst/>
          </a:prstGeom>
          <a:solidFill>
            <a:schemeClr val="bg1"/>
          </a:solidFill>
          <a:ln w="19050">
            <a:solidFill>
              <a:srgbClr val="3333CC"/>
            </a:solidFill>
            <a:miter lim="800000"/>
            <a:headEnd/>
            <a:tailEnd/>
          </a:ln>
        </p:spPr>
        <p:txBody>
          <a:bodyPr>
            <a:spAutoFit/>
          </a:bodyPr>
          <a:lstStyle/>
          <a:p>
            <a:pPr algn="ctr"/>
            <a:r>
              <a:rPr lang="en-US" b="1">
                <a:solidFill>
                  <a:srgbClr val="6666FF"/>
                </a:solidFill>
              </a:rPr>
              <a:t>Evolution of Potential Vorticity (PV; x10</a:t>
            </a:r>
            <a:r>
              <a:rPr lang="en-US" b="1" baseline="30000">
                <a:solidFill>
                  <a:srgbClr val="6666FF"/>
                </a:solidFill>
              </a:rPr>
              <a:t>-7</a:t>
            </a:r>
            <a:r>
              <a:rPr lang="en-US" b="1">
                <a:solidFill>
                  <a:srgbClr val="6666FF"/>
                </a:solidFill>
              </a:rPr>
              <a:t> s</a:t>
            </a:r>
            <a:r>
              <a:rPr lang="en-US" b="1" baseline="30000">
                <a:solidFill>
                  <a:srgbClr val="6666FF"/>
                </a:solidFill>
              </a:rPr>
              <a:t>-1</a:t>
            </a:r>
            <a:r>
              <a:rPr lang="en-US" b="1">
                <a:solidFill>
                  <a:srgbClr val="6666FF"/>
                </a:solidFill>
              </a:rPr>
              <a:t>) anomalies at 700 hPa and mean sea level pressure</a:t>
            </a:r>
          </a:p>
        </p:txBody>
      </p:sp>
      <p:sp>
        <p:nvSpPr>
          <p:cNvPr id="137222" name="TextBox 7"/>
          <p:cNvSpPr txBox="1">
            <a:spLocks noChangeArrowheads="1"/>
          </p:cNvSpPr>
          <p:nvPr/>
        </p:nvSpPr>
        <p:spPr bwMode="auto">
          <a:xfrm>
            <a:off x="47172" y="1293813"/>
            <a:ext cx="3962400" cy="1754187"/>
          </a:xfrm>
          <a:prstGeom prst="rect">
            <a:avLst/>
          </a:prstGeom>
          <a:solidFill>
            <a:srgbClr val="92D050"/>
          </a:solidFill>
          <a:ln w="9525">
            <a:noFill/>
            <a:miter lim="800000"/>
            <a:headEnd/>
            <a:tailEnd/>
          </a:ln>
        </p:spPr>
        <p:txBody>
          <a:bodyPr>
            <a:spAutoFit/>
          </a:bodyPr>
          <a:lstStyle/>
          <a:p>
            <a:pPr algn="ctr"/>
            <a:r>
              <a:rPr lang="en-US" b="1">
                <a:solidFill>
                  <a:srgbClr val="E40606"/>
                </a:solidFill>
              </a:rPr>
              <a:t>The development and northwestward movement of the low pressure system in BoB is predicted reasonably well by both CFS126 and CFS382, with CFS382 performing slightly better. </a:t>
            </a:r>
          </a:p>
        </p:txBody>
      </p:sp>
      <p:sp>
        <p:nvSpPr>
          <p:cNvPr id="15" name="Left Arrow 14"/>
          <p:cNvSpPr/>
          <p:nvPr/>
        </p:nvSpPr>
        <p:spPr>
          <a:xfrm>
            <a:off x="3810000" y="3749675"/>
            <a:ext cx="1096963" cy="822325"/>
          </a:xfrm>
          <a:prstGeom prst="leftArrow">
            <a:avLst/>
          </a:prstGeom>
          <a:solidFill>
            <a:srgbClr val="FF5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a:t>CFS126</a:t>
            </a:r>
          </a:p>
        </p:txBody>
      </p:sp>
      <p:sp>
        <p:nvSpPr>
          <p:cNvPr id="17" name="Right Arrow 16"/>
          <p:cNvSpPr/>
          <p:nvPr/>
        </p:nvSpPr>
        <p:spPr>
          <a:xfrm>
            <a:off x="4191000" y="5029200"/>
            <a:ext cx="1096963" cy="822325"/>
          </a:xfrm>
          <a:prstGeom prst="rightArrow">
            <a:avLst/>
          </a:prstGeom>
          <a:solidFill>
            <a:srgbClr val="FF5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a:t>CFS382 </a:t>
            </a:r>
          </a:p>
        </p:txBody>
      </p:sp>
      <p:sp>
        <p:nvSpPr>
          <p:cNvPr id="18" name="Right Arrow 17"/>
          <p:cNvSpPr/>
          <p:nvPr/>
        </p:nvSpPr>
        <p:spPr>
          <a:xfrm>
            <a:off x="4160838" y="1066800"/>
            <a:ext cx="1096962" cy="822325"/>
          </a:xfrm>
          <a:prstGeom prst="rightArrow">
            <a:avLst/>
          </a:prstGeom>
          <a:solidFill>
            <a:srgbClr val="FF5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a:t>OBS</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15" descr="E:\RAC2014\TTanom_CFS382.gif"/>
          <p:cNvPicPr>
            <a:picLocks noChangeAspect="1" noChangeArrowheads="1" noCrop="1"/>
          </p:cNvPicPr>
          <p:nvPr/>
        </p:nvPicPr>
        <p:blipFill>
          <a:blip r:embed="rId3"/>
          <a:srcRect/>
          <a:stretch>
            <a:fillRect/>
          </a:stretch>
        </p:blipFill>
        <p:spPr bwMode="auto">
          <a:xfrm>
            <a:off x="4648200" y="2865621"/>
            <a:ext cx="4514850" cy="3475037"/>
          </a:xfrm>
          <a:prstGeom prst="rect">
            <a:avLst/>
          </a:prstGeom>
          <a:noFill/>
          <a:ln w="9525">
            <a:noFill/>
            <a:miter lim="800000"/>
            <a:headEnd/>
            <a:tailEnd/>
          </a:ln>
        </p:spPr>
      </p:pic>
      <p:pic>
        <p:nvPicPr>
          <p:cNvPr id="143363" name="Picture 14" descr="E:\RAC2014\TTanom_CFS.gif"/>
          <p:cNvPicPr>
            <a:picLocks noChangeAspect="1" noChangeArrowheads="1" noCrop="1"/>
          </p:cNvPicPr>
          <p:nvPr/>
        </p:nvPicPr>
        <p:blipFill>
          <a:blip r:embed="rId4"/>
          <a:srcRect/>
          <a:stretch>
            <a:fillRect/>
          </a:stretch>
        </p:blipFill>
        <p:spPr bwMode="auto">
          <a:xfrm>
            <a:off x="25400" y="2865621"/>
            <a:ext cx="4546600" cy="3475037"/>
          </a:xfrm>
          <a:prstGeom prst="rect">
            <a:avLst/>
          </a:prstGeom>
          <a:noFill/>
          <a:ln w="9525">
            <a:noFill/>
            <a:miter lim="800000"/>
            <a:headEnd/>
            <a:tailEnd/>
          </a:ln>
        </p:spPr>
      </p:pic>
      <p:pic>
        <p:nvPicPr>
          <p:cNvPr id="143364" name="Picture 13" descr="E:\RAC2014\TTanom_OBS.gif"/>
          <p:cNvPicPr>
            <a:picLocks noChangeAspect="1" noChangeArrowheads="1" noCrop="1"/>
          </p:cNvPicPr>
          <p:nvPr/>
        </p:nvPicPr>
        <p:blipFill>
          <a:blip r:embed="rId5"/>
          <a:srcRect/>
          <a:stretch>
            <a:fillRect/>
          </a:stretch>
        </p:blipFill>
        <p:spPr bwMode="auto">
          <a:xfrm>
            <a:off x="3338513" y="-334780"/>
            <a:ext cx="4632325" cy="3475038"/>
          </a:xfrm>
          <a:prstGeom prst="rect">
            <a:avLst/>
          </a:prstGeom>
          <a:noFill/>
          <a:ln w="9525">
            <a:noFill/>
            <a:miter lim="800000"/>
            <a:headEnd/>
            <a:tailEnd/>
          </a:ln>
        </p:spPr>
      </p:pic>
      <p:sp>
        <p:nvSpPr>
          <p:cNvPr id="143365" name="TextBox 7"/>
          <p:cNvSpPr txBox="1">
            <a:spLocks noChangeArrowheads="1"/>
          </p:cNvSpPr>
          <p:nvPr/>
        </p:nvSpPr>
        <p:spPr bwMode="auto">
          <a:xfrm>
            <a:off x="152400" y="444683"/>
            <a:ext cx="2743200" cy="1570037"/>
          </a:xfrm>
          <a:prstGeom prst="rect">
            <a:avLst/>
          </a:prstGeom>
          <a:solidFill>
            <a:srgbClr val="FFFF00"/>
          </a:solidFill>
          <a:ln w="19050">
            <a:solidFill>
              <a:srgbClr val="FF3300"/>
            </a:solidFill>
            <a:miter lim="800000"/>
            <a:headEnd/>
            <a:tailEnd/>
          </a:ln>
        </p:spPr>
        <p:txBody>
          <a:bodyPr>
            <a:spAutoFit/>
          </a:bodyPr>
          <a:lstStyle/>
          <a:p>
            <a:pPr algn="ctr"/>
            <a:r>
              <a:rPr lang="en-US" sz="2400" b="1">
                <a:solidFill>
                  <a:srgbClr val="0000FF"/>
                </a:solidFill>
              </a:rPr>
              <a:t>Evolution of TT anomalies in OBS, CFS126 &amp; CFS382</a:t>
            </a:r>
          </a:p>
        </p:txBody>
      </p:sp>
      <p:sp>
        <p:nvSpPr>
          <p:cNvPr id="12" name="Down Arrow 11"/>
          <p:cNvSpPr/>
          <p:nvPr/>
        </p:nvSpPr>
        <p:spPr>
          <a:xfrm>
            <a:off x="533400" y="2835458"/>
            <a:ext cx="1736725" cy="731838"/>
          </a:xfrm>
          <a:prstGeom prst="downArrow">
            <a:avLst/>
          </a:prstGeom>
          <a:solidFill>
            <a:srgbClr val="FF5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a:t>CFS126 </a:t>
            </a:r>
          </a:p>
        </p:txBody>
      </p:sp>
      <p:sp>
        <p:nvSpPr>
          <p:cNvPr id="14" name="Down Arrow 13"/>
          <p:cNvSpPr/>
          <p:nvPr/>
        </p:nvSpPr>
        <p:spPr>
          <a:xfrm>
            <a:off x="7102475" y="2835458"/>
            <a:ext cx="1736725" cy="731838"/>
          </a:xfrm>
          <a:prstGeom prst="downArrow">
            <a:avLst/>
          </a:prstGeom>
          <a:solidFill>
            <a:srgbClr val="FF5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a:t>CFS382 </a:t>
            </a:r>
          </a:p>
        </p:txBody>
      </p:sp>
      <p:sp>
        <p:nvSpPr>
          <p:cNvPr id="15" name="Left Arrow 14"/>
          <p:cNvSpPr/>
          <p:nvPr/>
        </p:nvSpPr>
        <p:spPr>
          <a:xfrm>
            <a:off x="7894638" y="871720"/>
            <a:ext cx="1096962" cy="822325"/>
          </a:xfrm>
          <a:prstGeom prst="leftArrow">
            <a:avLst/>
          </a:prstGeom>
          <a:solidFill>
            <a:srgbClr val="FF5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a:t>OBS</a:t>
            </a:r>
          </a:p>
        </p:txBody>
      </p:sp>
      <p:sp>
        <p:nvSpPr>
          <p:cNvPr id="9" name="TextBox 8"/>
          <p:cNvSpPr txBox="1"/>
          <p:nvPr/>
        </p:nvSpPr>
        <p:spPr>
          <a:xfrm>
            <a:off x="152400" y="6248400"/>
            <a:ext cx="8815234" cy="369332"/>
          </a:xfrm>
          <a:prstGeom prst="rect">
            <a:avLst/>
          </a:prstGeom>
          <a:solidFill>
            <a:schemeClr val="tx2">
              <a:lumMod val="20000"/>
              <a:lumOff val="80000"/>
            </a:schemeClr>
          </a:solidFill>
          <a:ln w="28575">
            <a:solidFill>
              <a:srgbClr val="0000FF"/>
            </a:solidFill>
          </a:ln>
        </p:spPr>
        <p:txBody>
          <a:bodyPr wrap="none">
            <a:spAutoFit/>
          </a:bodyPr>
          <a:lstStyle/>
          <a:p>
            <a:pPr>
              <a:defRPr/>
            </a:pPr>
            <a:r>
              <a:rPr lang="en-US" b="1" dirty="0">
                <a:solidFill>
                  <a:srgbClr val="0070C0"/>
                </a:solidFill>
              </a:rPr>
              <a:t>Midlatitude influence </a:t>
            </a:r>
            <a:r>
              <a:rPr lang="en-US" b="1" dirty="0" smtClean="0">
                <a:solidFill>
                  <a:srgbClr val="0070C0"/>
                </a:solidFill>
              </a:rPr>
              <a:t>involving cold polar air intrusion is </a:t>
            </a:r>
            <a:r>
              <a:rPr lang="en-US" b="1" dirty="0">
                <a:solidFill>
                  <a:srgbClr val="0070C0"/>
                </a:solidFill>
              </a:rPr>
              <a:t>absent in the models!</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14" descr="E:\RAC2014\wind200_mag_CFS.gif"/>
          <p:cNvPicPr>
            <a:picLocks noChangeAspect="1" noChangeArrowheads="1" noCrop="1"/>
          </p:cNvPicPr>
          <p:nvPr/>
        </p:nvPicPr>
        <p:blipFill>
          <a:blip r:embed="rId3"/>
          <a:srcRect/>
          <a:stretch>
            <a:fillRect/>
          </a:stretch>
        </p:blipFill>
        <p:spPr bwMode="auto">
          <a:xfrm>
            <a:off x="0" y="3429000"/>
            <a:ext cx="4572000" cy="3429000"/>
          </a:xfrm>
          <a:prstGeom prst="rect">
            <a:avLst/>
          </a:prstGeom>
          <a:noFill/>
          <a:ln w="9525">
            <a:noFill/>
            <a:miter lim="800000"/>
            <a:headEnd/>
            <a:tailEnd/>
          </a:ln>
        </p:spPr>
      </p:pic>
      <p:sp>
        <p:nvSpPr>
          <p:cNvPr id="14" name="Down Arrow 13"/>
          <p:cNvSpPr/>
          <p:nvPr/>
        </p:nvSpPr>
        <p:spPr>
          <a:xfrm>
            <a:off x="533400" y="3352800"/>
            <a:ext cx="1736725" cy="731838"/>
          </a:xfrm>
          <a:prstGeom prst="downArrow">
            <a:avLst/>
          </a:prstGeom>
          <a:solidFill>
            <a:srgbClr val="FF5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a:t>CFS126 </a:t>
            </a:r>
          </a:p>
        </p:txBody>
      </p:sp>
      <p:pic>
        <p:nvPicPr>
          <p:cNvPr id="145412" name="Picture 15" descr="E:\RAC2014\wind200_mag_CFS382.gif"/>
          <p:cNvPicPr>
            <a:picLocks noChangeAspect="1" noChangeArrowheads="1" noCrop="1"/>
          </p:cNvPicPr>
          <p:nvPr/>
        </p:nvPicPr>
        <p:blipFill>
          <a:blip r:embed="rId4"/>
          <a:srcRect/>
          <a:stretch>
            <a:fillRect/>
          </a:stretch>
        </p:blipFill>
        <p:spPr bwMode="auto">
          <a:xfrm>
            <a:off x="4572000" y="3429000"/>
            <a:ext cx="4572000" cy="3429000"/>
          </a:xfrm>
          <a:prstGeom prst="rect">
            <a:avLst/>
          </a:prstGeom>
          <a:noFill/>
          <a:ln w="9525">
            <a:noFill/>
            <a:miter lim="800000"/>
            <a:headEnd/>
            <a:tailEnd/>
          </a:ln>
        </p:spPr>
      </p:pic>
      <p:pic>
        <p:nvPicPr>
          <p:cNvPr id="145413" name="Picture 13" descr="E:\RAC2014\wind200_mag_OBS.gif"/>
          <p:cNvPicPr>
            <a:picLocks noChangeAspect="1" noChangeArrowheads="1" noCrop="1"/>
          </p:cNvPicPr>
          <p:nvPr/>
        </p:nvPicPr>
        <p:blipFill>
          <a:blip r:embed="rId5"/>
          <a:srcRect/>
          <a:stretch>
            <a:fillRect/>
          </a:stretch>
        </p:blipFill>
        <p:spPr bwMode="auto">
          <a:xfrm>
            <a:off x="4572000" y="0"/>
            <a:ext cx="4572000" cy="3429000"/>
          </a:xfrm>
          <a:prstGeom prst="rect">
            <a:avLst/>
          </a:prstGeom>
          <a:noFill/>
          <a:ln w="9525">
            <a:noFill/>
            <a:miter lim="800000"/>
            <a:headEnd/>
            <a:tailEnd/>
          </a:ln>
        </p:spPr>
      </p:pic>
      <p:sp>
        <p:nvSpPr>
          <p:cNvPr id="145414" name="TextBox 7"/>
          <p:cNvSpPr txBox="1">
            <a:spLocks noChangeArrowheads="1"/>
          </p:cNvSpPr>
          <p:nvPr/>
        </p:nvSpPr>
        <p:spPr bwMode="auto">
          <a:xfrm>
            <a:off x="304800" y="2133600"/>
            <a:ext cx="2743200" cy="1015663"/>
          </a:xfrm>
          <a:prstGeom prst="rect">
            <a:avLst/>
          </a:prstGeom>
          <a:solidFill>
            <a:srgbClr val="FFFF00"/>
          </a:solidFill>
          <a:ln w="19050">
            <a:solidFill>
              <a:srgbClr val="FF0000"/>
            </a:solidFill>
            <a:miter lim="800000"/>
            <a:headEnd/>
            <a:tailEnd/>
          </a:ln>
        </p:spPr>
        <p:txBody>
          <a:bodyPr>
            <a:spAutoFit/>
          </a:bodyPr>
          <a:lstStyle/>
          <a:p>
            <a:pPr algn="ctr"/>
            <a:r>
              <a:rPr lang="en-US" sz="2000" b="1" dirty="0">
                <a:solidFill>
                  <a:srgbClr val="0070C0"/>
                </a:solidFill>
              </a:rPr>
              <a:t>Evolution of 200hPa wind in OBS, CFS126 &amp; CFS382</a:t>
            </a:r>
          </a:p>
        </p:txBody>
      </p:sp>
      <p:sp>
        <p:nvSpPr>
          <p:cNvPr id="13" name="Right Arrow 12"/>
          <p:cNvSpPr/>
          <p:nvPr/>
        </p:nvSpPr>
        <p:spPr>
          <a:xfrm>
            <a:off x="3475038" y="1295400"/>
            <a:ext cx="1096962" cy="822325"/>
          </a:xfrm>
          <a:prstGeom prst="rightArrow">
            <a:avLst/>
          </a:prstGeom>
          <a:solidFill>
            <a:srgbClr val="FF5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a:t>OBS</a:t>
            </a:r>
          </a:p>
        </p:txBody>
      </p:sp>
      <p:sp>
        <p:nvSpPr>
          <p:cNvPr id="16" name="Down Arrow 15"/>
          <p:cNvSpPr/>
          <p:nvPr/>
        </p:nvSpPr>
        <p:spPr>
          <a:xfrm>
            <a:off x="7102475" y="3352800"/>
            <a:ext cx="1736725" cy="731838"/>
          </a:xfrm>
          <a:prstGeom prst="downArrow">
            <a:avLst/>
          </a:prstGeom>
          <a:solidFill>
            <a:srgbClr val="FF5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a:t>CFS382 </a:t>
            </a:r>
          </a:p>
        </p:txBody>
      </p:sp>
      <p:sp>
        <p:nvSpPr>
          <p:cNvPr id="9" name="TextBox 8"/>
          <p:cNvSpPr txBox="1"/>
          <p:nvPr/>
        </p:nvSpPr>
        <p:spPr>
          <a:xfrm>
            <a:off x="152400" y="226874"/>
            <a:ext cx="3276600" cy="1754326"/>
          </a:xfrm>
          <a:prstGeom prst="rect">
            <a:avLst/>
          </a:prstGeom>
          <a:solidFill>
            <a:schemeClr val="tx2">
              <a:lumMod val="20000"/>
              <a:lumOff val="80000"/>
            </a:schemeClr>
          </a:solidFill>
          <a:ln w="28575">
            <a:solidFill>
              <a:srgbClr val="0000FF"/>
            </a:solidFill>
          </a:ln>
        </p:spPr>
        <p:txBody>
          <a:bodyPr>
            <a:spAutoFit/>
          </a:bodyPr>
          <a:lstStyle/>
          <a:p>
            <a:pPr algn="just">
              <a:defRPr/>
            </a:pPr>
            <a:r>
              <a:rPr lang="en-US" b="1" dirty="0">
                <a:solidFill>
                  <a:srgbClr val="0070C0"/>
                </a:solidFill>
              </a:rPr>
              <a:t>Cold polar air intrusion interacts with the midlatitude westerlies and deepens the trough, causing it to intrude southward. </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10" descr="C:\Documents and Settings\sahai\Desktop\MOK_paper\UTT\journal\figures\time_height_PVevol_all.png"/>
          <p:cNvPicPr>
            <a:picLocks noChangeAspect="1" noChangeArrowheads="1"/>
          </p:cNvPicPr>
          <p:nvPr/>
        </p:nvPicPr>
        <p:blipFill>
          <a:blip r:embed="rId3"/>
          <a:srcRect/>
          <a:stretch>
            <a:fillRect/>
          </a:stretch>
        </p:blipFill>
        <p:spPr bwMode="auto">
          <a:xfrm>
            <a:off x="205014" y="609600"/>
            <a:ext cx="4381500" cy="5715000"/>
          </a:xfrm>
          <a:prstGeom prst="rect">
            <a:avLst/>
          </a:prstGeom>
          <a:noFill/>
          <a:ln w="9525">
            <a:noFill/>
            <a:miter lim="800000"/>
            <a:headEnd/>
            <a:tailEnd/>
          </a:ln>
        </p:spPr>
      </p:pic>
      <p:sp>
        <p:nvSpPr>
          <p:cNvPr id="11272" name="Rectangle 4"/>
          <p:cNvSpPr>
            <a:spLocks noChangeArrowheads="1"/>
          </p:cNvSpPr>
          <p:nvPr/>
        </p:nvSpPr>
        <p:spPr bwMode="auto">
          <a:xfrm>
            <a:off x="4724400" y="993775"/>
            <a:ext cx="4343400" cy="758825"/>
          </a:xfrm>
          <a:prstGeom prst="rect">
            <a:avLst/>
          </a:prstGeom>
          <a:noFill/>
          <a:ln w="28575">
            <a:solidFill>
              <a:schemeClr val="accent2">
                <a:lumMod val="75000"/>
              </a:schemeClr>
            </a:solidFill>
            <a:miter lim="800000"/>
            <a:headEnd/>
            <a:tailEnd/>
          </a:ln>
        </p:spPr>
        <p:txBody>
          <a:bodyPr anchor="ctr">
            <a:spAutoFit/>
          </a:bodyPr>
          <a:lstStyle/>
          <a:p>
            <a:pPr algn="just" eaLnBrk="0" hangingPunct="0">
              <a:defRPr/>
            </a:pPr>
            <a:r>
              <a:rPr lang="en-US" sz="1400" b="1" dirty="0">
                <a:solidFill>
                  <a:srgbClr val="C00000"/>
                </a:solidFill>
                <a:ea typeface="Times New Roman" pitchFamily="18" charset="0"/>
                <a:cs typeface="Arial" charset="0"/>
              </a:rPr>
              <a:t>Anomalies of Potential Vorticity  (PV; x10</a:t>
            </a:r>
            <a:r>
              <a:rPr lang="en-US" sz="1400" b="1" baseline="30000" dirty="0">
                <a:solidFill>
                  <a:srgbClr val="C00000"/>
                </a:solidFill>
                <a:ea typeface="Times New Roman" pitchFamily="18" charset="0"/>
                <a:cs typeface="Arial" charset="0"/>
              </a:rPr>
              <a:t>-7</a:t>
            </a:r>
            <a:r>
              <a:rPr lang="en-US" sz="1400" b="1" dirty="0">
                <a:solidFill>
                  <a:srgbClr val="C00000"/>
                </a:solidFill>
                <a:ea typeface="Times New Roman" pitchFamily="18" charset="0"/>
                <a:cs typeface="Arial" charset="0"/>
              </a:rPr>
              <a:t> s</a:t>
            </a:r>
            <a:r>
              <a:rPr lang="en-US" sz="1400" b="1" baseline="30000" dirty="0">
                <a:solidFill>
                  <a:srgbClr val="C00000"/>
                </a:solidFill>
                <a:ea typeface="Times New Roman" pitchFamily="18" charset="0"/>
                <a:cs typeface="Arial" charset="0"/>
              </a:rPr>
              <a:t>-1</a:t>
            </a:r>
            <a:r>
              <a:rPr lang="en-US" sz="1400" b="1" dirty="0">
                <a:solidFill>
                  <a:srgbClr val="C00000"/>
                </a:solidFill>
                <a:ea typeface="Times New Roman" pitchFamily="18" charset="0"/>
                <a:cs typeface="Arial" charset="0"/>
              </a:rPr>
              <a:t>; </a:t>
            </a:r>
            <a:r>
              <a:rPr lang="en-US" sz="1400" b="1" i="1" dirty="0">
                <a:solidFill>
                  <a:srgbClr val="C00000"/>
                </a:solidFill>
                <a:ea typeface="Times New Roman" pitchFamily="18" charset="0"/>
                <a:cs typeface="Arial" charset="0"/>
              </a:rPr>
              <a:t>shaded</a:t>
            </a:r>
            <a:r>
              <a:rPr lang="en-US" sz="1400" b="1" dirty="0">
                <a:solidFill>
                  <a:srgbClr val="C00000"/>
                </a:solidFill>
                <a:ea typeface="Times New Roman" pitchFamily="18" charset="0"/>
                <a:cs typeface="Arial" charset="0"/>
              </a:rPr>
              <a:t>) and omega (pressure vertical velocity multiplied by -1.0; </a:t>
            </a:r>
            <a:r>
              <a:rPr lang="en-US" sz="1400" b="1" dirty="0" err="1">
                <a:solidFill>
                  <a:srgbClr val="C00000"/>
                </a:solidFill>
                <a:ea typeface="Times New Roman" pitchFamily="18" charset="0"/>
                <a:cs typeface="Arial" charset="0"/>
              </a:rPr>
              <a:t>hPa</a:t>
            </a:r>
            <a:r>
              <a:rPr lang="en-US" sz="1400" b="1" dirty="0">
                <a:solidFill>
                  <a:srgbClr val="C00000"/>
                </a:solidFill>
                <a:ea typeface="Times New Roman" pitchFamily="18" charset="0"/>
                <a:cs typeface="Arial" charset="0"/>
              </a:rPr>
              <a:t> s</a:t>
            </a:r>
            <a:r>
              <a:rPr lang="en-US" sz="1400" b="1" baseline="30000" dirty="0">
                <a:solidFill>
                  <a:srgbClr val="C00000"/>
                </a:solidFill>
                <a:ea typeface="Times New Roman" pitchFamily="18" charset="0"/>
                <a:cs typeface="Arial" charset="0"/>
              </a:rPr>
              <a:t>-1</a:t>
            </a:r>
            <a:r>
              <a:rPr lang="en-US" sz="1400" b="1" dirty="0">
                <a:solidFill>
                  <a:srgbClr val="C00000"/>
                </a:solidFill>
                <a:ea typeface="Times New Roman" pitchFamily="18" charset="0"/>
                <a:cs typeface="Arial" charset="0"/>
              </a:rPr>
              <a:t>; </a:t>
            </a:r>
            <a:r>
              <a:rPr lang="en-US" sz="1400" b="1" i="1" dirty="0">
                <a:solidFill>
                  <a:srgbClr val="C00000"/>
                </a:solidFill>
                <a:ea typeface="Times New Roman" pitchFamily="18" charset="0"/>
                <a:cs typeface="Arial" charset="0"/>
              </a:rPr>
              <a:t>contour</a:t>
            </a:r>
            <a:r>
              <a:rPr lang="en-US" sz="1400" b="1" dirty="0">
                <a:solidFill>
                  <a:srgbClr val="C00000"/>
                </a:solidFill>
                <a:ea typeface="Times New Roman" pitchFamily="18" charset="0"/>
                <a:cs typeface="Arial" charset="0"/>
              </a:rPr>
              <a:t>)</a:t>
            </a:r>
            <a:endParaRPr lang="en-US" sz="2000" b="1" dirty="0">
              <a:solidFill>
                <a:srgbClr val="C00000"/>
              </a:solidFill>
              <a:ea typeface="Times New Roman" pitchFamily="18" charset="0"/>
              <a:cs typeface="Arial" charset="0"/>
            </a:endParaRPr>
          </a:p>
        </p:txBody>
      </p:sp>
      <p:sp>
        <p:nvSpPr>
          <p:cNvPr id="5" name="Down Arrow 4"/>
          <p:cNvSpPr/>
          <p:nvPr/>
        </p:nvSpPr>
        <p:spPr bwMode="auto">
          <a:xfrm rot="5400000">
            <a:off x="4449763" y="1222375"/>
            <a:ext cx="274638" cy="274637"/>
          </a:xfrm>
          <a:prstGeom prst="downArrow">
            <a:avLst/>
          </a:prstGeom>
          <a:solidFill>
            <a:schemeClr val="accent2">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147461" name="Rectangle 8"/>
          <p:cNvSpPr>
            <a:spLocks noChangeArrowheads="1"/>
          </p:cNvSpPr>
          <p:nvPr/>
        </p:nvSpPr>
        <p:spPr bwMode="auto">
          <a:xfrm>
            <a:off x="1674586" y="118836"/>
            <a:ext cx="5765800" cy="400050"/>
          </a:xfrm>
          <a:prstGeom prst="rect">
            <a:avLst/>
          </a:prstGeom>
          <a:solidFill>
            <a:srgbClr val="FFFF00"/>
          </a:solidFill>
          <a:ln w="28575">
            <a:solidFill>
              <a:srgbClr val="FFFF00"/>
            </a:solidFill>
            <a:miter lim="800000"/>
            <a:headEnd/>
            <a:tailEnd/>
          </a:ln>
        </p:spPr>
        <p:txBody>
          <a:bodyPr wrap="none">
            <a:spAutoFit/>
          </a:bodyPr>
          <a:lstStyle/>
          <a:p>
            <a:pPr algn="just"/>
            <a:r>
              <a:rPr lang="en-US" sz="2000" b="1">
                <a:solidFill>
                  <a:srgbClr val="0000FF"/>
                </a:solidFill>
              </a:rPr>
              <a:t>Midlatitude influence over Uttarakhand region</a:t>
            </a:r>
          </a:p>
        </p:txBody>
      </p:sp>
      <p:sp>
        <p:nvSpPr>
          <p:cNvPr id="147462" name="Rectangle 7"/>
          <p:cNvSpPr>
            <a:spLocks noChangeArrowheads="1"/>
          </p:cNvSpPr>
          <p:nvPr/>
        </p:nvSpPr>
        <p:spPr bwMode="auto">
          <a:xfrm>
            <a:off x="4800600" y="2894013"/>
            <a:ext cx="4038600" cy="1754187"/>
          </a:xfrm>
          <a:prstGeom prst="rect">
            <a:avLst/>
          </a:prstGeom>
          <a:noFill/>
          <a:ln w="28575">
            <a:solidFill>
              <a:srgbClr val="0000FF"/>
            </a:solidFill>
            <a:miter lim="800000"/>
            <a:headEnd/>
            <a:tailEnd/>
          </a:ln>
        </p:spPr>
        <p:txBody>
          <a:bodyPr>
            <a:spAutoFit/>
          </a:bodyPr>
          <a:lstStyle/>
          <a:p>
            <a:pPr algn="just"/>
            <a:r>
              <a:rPr lang="en-US" b="1">
                <a:solidFill>
                  <a:srgbClr val="0070C0"/>
                </a:solidFill>
              </a:rPr>
              <a:t>The vertical velocity is very strong over Uttarakhand region in CFS382, indicating the role of orographic lifting in giving enormous amount of rainfall over the region, compared to CFS126</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extBox 1"/>
          <p:cNvSpPr txBox="1">
            <a:spLocks noChangeArrowheads="1"/>
          </p:cNvSpPr>
          <p:nvPr/>
        </p:nvSpPr>
        <p:spPr bwMode="auto">
          <a:xfrm>
            <a:off x="3740150" y="76200"/>
            <a:ext cx="1663700" cy="584200"/>
          </a:xfrm>
          <a:prstGeom prst="rect">
            <a:avLst/>
          </a:prstGeom>
          <a:noFill/>
          <a:ln w="9525">
            <a:noFill/>
            <a:miter lim="800000"/>
            <a:headEnd/>
            <a:tailEnd/>
          </a:ln>
        </p:spPr>
        <p:txBody>
          <a:bodyPr wrap="none">
            <a:spAutoFit/>
          </a:bodyPr>
          <a:lstStyle/>
          <a:p>
            <a:r>
              <a:rPr lang="en-US" sz="3200" b="1" u="sng">
                <a:solidFill>
                  <a:srgbClr val="58B000"/>
                </a:solidFill>
              </a:rPr>
              <a:t>Results</a:t>
            </a:r>
          </a:p>
        </p:txBody>
      </p:sp>
      <p:sp>
        <p:nvSpPr>
          <p:cNvPr id="49155" name="TextBox 2"/>
          <p:cNvSpPr txBox="1">
            <a:spLocks noChangeArrowheads="1"/>
          </p:cNvSpPr>
          <p:nvPr/>
        </p:nvSpPr>
        <p:spPr bwMode="auto">
          <a:xfrm>
            <a:off x="266700" y="685800"/>
            <a:ext cx="8610600" cy="5970588"/>
          </a:xfrm>
          <a:prstGeom prst="rect">
            <a:avLst/>
          </a:prstGeom>
          <a:noFill/>
          <a:ln w="9525">
            <a:noFill/>
            <a:miter lim="800000"/>
            <a:headEnd/>
            <a:tailEnd/>
          </a:ln>
        </p:spPr>
        <p:txBody>
          <a:bodyPr>
            <a:spAutoFit/>
          </a:bodyPr>
          <a:lstStyle/>
          <a:p>
            <a:pPr marL="285750" indent="-285750" algn="just">
              <a:spcAft>
                <a:spcPts val="600"/>
              </a:spcAft>
              <a:buFont typeface="Wingdings" pitchFamily="2" charset="2"/>
              <a:buChar char="ü"/>
              <a:defRPr/>
            </a:pPr>
            <a:r>
              <a:rPr lang="en-US" b="1" dirty="0">
                <a:solidFill>
                  <a:srgbClr val="0070C0"/>
                </a:solidFill>
              </a:rPr>
              <a:t>Cold air intrusion in the presence of humid </a:t>
            </a:r>
            <a:r>
              <a:rPr lang="en-US" b="1" dirty="0" err="1">
                <a:solidFill>
                  <a:srgbClr val="0070C0"/>
                </a:solidFill>
              </a:rPr>
              <a:t>atmophere</a:t>
            </a:r>
            <a:r>
              <a:rPr lang="en-US" b="1" dirty="0">
                <a:solidFill>
                  <a:srgbClr val="0070C0"/>
                </a:solidFill>
              </a:rPr>
              <a:t> can trigger wet spells (Li and Fu 2006).</a:t>
            </a:r>
            <a:r>
              <a:rPr lang="en-US" b="1" dirty="0"/>
              <a:t> </a:t>
            </a:r>
            <a:r>
              <a:rPr lang="en-US" b="1" dirty="0">
                <a:solidFill>
                  <a:schemeClr val="accent2">
                    <a:lumMod val="75000"/>
                  </a:schemeClr>
                </a:solidFill>
              </a:rPr>
              <a:t>During 14-16 June, the upper tropospheric midlatitude westerly trough intruded southwards, bringing in cold polar air along with it. </a:t>
            </a:r>
            <a:r>
              <a:rPr lang="en-US" b="1" dirty="0">
                <a:solidFill>
                  <a:srgbClr val="009900"/>
                </a:solidFill>
              </a:rPr>
              <a:t>Simultaneously, the low pressure system that developed in </a:t>
            </a:r>
            <a:r>
              <a:rPr lang="en-US" b="1" dirty="0" err="1">
                <a:solidFill>
                  <a:srgbClr val="009900"/>
                </a:solidFill>
              </a:rPr>
              <a:t>BoB</a:t>
            </a:r>
            <a:r>
              <a:rPr lang="en-US" b="1" dirty="0">
                <a:solidFill>
                  <a:srgbClr val="009900"/>
                </a:solidFill>
              </a:rPr>
              <a:t> around 12 June, moved northwestward to the Indian land, bringing in huge amount of moisture. </a:t>
            </a:r>
            <a:r>
              <a:rPr lang="en-US" b="1" dirty="0"/>
              <a:t>The interaction between the monsoonal low pressure system and the westerly trough has helped the monsoon to cover the entire country by 16 June. </a:t>
            </a:r>
            <a:r>
              <a:rPr lang="en-US" b="1" dirty="0">
                <a:solidFill>
                  <a:srgbClr val="800080"/>
                </a:solidFill>
              </a:rPr>
              <a:t>Since this interaction happened in the vicinity of mountainous region, the orographic uplift also contributed to the enormous amount of rainfall received over the region.</a:t>
            </a:r>
            <a:r>
              <a:rPr lang="en-US" b="1" dirty="0"/>
              <a:t> </a:t>
            </a:r>
          </a:p>
          <a:p>
            <a:pPr marL="285750" indent="-285750" algn="just">
              <a:spcAft>
                <a:spcPts val="600"/>
              </a:spcAft>
              <a:buFont typeface="Wingdings" pitchFamily="2" charset="2"/>
              <a:buChar char="ü"/>
              <a:defRPr/>
            </a:pPr>
            <a:endParaRPr lang="en-US" sz="500" b="1" dirty="0">
              <a:solidFill>
                <a:srgbClr val="0070C0"/>
              </a:solidFill>
            </a:endParaRPr>
          </a:p>
          <a:p>
            <a:pPr marL="285750" indent="-285750" algn="just">
              <a:spcAft>
                <a:spcPts val="600"/>
              </a:spcAft>
              <a:buFont typeface="Wingdings" pitchFamily="2" charset="2"/>
              <a:buChar char="ü"/>
              <a:defRPr/>
            </a:pPr>
            <a:r>
              <a:rPr lang="en-US" b="1" dirty="0">
                <a:solidFill>
                  <a:srgbClr val="C00000"/>
                </a:solidFill>
              </a:rPr>
              <a:t>Factors that </a:t>
            </a:r>
            <a:r>
              <a:rPr lang="en-US" b="1" dirty="0" err="1">
                <a:solidFill>
                  <a:srgbClr val="C00000"/>
                </a:solidFill>
              </a:rPr>
              <a:t>favoured</a:t>
            </a:r>
            <a:r>
              <a:rPr lang="en-US" b="1" dirty="0">
                <a:solidFill>
                  <a:srgbClr val="C00000"/>
                </a:solidFill>
              </a:rPr>
              <a:t> the events in CFS126 and CFS382:</a:t>
            </a:r>
          </a:p>
          <a:p>
            <a:pPr marL="285750" indent="-285750" algn="just">
              <a:spcAft>
                <a:spcPts val="600"/>
              </a:spcAft>
              <a:buFont typeface="Wingdings" pitchFamily="2" charset="2"/>
              <a:buChar char="ü"/>
              <a:defRPr/>
            </a:pPr>
            <a:endParaRPr lang="en-US" b="1" dirty="0">
              <a:solidFill>
                <a:srgbClr val="00B050"/>
              </a:solidFill>
            </a:endParaRPr>
          </a:p>
          <a:p>
            <a:pPr marL="285750" indent="-285750" algn="just">
              <a:spcAft>
                <a:spcPts val="600"/>
              </a:spcAft>
              <a:defRPr/>
            </a:pPr>
            <a:endParaRPr lang="en-US" b="1" dirty="0">
              <a:solidFill>
                <a:srgbClr val="00B050"/>
              </a:solidFill>
            </a:endParaRPr>
          </a:p>
          <a:p>
            <a:pPr marL="285750" indent="-285750" algn="just">
              <a:spcAft>
                <a:spcPts val="600"/>
              </a:spcAft>
              <a:defRPr/>
            </a:pPr>
            <a:endParaRPr lang="en-US" b="1" dirty="0">
              <a:solidFill>
                <a:srgbClr val="00B050"/>
              </a:solidFill>
            </a:endParaRPr>
          </a:p>
          <a:p>
            <a:pPr marL="285750" indent="-285750" algn="just">
              <a:spcAft>
                <a:spcPts val="600"/>
              </a:spcAft>
              <a:defRPr/>
            </a:pPr>
            <a:endParaRPr lang="en-US" b="1" dirty="0">
              <a:solidFill>
                <a:srgbClr val="00B050"/>
              </a:solidFill>
            </a:endParaRPr>
          </a:p>
          <a:p>
            <a:pPr marL="285750" indent="-285750" algn="just">
              <a:spcAft>
                <a:spcPts val="600"/>
              </a:spcAft>
              <a:defRPr/>
            </a:pPr>
            <a:endParaRPr lang="en-US" b="1" dirty="0">
              <a:solidFill>
                <a:srgbClr val="00B050"/>
              </a:solidFill>
            </a:endParaRPr>
          </a:p>
          <a:p>
            <a:pPr marL="285750" indent="-285750" algn="just">
              <a:spcAft>
                <a:spcPts val="600"/>
              </a:spcAft>
              <a:defRPr/>
            </a:pPr>
            <a:endParaRPr lang="en-US" b="1" dirty="0">
              <a:solidFill>
                <a:srgbClr val="00B050"/>
              </a:solidFill>
            </a:endParaRPr>
          </a:p>
          <a:p>
            <a:pPr marL="285750" indent="-285750" algn="just">
              <a:spcAft>
                <a:spcPts val="600"/>
              </a:spcAft>
              <a:defRPr/>
            </a:pPr>
            <a:endParaRPr lang="en-US" sz="2600" b="1" dirty="0">
              <a:solidFill>
                <a:srgbClr val="00B050"/>
              </a:solidFill>
            </a:endParaRPr>
          </a:p>
        </p:txBody>
      </p:sp>
      <p:graphicFrame>
        <p:nvGraphicFramePr>
          <p:cNvPr id="5" name="Table 4"/>
          <p:cNvGraphicFramePr>
            <a:graphicFrameLocks noGrp="1"/>
          </p:cNvGraphicFramePr>
          <p:nvPr/>
        </p:nvGraphicFramePr>
        <p:xfrm>
          <a:off x="838200" y="4022725"/>
          <a:ext cx="7239000" cy="2508252"/>
        </p:xfrm>
        <a:graphic>
          <a:graphicData uri="http://schemas.openxmlformats.org/drawingml/2006/table">
            <a:tbl>
              <a:tblPr firstRow="1" bandRow="1">
                <a:tableStyleId>{21E4AEA4-8DFA-4A89-87EB-49C32662AFE0}</a:tableStyleId>
              </a:tblPr>
              <a:tblGrid>
                <a:gridCol w="3181978"/>
                <a:gridCol w="1909187"/>
                <a:gridCol w="2147835"/>
              </a:tblGrid>
              <a:tr h="495603">
                <a:tc>
                  <a:txBody>
                    <a:bodyPr/>
                    <a:lstStyle/>
                    <a:p>
                      <a:pPr algn="ctr"/>
                      <a:r>
                        <a:rPr lang="en-US" b="1" dirty="0" smtClean="0"/>
                        <a:t>Mechanism</a:t>
                      </a:r>
                      <a:endParaRPr lang="en-US" b="1" dirty="0"/>
                    </a:p>
                  </a:txBody>
                  <a:tcPr/>
                </a:tc>
                <a:tc>
                  <a:txBody>
                    <a:bodyPr/>
                    <a:lstStyle/>
                    <a:p>
                      <a:pPr algn="ctr"/>
                      <a:r>
                        <a:rPr lang="en-US" b="1" dirty="0" smtClean="0"/>
                        <a:t>CFS126</a:t>
                      </a:r>
                      <a:endParaRPr lang="en-US" b="1" dirty="0"/>
                    </a:p>
                  </a:txBody>
                  <a:tcPr/>
                </a:tc>
                <a:tc>
                  <a:txBody>
                    <a:bodyPr/>
                    <a:lstStyle/>
                    <a:p>
                      <a:pPr algn="ctr"/>
                      <a:r>
                        <a:rPr lang="en-US" b="1" dirty="0" smtClean="0"/>
                        <a:t>CFS382</a:t>
                      </a:r>
                      <a:endParaRPr lang="en-US" b="1" dirty="0"/>
                    </a:p>
                  </a:txBody>
                  <a:tcPr/>
                </a:tc>
              </a:tr>
              <a:tr h="495603">
                <a:tc>
                  <a:txBody>
                    <a:bodyPr/>
                    <a:lstStyle/>
                    <a:p>
                      <a:pPr algn="ctr"/>
                      <a:r>
                        <a:rPr lang="en-US" b="1" dirty="0" smtClean="0"/>
                        <a:t>Cold air intrusion</a:t>
                      </a:r>
                      <a:endParaRPr lang="en-US" b="1" dirty="0"/>
                    </a:p>
                  </a:txBody>
                  <a:tcPr/>
                </a:tc>
                <a:tc>
                  <a:txBody>
                    <a:bodyPr/>
                    <a:lstStyle/>
                    <a:p>
                      <a:pPr algn="ctr"/>
                      <a:r>
                        <a:rPr lang="en-US" b="1" dirty="0" smtClean="0"/>
                        <a:t>N</a:t>
                      </a:r>
                      <a:endParaRPr lang="en-US" b="1" dirty="0"/>
                    </a:p>
                  </a:txBody>
                  <a:tcPr/>
                </a:tc>
                <a:tc>
                  <a:txBody>
                    <a:bodyPr/>
                    <a:lstStyle/>
                    <a:p>
                      <a:pPr algn="ctr"/>
                      <a:r>
                        <a:rPr lang="en-US" b="1" dirty="0" smtClean="0"/>
                        <a:t>N</a:t>
                      </a:r>
                      <a:endParaRPr lang="en-US" b="1" dirty="0"/>
                    </a:p>
                  </a:txBody>
                  <a:tcPr/>
                </a:tc>
              </a:tr>
              <a:tr h="495603">
                <a:tc>
                  <a:txBody>
                    <a:bodyPr/>
                    <a:lstStyle/>
                    <a:p>
                      <a:pPr algn="ctr"/>
                      <a:r>
                        <a:rPr lang="en-US" b="1" dirty="0" smtClean="0"/>
                        <a:t>Westerly trough</a:t>
                      </a:r>
                      <a:endParaRPr lang="en-US" b="1" dirty="0"/>
                    </a:p>
                  </a:txBody>
                  <a:tcPr/>
                </a:tc>
                <a:tc>
                  <a:txBody>
                    <a:bodyPr/>
                    <a:lstStyle/>
                    <a:p>
                      <a:pPr algn="ctr"/>
                      <a:r>
                        <a:rPr lang="en-US" b="1" dirty="0" smtClean="0"/>
                        <a:t>N</a:t>
                      </a:r>
                      <a:endParaRPr lang="en-US" b="1" dirty="0"/>
                    </a:p>
                  </a:txBody>
                  <a:tcPr/>
                </a:tc>
                <a:tc>
                  <a:txBody>
                    <a:bodyPr/>
                    <a:lstStyle/>
                    <a:p>
                      <a:pPr algn="ctr"/>
                      <a:r>
                        <a:rPr lang="en-US" b="1" dirty="0" smtClean="0"/>
                        <a:t>N</a:t>
                      </a:r>
                      <a:endParaRPr lang="en-US" b="1" dirty="0"/>
                    </a:p>
                  </a:txBody>
                  <a:tcPr/>
                </a:tc>
              </a:tr>
              <a:tr h="525840">
                <a:tc>
                  <a:txBody>
                    <a:bodyPr/>
                    <a:lstStyle/>
                    <a:p>
                      <a:pPr algn="ctr"/>
                      <a:r>
                        <a:rPr lang="en-US" b="1" dirty="0" smtClean="0"/>
                        <a:t>Low Pressure System </a:t>
                      </a:r>
                      <a:endParaRPr lang="en-US" b="1" dirty="0"/>
                    </a:p>
                  </a:txBody>
                  <a:tcPr/>
                </a:tc>
                <a:tc>
                  <a:txBody>
                    <a:bodyPr/>
                    <a:lstStyle/>
                    <a:p>
                      <a:pPr algn="ctr"/>
                      <a:r>
                        <a:rPr lang="en-US" b="1" dirty="0" smtClean="0"/>
                        <a:t>Y</a:t>
                      </a:r>
                      <a:endParaRPr lang="en-US" b="1" dirty="0"/>
                    </a:p>
                  </a:txBody>
                  <a:tcPr/>
                </a:tc>
                <a:tc>
                  <a:txBody>
                    <a:bodyPr/>
                    <a:lstStyle/>
                    <a:p>
                      <a:pPr algn="ctr"/>
                      <a:r>
                        <a:rPr lang="en-US" b="1" dirty="0" smtClean="0"/>
                        <a:t>Y</a:t>
                      </a:r>
                      <a:endParaRPr lang="en-US" b="1" dirty="0"/>
                    </a:p>
                  </a:txBody>
                  <a:tcPr/>
                </a:tc>
              </a:tr>
              <a:tr h="495603">
                <a:tc>
                  <a:txBody>
                    <a:bodyPr/>
                    <a:lstStyle/>
                    <a:p>
                      <a:pPr algn="ctr"/>
                      <a:r>
                        <a:rPr lang="en-US" b="1" dirty="0" err="1" smtClean="0"/>
                        <a:t>Orography</a:t>
                      </a:r>
                      <a:endParaRPr lang="en-US" b="1" dirty="0"/>
                    </a:p>
                  </a:txBody>
                  <a:tcPr/>
                </a:tc>
                <a:tc>
                  <a:txBody>
                    <a:bodyPr/>
                    <a:lstStyle/>
                    <a:p>
                      <a:pPr algn="ctr"/>
                      <a:r>
                        <a:rPr lang="en-US" b="1" dirty="0" smtClean="0"/>
                        <a:t>N</a:t>
                      </a:r>
                      <a:endParaRPr lang="en-US" b="1" dirty="0"/>
                    </a:p>
                  </a:txBody>
                  <a:tcPr/>
                </a:tc>
                <a:tc>
                  <a:txBody>
                    <a:bodyPr/>
                    <a:lstStyle/>
                    <a:p>
                      <a:pPr algn="ctr"/>
                      <a:r>
                        <a:rPr lang="en-US" b="1" dirty="0" smtClean="0"/>
                        <a:t>Y</a:t>
                      </a:r>
                      <a:endParaRPr lang="en-US" b="1" dirty="0"/>
                    </a:p>
                  </a:txBody>
                  <a:tcPr/>
                </a:tc>
              </a:tr>
            </a:tbl>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1"/>
          <p:cNvSpPr txBox="1">
            <a:spLocks noChangeArrowheads="1"/>
          </p:cNvSpPr>
          <p:nvPr/>
        </p:nvSpPr>
        <p:spPr bwMode="auto">
          <a:xfrm>
            <a:off x="0" y="0"/>
            <a:ext cx="9144000" cy="508000"/>
          </a:xfrm>
          <a:prstGeom prst="rect">
            <a:avLst/>
          </a:prstGeom>
          <a:solidFill>
            <a:srgbClr val="FFFF00"/>
          </a:solidFill>
          <a:ln w="9525">
            <a:noFill/>
            <a:miter lim="800000"/>
            <a:headEnd/>
            <a:tailEnd/>
          </a:ln>
        </p:spPr>
        <p:txBody>
          <a:bodyPr>
            <a:spAutoFit/>
          </a:bodyPr>
          <a:lstStyle/>
          <a:p>
            <a:pPr algn="ctr"/>
            <a:r>
              <a:rPr lang="en-US" sz="2700" b="1"/>
              <a:t>Time Line of development of  IITM ERPS using CFSv2</a:t>
            </a:r>
            <a:endParaRPr lang="en-IN" sz="2700" b="1"/>
          </a:p>
        </p:txBody>
      </p:sp>
      <p:graphicFrame>
        <p:nvGraphicFramePr>
          <p:cNvPr id="3" name="Diagram 2"/>
          <p:cNvGraphicFramePr/>
          <p:nvPr/>
        </p:nvGraphicFramePr>
        <p:xfrm>
          <a:off x="1371600" y="733270"/>
          <a:ext cx="6096000" cy="5715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usmi\Desktop\Official\PPTs\fig\rain_mme.gif"/>
          <p:cNvPicPr>
            <a:picLocks noChangeAspect="1" noChangeArrowheads="1" noCrop="1"/>
          </p:cNvPicPr>
          <p:nvPr/>
        </p:nvPicPr>
        <p:blipFill>
          <a:blip r:embed="rId2"/>
          <a:srcRect/>
          <a:stretch>
            <a:fillRect/>
          </a:stretch>
        </p:blipFill>
        <p:spPr bwMode="auto">
          <a:xfrm>
            <a:off x="152400" y="1346200"/>
            <a:ext cx="6477000" cy="8636000"/>
          </a:xfrm>
          <a:prstGeom prst="rect">
            <a:avLst/>
          </a:prstGeom>
          <a:noFill/>
        </p:spPr>
      </p:pic>
      <p:sp>
        <p:nvSpPr>
          <p:cNvPr id="18" name="Rectangle 17"/>
          <p:cNvSpPr/>
          <p:nvPr/>
        </p:nvSpPr>
        <p:spPr>
          <a:xfrm>
            <a:off x="5638800" y="3452550"/>
            <a:ext cx="3200400" cy="923330"/>
          </a:xfrm>
          <a:prstGeom prst="rect">
            <a:avLst/>
          </a:prstGeom>
        </p:spPr>
        <p:txBody>
          <a:bodyPr wrap="square">
            <a:spAutoFit/>
          </a:bodyPr>
          <a:lstStyle/>
          <a:p>
            <a:pPr algn="just">
              <a:spcAft>
                <a:spcPts val="1000"/>
              </a:spcAft>
              <a:defRPr/>
            </a:pPr>
            <a:r>
              <a:rPr lang="en-IN" b="1" dirty="0" smtClean="0">
                <a:solidFill>
                  <a:srgbClr val="FF0000"/>
                </a:solidFill>
                <a:latin typeface="Arial" charset="0"/>
                <a:cs typeface="Arial" charset="0"/>
              </a:rPr>
              <a:t>Unfortunately, the ERP system could not predict the Kashmir flood event.</a:t>
            </a:r>
            <a:endParaRPr lang="en-IN" b="1" dirty="0">
              <a:solidFill>
                <a:srgbClr val="FF0000"/>
              </a:solidFill>
              <a:latin typeface="Arial" charset="0"/>
              <a:cs typeface="Arial" charset="0"/>
            </a:endParaRPr>
          </a:p>
        </p:txBody>
      </p:sp>
      <p:sp>
        <p:nvSpPr>
          <p:cNvPr id="5" name="TextBox 4"/>
          <p:cNvSpPr txBox="1"/>
          <p:nvPr/>
        </p:nvSpPr>
        <p:spPr>
          <a:xfrm>
            <a:off x="6019800" y="1905000"/>
            <a:ext cx="2667000" cy="830997"/>
          </a:xfrm>
          <a:prstGeom prst="rect">
            <a:avLst/>
          </a:prstGeom>
          <a:solidFill>
            <a:schemeClr val="accent3">
              <a:lumMod val="60000"/>
              <a:lumOff val="40000"/>
            </a:schemeClr>
          </a:solidFill>
        </p:spPr>
        <p:txBody>
          <a:bodyPr wrap="square">
            <a:spAutoFit/>
          </a:bodyPr>
          <a:lstStyle/>
          <a:p>
            <a:pPr>
              <a:defRPr/>
            </a:pPr>
            <a:r>
              <a:rPr lang="en-IN" sz="2400" b="1" dirty="0">
                <a:latin typeface="Arial" charset="0"/>
                <a:cs typeface="Arial" charset="0"/>
              </a:rPr>
              <a:t>Observed and Forecasted </a:t>
            </a:r>
            <a:r>
              <a:rPr lang="en-IN" sz="2400" b="1" dirty="0" smtClean="0">
                <a:latin typeface="Arial" charset="0"/>
                <a:cs typeface="Arial" charset="0"/>
              </a:rPr>
              <a:t>R/F</a:t>
            </a:r>
            <a:endParaRPr lang="en-IN" sz="2400" b="1" dirty="0">
              <a:latin typeface="Arial" charset="0"/>
              <a:cs typeface="Arial" charset="0"/>
            </a:endParaRPr>
          </a:p>
        </p:txBody>
      </p:sp>
      <p:sp>
        <p:nvSpPr>
          <p:cNvPr id="6" name="Rectangle 1"/>
          <p:cNvSpPr>
            <a:spLocks noChangeArrowheads="1"/>
          </p:cNvSpPr>
          <p:nvPr/>
        </p:nvSpPr>
        <p:spPr bwMode="auto">
          <a:xfrm>
            <a:off x="419100" y="235803"/>
            <a:ext cx="8305800" cy="830997"/>
          </a:xfrm>
          <a:prstGeom prst="rect">
            <a:avLst/>
          </a:prstGeom>
          <a:noFill/>
          <a:ln w="9525">
            <a:noFill/>
            <a:miter lim="800000"/>
            <a:headEnd/>
            <a:tailEnd/>
          </a:ln>
        </p:spPr>
        <p:txBody>
          <a:bodyPr anchor="ctr">
            <a:spAutoFit/>
          </a:bodyPr>
          <a:lstStyle/>
          <a:p>
            <a:pPr algn="ctr">
              <a:spcAft>
                <a:spcPts val="1000"/>
              </a:spcAft>
            </a:pPr>
            <a:r>
              <a:rPr lang="en-IN" sz="2400" b="1" u="sng"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Performance of Extended Range Prediction System for J&amp;K </a:t>
            </a:r>
            <a:r>
              <a:rPr lang="en-IN" sz="2400" b="1" u="sng"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extreme rainfall event in September 2014</a:t>
            </a:r>
            <a:endParaRPr lang="en-IN" b="1" u="sng"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usmi\Desktop\Official\PPTs\fig\rain_0824.gif"/>
          <p:cNvPicPr>
            <a:picLocks noChangeAspect="1" noChangeArrowheads="1" noCrop="1"/>
          </p:cNvPicPr>
          <p:nvPr/>
        </p:nvPicPr>
        <p:blipFill>
          <a:blip r:embed="rId2"/>
          <a:srcRect/>
          <a:stretch>
            <a:fillRect/>
          </a:stretch>
        </p:blipFill>
        <p:spPr bwMode="auto">
          <a:xfrm>
            <a:off x="152400" y="76200"/>
            <a:ext cx="5943600" cy="7924800"/>
          </a:xfrm>
          <a:prstGeom prst="rect">
            <a:avLst/>
          </a:prstGeom>
          <a:noFill/>
        </p:spPr>
      </p:pic>
      <p:sp>
        <p:nvSpPr>
          <p:cNvPr id="4" name="Rectangle 3"/>
          <p:cNvSpPr/>
          <p:nvPr/>
        </p:nvSpPr>
        <p:spPr>
          <a:xfrm>
            <a:off x="5181600" y="1981200"/>
            <a:ext cx="3810000" cy="1759456"/>
          </a:xfrm>
          <a:prstGeom prst="rect">
            <a:avLst/>
          </a:prstGeom>
        </p:spPr>
        <p:txBody>
          <a:bodyPr wrap="square">
            <a:spAutoFit/>
          </a:bodyPr>
          <a:lstStyle/>
          <a:p>
            <a:pPr marL="179388" indent="-179388" algn="just">
              <a:spcAft>
                <a:spcPts val="1000"/>
              </a:spcAft>
              <a:buFont typeface="Arial" pitchFamily="34" charset="0"/>
              <a:buChar char="•"/>
              <a:defRPr/>
            </a:pPr>
            <a:r>
              <a:rPr lang="en-IN" sz="2000" b="1" dirty="0" smtClean="0">
                <a:solidFill>
                  <a:srgbClr val="0070C0"/>
                </a:solidFill>
                <a:latin typeface="Arial" charset="0"/>
                <a:cs typeface="Arial" charset="0"/>
              </a:rPr>
              <a:t>Surprisingly, high resolution model performance is pathetic. </a:t>
            </a:r>
          </a:p>
          <a:p>
            <a:pPr marL="179388" indent="-179388" algn="just">
              <a:spcAft>
                <a:spcPts val="1000"/>
              </a:spcAft>
              <a:buFont typeface="Arial" pitchFamily="34" charset="0"/>
              <a:buChar char="•"/>
              <a:defRPr/>
            </a:pPr>
            <a:r>
              <a:rPr lang="en-IN" sz="2000" b="1" dirty="0" err="1" smtClean="0">
                <a:solidFill>
                  <a:srgbClr val="0070C0"/>
                </a:solidFill>
                <a:latin typeface="Arial" charset="0"/>
                <a:cs typeface="Arial" charset="0"/>
              </a:rPr>
              <a:t>GFSbc</a:t>
            </a:r>
            <a:r>
              <a:rPr lang="en-IN" sz="2000" b="1" dirty="0" smtClean="0">
                <a:solidFill>
                  <a:srgbClr val="0070C0"/>
                </a:solidFill>
                <a:latin typeface="Arial" charset="0"/>
                <a:cs typeface="Arial" charset="0"/>
              </a:rPr>
              <a:t> is showing slightly better performance.</a:t>
            </a:r>
            <a:endParaRPr lang="en-IN" sz="2000" b="1" dirty="0">
              <a:solidFill>
                <a:srgbClr val="0070C0"/>
              </a:solidFill>
              <a:latin typeface="Arial" charset="0"/>
              <a:cs typeface="Arial" charset="0"/>
            </a:endParaRPr>
          </a:p>
        </p:txBody>
      </p:sp>
      <p:sp>
        <p:nvSpPr>
          <p:cNvPr id="37891" name="TextBox 2"/>
          <p:cNvSpPr txBox="1">
            <a:spLocks noChangeArrowheads="1"/>
          </p:cNvSpPr>
          <p:nvPr/>
        </p:nvSpPr>
        <p:spPr bwMode="auto">
          <a:xfrm>
            <a:off x="3276600" y="1143000"/>
            <a:ext cx="1564852" cy="523220"/>
          </a:xfrm>
          <a:prstGeom prst="rect">
            <a:avLst/>
          </a:prstGeom>
          <a:solidFill>
            <a:schemeClr val="bg1"/>
          </a:solidFill>
          <a:ln w="28575">
            <a:solidFill>
              <a:schemeClr val="accent1"/>
            </a:solidFill>
            <a:miter lim="800000"/>
            <a:headEnd/>
            <a:tailEnd/>
          </a:ln>
        </p:spPr>
        <p:txBody>
          <a:bodyPr wrap="none">
            <a:spAutoFit/>
          </a:bodyPr>
          <a:lstStyle/>
          <a:p>
            <a:r>
              <a:rPr lang="en-IN" sz="2800" b="1" dirty="0" smtClean="0">
                <a:solidFill>
                  <a:srgbClr val="FF0000"/>
                </a:solidFill>
              </a:rPr>
              <a:t>IC: </a:t>
            </a:r>
            <a:r>
              <a:rPr lang="en-IN" sz="2800" b="1" dirty="0">
                <a:solidFill>
                  <a:srgbClr val="FF0000"/>
                </a:solidFill>
              </a:rPr>
              <a:t>0824</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1453197"/>
            <a:ext cx="8305800" cy="3118803"/>
          </a:xfrm>
          <a:prstGeom prst="rect">
            <a:avLst/>
          </a:prstGeom>
        </p:spPr>
        <p:txBody>
          <a:bodyPr>
            <a:spAutoFit/>
          </a:bodyPr>
          <a:lstStyle/>
          <a:p>
            <a:pPr algn="just">
              <a:spcAft>
                <a:spcPts val="1000"/>
              </a:spcAft>
              <a:defRPr/>
            </a:pPr>
            <a:r>
              <a:rPr lang="en-IN" sz="2800" b="1" dirty="0" smtClean="0">
                <a:solidFill>
                  <a:schemeClr val="accent2">
                    <a:lumMod val="75000"/>
                  </a:schemeClr>
                </a:solidFill>
                <a:latin typeface="Arial" charset="0"/>
                <a:cs typeface="Arial" charset="0"/>
              </a:rPr>
              <a:t>To </a:t>
            </a:r>
            <a:r>
              <a:rPr lang="en-IN" sz="2800" b="1" dirty="0">
                <a:solidFill>
                  <a:schemeClr val="accent2">
                    <a:lumMod val="75000"/>
                  </a:schemeClr>
                </a:solidFill>
                <a:latin typeface="Arial" charset="0"/>
                <a:cs typeface="Arial" charset="0"/>
              </a:rPr>
              <a:t>examine the impact of IC on the prediction, two additional experiments have been carried out for </a:t>
            </a:r>
            <a:r>
              <a:rPr lang="en-IN" sz="2800" b="1" dirty="0" smtClean="0">
                <a:solidFill>
                  <a:schemeClr val="accent2">
                    <a:lumMod val="75000"/>
                  </a:schemeClr>
                </a:solidFill>
                <a:latin typeface="Arial" charset="0"/>
                <a:cs typeface="Arial" charset="0"/>
              </a:rPr>
              <a:t>0824.</a:t>
            </a:r>
            <a:endParaRPr lang="en-IN" sz="2800" b="1" dirty="0">
              <a:solidFill>
                <a:schemeClr val="accent2">
                  <a:lumMod val="75000"/>
                </a:schemeClr>
              </a:solidFill>
              <a:latin typeface="Arial" charset="0"/>
              <a:cs typeface="Arial" charset="0"/>
            </a:endParaRPr>
          </a:p>
          <a:p>
            <a:pPr marL="261938" indent="-261938" algn="just">
              <a:spcAft>
                <a:spcPts val="1000"/>
              </a:spcAft>
              <a:buFont typeface="Wingdings" pitchFamily="2" charset="2"/>
              <a:buChar char="ü"/>
              <a:defRPr/>
            </a:pPr>
            <a:r>
              <a:rPr lang="en-IN" sz="2400" b="1" dirty="0">
                <a:solidFill>
                  <a:srgbClr val="008000"/>
                </a:solidFill>
                <a:latin typeface="Arial" charset="0"/>
                <a:cs typeface="Arial" charset="0"/>
              </a:rPr>
              <a:t>Atmospheric IC from NCMRWF and ocean IC from NCEP</a:t>
            </a:r>
          </a:p>
          <a:p>
            <a:pPr marL="261938" indent="-261938" algn="just">
              <a:spcAft>
                <a:spcPts val="1000"/>
              </a:spcAft>
              <a:buFont typeface="Wingdings" pitchFamily="2" charset="2"/>
              <a:buChar char="ü"/>
              <a:defRPr/>
            </a:pPr>
            <a:r>
              <a:rPr lang="en-IN" sz="2400" b="1" dirty="0">
                <a:solidFill>
                  <a:srgbClr val="008000"/>
                </a:solidFill>
                <a:latin typeface="Arial" charset="0"/>
                <a:cs typeface="Arial" charset="0"/>
              </a:rPr>
              <a:t>Atmospheric IC from NCMRWF and ocean IC from </a:t>
            </a:r>
            <a:r>
              <a:rPr lang="en-IN" sz="2400" b="1" dirty="0" smtClean="0">
                <a:solidFill>
                  <a:srgbClr val="008000"/>
                </a:solidFill>
                <a:latin typeface="Arial" charset="0"/>
                <a:cs typeface="Arial" charset="0"/>
              </a:rPr>
              <a:t>INCOIS</a:t>
            </a:r>
            <a:endParaRPr lang="en-IN" sz="2400" dirty="0">
              <a:latin typeface="Arial" charset="0"/>
              <a:cs typeface="Arial" charset="0"/>
            </a:endParaRPr>
          </a:p>
        </p:txBody>
      </p:sp>
      <p:pic>
        <p:nvPicPr>
          <p:cNvPr id="3074" name="Picture 2" descr="C:\Users\susmi\Desktop\Official\PPTs\fig\cfst126_mme.gif"/>
          <p:cNvPicPr>
            <a:picLocks noChangeAspect="1" noChangeArrowheads="1" noCrop="1"/>
          </p:cNvPicPr>
          <p:nvPr/>
        </p:nvPicPr>
        <p:blipFill>
          <a:blip r:embed="rId2"/>
          <a:srcRect/>
          <a:stretch>
            <a:fillRect/>
          </a:stretch>
        </p:blipFill>
        <p:spPr bwMode="auto">
          <a:xfrm>
            <a:off x="58056" y="94344"/>
            <a:ext cx="4860001" cy="6480000"/>
          </a:xfrm>
          <a:prstGeom prst="rect">
            <a:avLst/>
          </a:prstGeom>
          <a:noFill/>
        </p:spPr>
      </p:pic>
      <p:pic>
        <p:nvPicPr>
          <p:cNvPr id="3075" name="Picture 3" descr="C:\Users\susmi\Desktop\Official\PPTs\fig\cfst382_mme.gif"/>
          <p:cNvPicPr>
            <a:picLocks noChangeAspect="1" noChangeArrowheads="1" noCrop="1"/>
          </p:cNvPicPr>
          <p:nvPr/>
        </p:nvPicPr>
        <p:blipFill>
          <a:blip r:embed="rId3"/>
          <a:srcRect/>
          <a:stretch>
            <a:fillRect/>
          </a:stretch>
        </p:blipFill>
        <p:spPr bwMode="auto">
          <a:xfrm>
            <a:off x="4360200" y="2587800"/>
            <a:ext cx="4860000" cy="6480000"/>
          </a:xfrm>
          <a:prstGeom prst="rect">
            <a:avLst/>
          </a:prstGeom>
          <a:noFill/>
        </p:spPr>
      </p:pic>
      <p:sp>
        <p:nvSpPr>
          <p:cNvPr id="17" name="TextBox 6"/>
          <p:cNvSpPr txBox="1"/>
          <p:nvPr/>
        </p:nvSpPr>
        <p:spPr>
          <a:xfrm>
            <a:off x="5914572" y="2616198"/>
            <a:ext cx="1031051" cy="369332"/>
          </a:xfrm>
          <a:prstGeom prst="rect">
            <a:avLst/>
          </a:prstGeom>
          <a:noFill/>
          <a:ln w="28575">
            <a:solidFill>
              <a:srgbClr val="0033CC"/>
            </a:solidFill>
          </a:ln>
        </p:spPr>
        <p:txBody>
          <a:bodyPr wrap="none" rtlCol="0">
            <a:spAutoFit/>
          </a:bodyPr>
          <a:lstStyle/>
          <a:p>
            <a:pPr algn="ctr"/>
            <a:r>
              <a:rPr lang="en-IN" b="1" dirty="0" smtClean="0">
                <a:solidFill>
                  <a:srgbClr val="0033CC"/>
                </a:solidFill>
              </a:rPr>
              <a:t>CFS382</a:t>
            </a:r>
            <a:endParaRPr lang="en-IN" b="1" dirty="0">
              <a:solidFill>
                <a:srgbClr val="0033CC"/>
              </a:solidFill>
            </a:endParaRPr>
          </a:p>
        </p:txBody>
      </p:sp>
      <p:sp>
        <p:nvSpPr>
          <p:cNvPr id="18" name="TextBox 5"/>
          <p:cNvSpPr txBox="1"/>
          <p:nvPr/>
        </p:nvSpPr>
        <p:spPr>
          <a:xfrm>
            <a:off x="1556658" y="134256"/>
            <a:ext cx="1031051" cy="369332"/>
          </a:xfrm>
          <a:prstGeom prst="rect">
            <a:avLst/>
          </a:prstGeom>
          <a:noFill/>
          <a:ln w="28575">
            <a:solidFill>
              <a:srgbClr val="0033CC"/>
            </a:solidFill>
          </a:ln>
        </p:spPr>
        <p:txBody>
          <a:bodyPr wrap="none" rtlCol="0">
            <a:spAutoFit/>
          </a:bodyPr>
          <a:lstStyle/>
          <a:p>
            <a:pPr algn="ctr"/>
            <a:r>
              <a:rPr lang="en-IN" b="1" dirty="0" smtClean="0">
                <a:solidFill>
                  <a:srgbClr val="0033CC"/>
                </a:solidFill>
              </a:rPr>
              <a:t>CFS126</a:t>
            </a:r>
            <a:endParaRPr lang="en-IN" b="1" dirty="0">
              <a:solidFill>
                <a:srgbClr val="0033CC"/>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par>
                                <p:cTn id="9" presetID="2" presetClass="entr" presetSubtype="4" fill="hold"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additive="base">
                                        <p:cTn id="11" dur="500" fill="hold"/>
                                        <p:tgtEl>
                                          <p:spTgt spid="3074"/>
                                        </p:tgtEl>
                                        <p:attrNameLst>
                                          <p:attrName>ppt_x</p:attrName>
                                        </p:attrNameLst>
                                      </p:cBhvr>
                                      <p:tavLst>
                                        <p:tav tm="0">
                                          <p:val>
                                            <p:strVal val="#ppt_x"/>
                                          </p:val>
                                        </p:tav>
                                        <p:tav tm="100000">
                                          <p:val>
                                            <p:strVal val="#ppt_x"/>
                                          </p:val>
                                        </p:tav>
                                      </p:tavLst>
                                    </p:anim>
                                    <p:anim calcmode="lin" valueType="num">
                                      <p:cBhvr additive="base">
                                        <p:cTn id="12" dur="500" fill="hold"/>
                                        <p:tgtEl>
                                          <p:spTgt spid="307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075"/>
                                        </p:tgtEl>
                                        <p:attrNameLst>
                                          <p:attrName>style.visibility</p:attrName>
                                        </p:attrNameLst>
                                      </p:cBhvr>
                                      <p:to>
                                        <p:strVal val="visible"/>
                                      </p:to>
                                    </p:set>
                                    <p:anim calcmode="lin" valueType="num">
                                      <p:cBhvr additive="base">
                                        <p:cTn id="23" dur="500" fill="hold"/>
                                        <p:tgtEl>
                                          <p:spTgt spid="3075"/>
                                        </p:tgtEl>
                                        <p:attrNameLst>
                                          <p:attrName>ppt_x</p:attrName>
                                        </p:attrNameLst>
                                      </p:cBhvr>
                                      <p:tavLst>
                                        <p:tav tm="0">
                                          <p:val>
                                            <p:strVal val="#ppt_x"/>
                                          </p:val>
                                        </p:tav>
                                        <p:tav tm="100000">
                                          <p:val>
                                            <p:strVal val="#ppt_x"/>
                                          </p:val>
                                        </p:tav>
                                      </p:tavLst>
                                    </p:anim>
                                    <p:anim calcmode="lin" valueType="num">
                                      <p:cBhvr additive="base">
                                        <p:cTn id="24"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P spid="1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381000" y="1324213"/>
            <a:ext cx="8458200" cy="4016484"/>
          </a:xfrm>
          <a:prstGeom prst="rect">
            <a:avLst/>
          </a:prstGeom>
          <a:noFill/>
          <a:ln w="28575">
            <a:solidFill>
              <a:schemeClr val="tx1"/>
            </a:solidFill>
            <a:miter lim="800000"/>
            <a:headEnd/>
            <a:tailEnd/>
          </a:ln>
        </p:spPr>
        <p:txBody>
          <a:bodyPr>
            <a:spAutoFit/>
          </a:bodyPr>
          <a:lstStyle/>
          <a:p>
            <a:pPr algn="just">
              <a:spcAft>
                <a:spcPts val="1800"/>
              </a:spcAft>
            </a:pPr>
            <a:r>
              <a:rPr lang="en-IN" sz="2100" b="1" dirty="0"/>
              <a:t>J &amp;K flood event seems to be purely driven by monsoon systems (mid-latitude influence is not seen).</a:t>
            </a:r>
          </a:p>
          <a:p>
            <a:pPr algn="just">
              <a:spcAft>
                <a:spcPts val="1800"/>
              </a:spcAft>
            </a:pPr>
            <a:r>
              <a:rPr lang="en-IN" sz="2100" b="1" dirty="0">
                <a:solidFill>
                  <a:srgbClr val="0070C0"/>
                </a:solidFill>
              </a:rPr>
              <a:t>The NCEP IC could not capture rainfall over J&amp;K.</a:t>
            </a:r>
          </a:p>
          <a:p>
            <a:pPr algn="just">
              <a:spcAft>
                <a:spcPts val="1800"/>
              </a:spcAft>
            </a:pPr>
            <a:r>
              <a:rPr lang="en-IN" sz="2100" b="1" dirty="0"/>
              <a:t>NCMRWF/INCOIS IC could capture the LPS movement and </a:t>
            </a:r>
            <a:r>
              <a:rPr lang="en-IN" sz="2100" b="1" dirty="0" err="1"/>
              <a:t>upto</a:t>
            </a:r>
            <a:r>
              <a:rPr lang="en-IN" sz="2100" b="1" dirty="0"/>
              <a:t> some extent rainfall over J&amp;K.</a:t>
            </a:r>
          </a:p>
          <a:p>
            <a:pPr algn="just">
              <a:spcAft>
                <a:spcPts val="1800"/>
              </a:spcAft>
            </a:pPr>
            <a:r>
              <a:rPr lang="en-IN" sz="2100" b="1" dirty="0">
                <a:solidFill>
                  <a:srgbClr val="0070C0"/>
                </a:solidFill>
              </a:rPr>
              <a:t>The </a:t>
            </a:r>
            <a:r>
              <a:rPr lang="en-IN" sz="2100" b="1" dirty="0" err="1">
                <a:solidFill>
                  <a:srgbClr val="0070C0"/>
                </a:solidFill>
              </a:rPr>
              <a:t>GFSbc</a:t>
            </a:r>
            <a:r>
              <a:rPr lang="en-IN" sz="2100" b="1" dirty="0">
                <a:solidFill>
                  <a:srgbClr val="0070C0"/>
                </a:solidFill>
              </a:rPr>
              <a:t> which has shown slightly better performance with NCEP IC is expected to give even better with </a:t>
            </a:r>
            <a:r>
              <a:rPr lang="en-IN" sz="2100" b="1" dirty="0" smtClean="0">
                <a:solidFill>
                  <a:srgbClr val="0070C0"/>
                </a:solidFill>
              </a:rPr>
              <a:t>NCMRWF/INCOIS </a:t>
            </a:r>
            <a:r>
              <a:rPr lang="en-IN" sz="2100" b="1" dirty="0">
                <a:solidFill>
                  <a:srgbClr val="0070C0"/>
                </a:solidFill>
              </a:rPr>
              <a:t>IC. </a:t>
            </a:r>
            <a:r>
              <a:rPr lang="en-IN" sz="2100" b="1" dirty="0">
                <a:solidFill>
                  <a:srgbClr val="FF0000"/>
                </a:solidFill>
              </a:rPr>
              <a:t>Since </a:t>
            </a:r>
            <a:r>
              <a:rPr lang="en-IN" sz="2100" b="1" dirty="0" err="1">
                <a:solidFill>
                  <a:srgbClr val="FF0000"/>
                </a:solidFill>
              </a:rPr>
              <a:t>h</a:t>
            </a:r>
            <a:r>
              <a:rPr lang="en-IN" sz="2100" b="1" dirty="0" err="1" smtClean="0">
                <a:solidFill>
                  <a:srgbClr val="FF0000"/>
                </a:solidFill>
              </a:rPr>
              <a:t>indcasts</a:t>
            </a:r>
            <a:r>
              <a:rPr lang="en-IN" sz="2100" b="1" dirty="0" smtClean="0">
                <a:solidFill>
                  <a:srgbClr val="FF0000"/>
                </a:solidFill>
              </a:rPr>
              <a:t> are not available and </a:t>
            </a:r>
            <a:r>
              <a:rPr lang="en-IN" sz="2100" b="1" dirty="0">
                <a:solidFill>
                  <a:srgbClr val="FF0000"/>
                </a:solidFill>
              </a:rPr>
              <a:t>hence SST bias is not known for </a:t>
            </a:r>
            <a:r>
              <a:rPr lang="en-IN" sz="2100" b="1" dirty="0" smtClean="0">
                <a:solidFill>
                  <a:srgbClr val="FF0000"/>
                </a:solidFill>
              </a:rPr>
              <a:t>NCMRWF/INCOIS </a:t>
            </a:r>
            <a:r>
              <a:rPr lang="en-IN" sz="2100" b="1" dirty="0">
                <a:solidFill>
                  <a:srgbClr val="FF0000"/>
                </a:solidFill>
              </a:rPr>
              <a:t>IC, </a:t>
            </a:r>
            <a:r>
              <a:rPr lang="en-IN" sz="2100" b="1" dirty="0" smtClean="0">
                <a:solidFill>
                  <a:srgbClr val="FF0000"/>
                </a:solidFill>
              </a:rPr>
              <a:t>the skill of </a:t>
            </a:r>
            <a:r>
              <a:rPr lang="en-IN" sz="2100" b="1" dirty="0" err="1" smtClean="0">
                <a:solidFill>
                  <a:srgbClr val="FF0000"/>
                </a:solidFill>
              </a:rPr>
              <a:t>GFSbc</a:t>
            </a:r>
            <a:r>
              <a:rPr lang="en-IN" sz="2100" b="1" dirty="0" smtClean="0">
                <a:solidFill>
                  <a:srgbClr val="FF0000"/>
                </a:solidFill>
              </a:rPr>
              <a:t> </a:t>
            </a:r>
            <a:r>
              <a:rPr lang="en-IN" sz="2100" b="1" dirty="0">
                <a:solidFill>
                  <a:srgbClr val="FF0000"/>
                </a:solidFill>
              </a:rPr>
              <a:t>could not be evaluated.</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2844225"/>
            <a:ext cx="8100872" cy="584775"/>
          </a:xfrm>
          <a:prstGeom prst="rect">
            <a:avLst/>
          </a:prstGeom>
          <a:noFill/>
        </p:spPr>
        <p:txBody>
          <a:bodyPr wrap="none" rtlCol="0">
            <a:spAutoFit/>
          </a:bodyPr>
          <a:lstStyle/>
          <a:p>
            <a:r>
              <a:rPr lang="en-IN" sz="3200" b="1" dirty="0" smtClean="0">
                <a:ln w="10541" cmpd="sng">
                  <a:solidFill>
                    <a:schemeClr val="accent1">
                      <a:shade val="88000"/>
                      <a:satMod val="110000"/>
                    </a:schemeClr>
                  </a:solidFill>
                  <a:prstDash val="solid"/>
                </a:ln>
                <a:solidFill>
                  <a:srgbClr val="009900"/>
                </a:solidFill>
              </a:rPr>
              <a:t>Stake holders of ERP and their response</a:t>
            </a:r>
            <a:endParaRPr lang="en-IN" sz="3200" b="1" dirty="0">
              <a:ln w="10541" cmpd="sng">
                <a:solidFill>
                  <a:schemeClr val="accent1">
                    <a:shade val="88000"/>
                    <a:satMod val="110000"/>
                  </a:schemeClr>
                </a:solidFill>
                <a:prstDash val="solid"/>
              </a:ln>
              <a:solidFill>
                <a:srgbClr val="009900"/>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susmi\Desktop\Official\tt1.gif"/>
          <p:cNvPicPr>
            <a:picLocks noChangeAspect="1" noChangeArrowheads="1"/>
          </p:cNvPicPr>
          <p:nvPr/>
        </p:nvPicPr>
        <p:blipFill>
          <a:blip r:embed="rId2"/>
          <a:srcRect b="2367"/>
          <a:stretch>
            <a:fillRect/>
          </a:stretch>
        </p:blipFill>
        <p:spPr bwMode="auto">
          <a:xfrm>
            <a:off x="304800" y="304800"/>
            <a:ext cx="4457700" cy="6286500"/>
          </a:xfrm>
          <a:prstGeom prst="rect">
            <a:avLst/>
          </a:prstGeom>
          <a:noFill/>
        </p:spPr>
      </p:pic>
      <p:grpSp>
        <p:nvGrpSpPr>
          <p:cNvPr id="6" name="Group 5"/>
          <p:cNvGrpSpPr/>
          <p:nvPr/>
        </p:nvGrpSpPr>
        <p:grpSpPr>
          <a:xfrm>
            <a:off x="3027049" y="1600200"/>
            <a:ext cx="5812151" cy="3814048"/>
            <a:chOff x="3027049" y="1600200"/>
            <a:chExt cx="5812151" cy="3814048"/>
          </a:xfrm>
        </p:grpSpPr>
        <p:pic>
          <p:nvPicPr>
            <p:cNvPr id="3" name="Picture 2" descr="C:\Users\susmi\Desktop\Official\tt1.gif"/>
            <p:cNvPicPr>
              <a:picLocks noChangeAspect="1" noChangeArrowheads="1"/>
            </p:cNvPicPr>
            <p:nvPr/>
          </p:nvPicPr>
          <p:blipFill>
            <a:blip r:embed="rId2"/>
            <a:srcRect l="25641" t="74556" r="24786" b="2367"/>
            <a:stretch>
              <a:fillRect/>
            </a:stretch>
          </p:blipFill>
          <p:spPr bwMode="auto">
            <a:xfrm>
              <a:off x="4020738" y="1600200"/>
              <a:ext cx="4818462" cy="3240000"/>
            </a:xfrm>
            <a:prstGeom prst="rect">
              <a:avLst/>
            </a:prstGeom>
            <a:noFill/>
          </p:spPr>
        </p:pic>
        <p:sp>
          <p:nvSpPr>
            <p:cNvPr id="5" name="Lightning Bolt 4"/>
            <p:cNvSpPr/>
            <p:nvPr/>
          </p:nvSpPr>
          <p:spPr>
            <a:xfrm rot="16835950">
              <a:off x="2955771" y="4463654"/>
              <a:ext cx="1021872" cy="879315"/>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7" name="TextBox 6"/>
          <p:cNvSpPr txBox="1"/>
          <p:nvPr/>
        </p:nvSpPr>
        <p:spPr>
          <a:xfrm>
            <a:off x="4953000" y="304800"/>
            <a:ext cx="3962400" cy="830997"/>
          </a:xfrm>
          <a:prstGeom prst="rect">
            <a:avLst/>
          </a:prstGeom>
          <a:noFill/>
        </p:spPr>
        <p:txBody>
          <a:bodyPr wrap="square" rtlCol="0">
            <a:spAutoFit/>
          </a:bodyPr>
          <a:lstStyle/>
          <a:p>
            <a:r>
              <a:rPr lang="en-IN" sz="2400" b="1" u="sng" dirty="0" smtClean="0"/>
              <a:t>Use in </a:t>
            </a:r>
            <a:r>
              <a:rPr lang="en-IN" sz="2400" b="1" u="sng" dirty="0" err="1" smtClean="0"/>
              <a:t>Agromet</a:t>
            </a:r>
            <a:r>
              <a:rPr lang="en-IN" sz="2400" b="1" u="sng" dirty="0" smtClean="0"/>
              <a:t> Division of IMD</a:t>
            </a:r>
            <a:endParaRPr lang="en-IN" sz="2400" b="1" u="sn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70" decel="100000"/>
                                        <p:tgtEl>
                                          <p:spTgt spid="6"/>
                                        </p:tgtEl>
                                      </p:cBhvr>
                                    </p:animEffect>
                                    <p:animScale>
                                      <p:cBhvr>
                                        <p:cTn id="8" dur="770" decel="100000"/>
                                        <p:tgtEl>
                                          <p:spTgt spid="6"/>
                                        </p:tgtEl>
                                      </p:cBhvr>
                                      <p:from x="10000" y="10000"/>
                                      <p:to x="200000" y="450000"/>
                                    </p:animScale>
                                    <p:animScale>
                                      <p:cBhvr>
                                        <p:cTn id="9" dur="1230" accel="100000" fill="hold">
                                          <p:stCondLst>
                                            <p:cond delay="770"/>
                                          </p:stCondLst>
                                        </p:cTn>
                                        <p:tgtEl>
                                          <p:spTgt spid="6"/>
                                        </p:tgtEl>
                                      </p:cBhvr>
                                      <p:from x="200000" y="450000"/>
                                      <p:to x="100000" y="100000"/>
                                    </p:animScale>
                                    <p:set>
                                      <p:cBhvr>
                                        <p:cTn id="10" dur="770" fill="hold"/>
                                        <p:tgtEl>
                                          <p:spTgt spid="6"/>
                                        </p:tgtEl>
                                        <p:attrNameLst>
                                          <p:attrName>ppt_x</p:attrName>
                                        </p:attrNameLst>
                                      </p:cBhvr>
                                      <p:to>
                                        <p:strVal val="(0.5)"/>
                                      </p:to>
                                    </p:set>
                                    <p:anim from="(0.5)" to="(#ppt_x)" calcmode="lin" valueType="num">
                                      <p:cBhvr>
                                        <p:cTn id="11" dur="1230" accel="100000" fill="hold">
                                          <p:stCondLst>
                                            <p:cond delay="770"/>
                                          </p:stCondLst>
                                        </p:cTn>
                                        <p:tgtEl>
                                          <p:spTgt spid="6"/>
                                        </p:tgtEl>
                                        <p:attrNameLst>
                                          <p:attrName>ppt_x</p:attrName>
                                        </p:attrNameLst>
                                      </p:cBhvr>
                                    </p:anim>
                                    <p:set>
                                      <p:cBhvr>
                                        <p:cTn id="12" dur="770" fill="hold"/>
                                        <p:tgtEl>
                                          <p:spTgt spid="6"/>
                                        </p:tgtEl>
                                        <p:attrNameLst>
                                          <p:attrName>ppt_y</p:attrName>
                                        </p:attrNameLst>
                                      </p:cBhvr>
                                      <p:to>
                                        <p:strVal val="(#ppt_y+0.4)"/>
                                      </p:to>
                                    </p:set>
                                    <p:anim from="(#ppt_y+0.4)" to="(#ppt_y)" calcmode="lin" valueType="num">
                                      <p:cBhvr>
                                        <p:cTn id="13" dur="1230" accel="100000" fill="hold">
                                          <p:stCondLst>
                                            <p:cond delay="770"/>
                                          </p:stCondLst>
                                        </p:cTn>
                                        <p:tgtEl>
                                          <p:spTgt spid="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susmi\Desktop\Official\basin_fmo_d1.gif"/>
          <p:cNvPicPr>
            <a:picLocks noChangeAspect="1" noChangeArrowheads="1"/>
          </p:cNvPicPr>
          <p:nvPr/>
        </p:nvPicPr>
        <p:blipFill>
          <a:blip r:embed="rId2"/>
          <a:srcRect l="4058" t="16982" r="5746" b="13321"/>
          <a:stretch>
            <a:fillRect/>
          </a:stretch>
        </p:blipFill>
        <p:spPr bwMode="auto">
          <a:xfrm>
            <a:off x="1767590" y="808220"/>
            <a:ext cx="5334000" cy="5791200"/>
          </a:xfrm>
          <a:prstGeom prst="rect">
            <a:avLst/>
          </a:prstGeom>
          <a:noFill/>
        </p:spPr>
      </p:pic>
      <p:sp>
        <p:nvSpPr>
          <p:cNvPr id="3" name="TextBox 2"/>
          <p:cNvSpPr txBox="1"/>
          <p:nvPr/>
        </p:nvSpPr>
        <p:spPr>
          <a:xfrm>
            <a:off x="0" y="162580"/>
            <a:ext cx="9144000" cy="52322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IN" sz="2800" b="1" u="sng" dirty="0" smtClean="0">
                <a:solidFill>
                  <a:srgbClr val="009900"/>
                </a:solidFill>
              </a:rPr>
              <a:t>Application of ERP in Hydrometeorology</a:t>
            </a:r>
            <a:endParaRPr lang="en-IN" sz="2800" b="1" u="sng" dirty="0">
              <a:solidFill>
                <a:srgbClr val="009900"/>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usmi\Desktop\Official\yadav1.png"/>
          <p:cNvPicPr>
            <a:picLocks noChangeAspect="1" noChangeArrowheads="1"/>
          </p:cNvPicPr>
          <p:nvPr/>
        </p:nvPicPr>
        <p:blipFill>
          <a:blip r:embed="rId2"/>
          <a:srcRect l="2751" t="2218" r="5396" b="45602"/>
          <a:stretch>
            <a:fillRect/>
          </a:stretch>
        </p:blipFill>
        <p:spPr bwMode="auto">
          <a:xfrm>
            <a:off x="580736" y="762000"/>
            <a:ext cx="7877464" cy="5791200"/>
          </a:xfrm>
          <a:prstGeom prst="rect">
            <a:avLst/>
          </a:prstGeom>
          <a:noFill/>
          <a:ln>
            <a:solidFill>
              <a:schemeClr val="tx1">
                <a:lumMod val="50000"/>
                <a:lumOff val="50000"/>
              </a:schemeClr>
            </a:solidFill>
          </a:ln>
        </p:spPr>
      </p:pic>
      <p:sp>
        <p:nvSpPr>
          <p:cNvPr id="3" name="TextBox 2"/>
          <p:cNvSpPr txBox="1"/>
          <p:nvPr/>
        </p:nvSpPr>
        <p:spPr>
          <a:xfrm>
            <a:off x="0" y="86380"/>
            <a:ext cx="9144000" cy="52322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IN" sz="2800" b="1" u="sng" dirty="0" smtClean="0">
                <a:solidFill>
                  <a:srgbClr val="009900"/>
                </a:solidFill>
              </a:rPr>
              <a:t>Appreciation from PMO</a:t>
            </a:r>
            <a:endParaRPr lang="en-IN" sz="2800" b="1" u="sng" dirty="0">
              <a:solidFill>
                <a:srgbClr val="009900"/>
              </a:solidFill>
            </a:endParaRPr>
          </a:p>
        </p:txBody>
      </p:sp>
      <p:sp>
        <p:nvSpPr>
          <p:cNvPr id="4" name="Rounded Rectangle 3"/>
          <p:cNvSpPr/>
          <p:nvPr/>
        </p:nvSpPr>
        <p:spPr>
          <a:xfrm>
            <a:off x="457200" y="2362200"/>
            <a:ext cx="8077200" cy="1066800"/>
          </a:xfrm>
          <a:prstGeom prst="roundRect">
            <a:avLst/>
          </a:prstGeom>
          <a:noFill/>
          <a:ln w="3810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5" name="Picture 2" descr="C:\Users\susmi\Desktop\Official\yadav1.png"/>
          <p:cNvPicPr>
            <a:picLocks noChangeAspect="1" noChangeArrowheads="1"/>
          </p:cNvPicPr>
          <p:nvPr/>
        </p:nvPicPr>
        <p:blipFill>
          <a:blip r:embed="rId2"/>
          <a:srcRect l="2751" t="17323" r="5396" b="73752"/>
          <a:stretch>
            <a:fillRect/>
          </a:stretch>
        </p:blipFill>
        <p:spPr bwMode="auto">
          <a:xfrm>
            <a:off x="152400" y="2362200"/>
            <a:ext cx="8839200" cy="1447800"/>
          </a:xfrm>
          <a:prstGeom prst="rect">
            <a:avLst/>
          </a:prstGeom>
          <a:noFill/>
          <a:ln>
            <a:solidFill>
              <a:srgbClr val="C00000"/>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0"/>
                                  </p:stCondLst>
                                  <p:endCondLst>
                                    <p:cond evt="onNext" delay="0">
                                      <p:tgtEl>
                                        <p:sldTgt/>
                                      </p:tgtEl>
                                    </p:cond>
                                  </p:endCondLst>
                                  <p:childTnLst>
                                    <p:anim calcmode="discrete" valueType="str">
                                      <p:cBhvr>
                                        <p:cTn id="6" dur="1000" fill="hold"/>
                                        <p:tgtEl>
                                          <p:spTgt spid="4"/>
                                        </p:tgtEl>
                                        <p:attrNameLst>
                                          <p:attrName>style.visibility</p:attrName>
                                        </p:attrNameLst>
                                      </p:cBhvr>
                                      <p:tavLst>
                                        <p:tav tm="0">
                                          <p:val>
                                            <p:strVal val="hidden"/>
                                          </p:val>
                                        </p:tav>
                                        <p:tav tm="50000">
                                          <p:val>
                                            <p:strVal val="visible"/>
                                          </p:val>
                                        </p:tav>
                                      </p:tavLst>
                                    </p:anim>
                                  </p:childTnLst>
                                </p:cTn>
                              </p:par>
                            </p:childTnLst>
                          </p:cTn>
                        </p:par>
                      </p:childTnLst>
                    </p:cTn>
                  </p:par>
                  <p:par>
                    <p:cTn id="7" fill="hold">
                      <p:stCondLst>
                        <p:cond delay="indefinite"/>
                      </p:stCondLst>
                      <p:childTnLst>
                        <p:par>
                          <p:cTn id="8" fill="hold">
                            <p:stCondLst>
                              <p:cond delay="0"/>
                            </p:stCondLst>
                            <p:childTnLst>
                              <p:par>
                                <p:cTn id="9" presetID="5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70" decel="100000"/>
                                        <p:tgtEl>
                                          <p:spTgt spid="5"/>
                                        </p:tgtEl>
                                      </p:cBhvr>
                                    </p:animEffect>
                                    <p:animScale>
                                      <p:cBhvr>
                                        <p:cTn id="12" dur="770" decel="100000"/>
                                        <p:tgtEl>
                                          <p:spTgt spid="5"/>
                                        </p:tgtEl>
                                      </p:cBhvr>
                                      <p:from x="10000" y="10000"/>
                                      <p:to x="200000" y="450000"/>
                                    </p:animScale>
                                    <p:animScale>
                                      <p:cBhvr>
                                        <p:cTn id="13" dur="1230" accel="100000" fill="hold">
                                          <p:stCondLst>
                                            <p:cond delay="770"/>
                                          </p:stCondLst>
                                        </p:cTn>
                                        <p:tgtEl>
                                          <p:spTgt spid="5"/>
                                        </p:tgtEl>
                                      </p:cBhvr>
                                      <p:from x="200000" y="450000"/>
                                      <p:to x="100000" y="100000"/>
                                    </p:animScale>
                                    <p:set>
                                      <p:cBhvr>
                                        <p:cTn id="14" dur="770" fill="hold"/>
                                        <p:tgtEl>
                                          <p:spTgt spid="5"/>
                                        </p:tgtEl>
                                        <p:attrNameLst>
                                          <p:attrName>ppt_x</p:attrName>
                                        </p:attrNameLst>
                                      </p:cBhvr>
                                      <p:to>
                                        <p:strVal val="(0.5)"/>
                                      </p:to>
                                    </p:set>
                                    <p:anim from="(0.5)" to="(#ppt_x)" calcmode="lin" valueType="num">
                                      <p:cBhvr>
                                        <p:cTn id="15" dur="1230" accel="100000" fill="hold">
                                          <p:stCondLst>
                                            <p:cond delay="770"/>
                                          </p:stCondLst>
                                        </p:cTn>
                                        <p:tgtEl>
                                          <p:spTgt spid="5"/>
                                        </p:tgtEl>
                                        <p:attrNameLst>
                                          <p:attrName>ppt_x</p:attrName>
                                        </p:attrNameLst>
                                      </p:cBhvr>
                                    </p:anim>
                                    <p:set>
                                      <p:cBhvr>
                                        <p:cTn id="16" dur="770" fill="hold"/>
                                        <p:tgtEl>
                                          <p:spTgt spid="5"/>
                                        </p:tgtEl>
                                        <p:attrNameLst>
                                          <p:attrName>ppt_y</p:attrName>
                                        </p:attrNameLst>
                                      </p:cBhvr>
                                      <p:to>
                                        <p:strVal val="(#ppt_y+0.4)"/>
                                      </p:to>
                                    </p:set>
                                    <p:anim from="(#ppt_y+0.4)" to="(#ppt_y)" calcmode="lin" valueType="num">
                                      <p:cBhvr>
                                        <p:cTn id="17" dur="1230" accel="100000" fill="hold">
                                          <p:stCondLst>
                                            <p:cond delay="770"/>
                                          </p:stCondLst>
                                        </p:cTn>
                                        <p:tgtEl>
                                          <p:spTgt spid="5"/>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usmi\Desktop\Official\yadav.gif"/>
          <p:cNvPicPr>
            <a:picLocks noChangeAspect="1" noChangeArrowheads="1"/>
          </p:cNvPicPr>
          <p:nvPr/>
        </p:nvPicPr>
        <p:blipFill>
          <a:blip r:embed="rId2"/>
          <a:srcRect l="3132" t="2525" r="5365" b="44332"/>
          <a:stretch>
            <a:fillRect/>
          </a:stretch>
        </p:blipFill>
        <p:spPr bwMode="auto">
          <a:xfrm>
            <a:off x="914400" y="871043"/>
            <a:ext cx="7620000" cy="5727127"/>
          </a:xfrm>
          <a:prstGeom prst="rect">
            <a:avLst/>
          </a:prstGeom>
          <a:noFill/>
          <a:ln>
            <a:solidFill>
              <a:schemeClr val="tx1">
                <a:lumMod val="50000"/>
                <a:lumOff val="50000"/>
              </a:schemeClr>
            </a:solidFill>
          </a:ln>
        </p:spPr>
      </p:pic>
      <p:sp>
        <p:nvSpPr>
          <p:cNvPr id="3" name="Oval 2"/>
          <p:cNvSpPr/>
          <p:nvPr/>
        </p:nvSpPr>
        <p:spPr>
          <a:xfrm>
            <a:off x="533400" y="2542080"/>
            <a:ext cx="8001000" cy="97436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TextBox 4"/>
          <p:cNvSpPr txBox="1"/>
          <p:nvPr/>
        </p:nvSpPr>
        <p:spPr>
          <a:xfrm>
            <a:off x="0" y="86380"/>
            <a:ext cx="9144000" cy="52322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IN" sz="2800" b="1" u="sng" dirty="0" smtClean="0">
                <a:solidFill>
                  <a:srgbClr val="009900"/>
                </a:solidFill>
              </a:rPr>
              <a:t>Letter of Appreciation from IMD</a:t>
            </a:r>
            <a:endParaRPr lang="en-IN" sz="2800" b="1" u="sng" dirty="0">
              <a:solidFill>
                <a:srgbClr val="009900"/>
              </a:solidFill>
            </a:endParaRPr>
          </a:p>
        </p:txBody>
      </p:sp>
      <p:pic>
        <p:nvPicPr>
          <p:cNvPr id="7" name="Picture 2" descr="C:\Users\susmi\Desktop\Official\yadav.gif"/>
          <p:cNvPicPr>
            <a:picLocks noChangeAspect="1" noChangeArrowheads="1"/>
          </p:cNvPicPr>
          <p:nvPr/>
        </p:nvPicPr>
        <p:blipFill>
          <a:blip r:embed="rId2"/>
          <a:srcRect l="3132" t="19190" r="6225" b="73739"/>
          <a:stretch>
            <a:fillRect/>
          </a:stretch>
        </p:blipFill>
        <p:spPr bwMode="auto">
          <a:xfrm>
            <a:off x="152400" y="2438400"/>
            <a:ext cx="8915400" cy="1143000"/>
          </a:xfrm>
          <a:prstGeom prst="rect">
            <a:avLst/>
          </a:prstGeom>
          <a:noFill/>
          <a:ln>
            <a:solidFill>
              <a:srgbClr val="C00000"/>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par>
                                <p:cTn id="8" presetID="35" presetClass="emph" presetSubtype="0" repeatCount="indefinite" fill="hold" grpId="1" nodeType="withEffect">
                                  <p:stCondLst>
                                    <p:cond delay="0"/>
                                  </p:stCondLst>
                                  <p:endCondLst>
                                    <p:cond evt="onNext" delay="0">
                                      <p:tgtEl>
                                        <p:sldTgt/>
                                      </p:tgtEl>
                                    </p:cond>
                                  </p:endCondLst>
                                  <p:childTnLst>
                                    <p:anim calcmode="discrete" valueType="str">
                                      <p:cBhvr>
                                        <p:cTn id="9" dur="1000" fill="hold"/>
                                        <p:tgtEl>
                                          <p:spTgt spid="3"/>
                                        </p:tgtEl>
                                        <p:attrNameLst>
                                          <p:attrName>style.visibility</p:attrName>
                                        </p:attrNameLst>
                                      </p:cBhvr>
                                      <p:tavLst>
                                        <p:tav tm="0">
                                          <p:val>
                                            <p:strVal val="hidden"/>
                                          </p:val>
                                        </p:tav>
                                        <p:tav tm="50000">
                                          <p:val>
                                            <p:strVal val="visible"/>
                                          </p:val>
                                        </p:tav>
                                      </p:tavLst>
                                    </p:anim>
                                  </p:childTnLst>
                                </p:cTn>
                              </p:par>
                            </p:childTnLst>
                          </p:cTn>
                        </p:par>
                      </p:childTnLst>
                    </p:cTn>
                  </p:par>
                  <p:par>
                    <p:cTn id="10" fill="hold">
                      <p:stCondLst>
                        <p:cond delay="indefinite"/>
                      </p:stCondLst>
                      <p:childTnLst>
                        <p:par>
                          <p:cTn id="11" fill="hold">
                            <p:stCondLst>
                              <p:cond delay="0"/>
                            </p:stCondLst>
                            <p:childTnLst>
                              <p:par>
                                <p:cTn id="12" presetID="51"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770" decel="100000"/>
                                        <p:tgtEl>
                                          <p:spTgt spid="7"/>
                                        </p:tgtEl>
                                      </p:cBhvr>
                                    </p:animEffect>
                                    <p:animScale>
                                      <p:cBhvr>
                                        <p:cTn id="15" dur="770" decel="100000"/>
                                        <p:tgtEl>
                                          <p:spTgt spid="7"/>
                                        </p:tgtEl>
                                      </p:cBhvr>
                                      <p:from x="10000" y="10000"/>
                                      <p:to x="200000" y="450000"/>
                                    </p:animScale>
                                    <p:animScale>
                                      <p:cBhvr>
                                        <p:cTn id="16" dur="1230" accel="100000" fill="hold">
                                          <p:stCondLst>
                                            <p:cond delay="770"/>
                                          </p:stCondLst>
                                        </p:cTn>
                                        <p:tgtEl>
                                          <p:spTgt spid="7"/>
                                        </p:tgtEl>
                                      </p:cBhvr>
                                      <p:from x="200000" y="450000"/>
                                      <p:to x="100000" y="100000"/>
                                    </p:animScale>
                                    <p:set>
                                      <p:cBhvr>
                                        <p:cTn id="17" dur="770" fill="hold"/>
                                        <p:tgtEl>
                                          <p:spTgt spid="7"/>
                                        </p:tgtEl>
                                        <p:attrNameLst>
                                          <p:attrName>ppt_x</p:attrName>
                                        </p:attrNameLst>
                                      </p:cBhvr>
                                      <p:to>
                                        <p:strVal val="(0.5)"/>
                                      </p:to>
                                    </p:set>
                                    <p:anim from="(0.5)" to="(#ppt_x)" calcmode="lin" valueType="num">
                                      <p:cBhvr>
                                        <p:cTn id="18" dur="1230" accel="100000" fill="hold">
                                          <p:stCondLst>
                                            <p:cond delay="770"/>
                                          </p:stCondLst>
                                        </p:cTn>
                                        <p:tgtEl>
                                          <p:spTgt spid="7"/>
                                        </p:tgtEl>
                                        <p:attrNameLst>
                                          <p:attrName>ppt_x</p:attrName>
                                        </p:attrNameLst>
                                      </p:cBhvr>
                                    </p:anim>
                                    <p:set>
                                      <p:cBhvr>
                                        <p:cTn id="19" dur="770" fill="hold"/>
                                        <p:tgtEl>
                                          <p:spTgt spid="7"/>
                                        </p:tgtEl>
                                        <p:attrNameLst>
                                          <p:attrName>ppt_y</p:attrName>
                                        </p:attrNameLst>
                                      </p:cBhvr>
                                      <p:to>
                                        <p:strVal val="(#ppt_y+0.4)"/>
                                      </p:to>
                                    </p:set>
                                    <p:anim from="(#ppt_y+0.4)" to="(#ppt_y)" calcmode="lin" valueType="num">
                                      <p:cBhvr>
                                        <p:cTn id="20" dur="1230" accel="100000" fill="hold">
                                          <p:stCondLst>
                                            <p:cond delay="770"/>
                                          </p:stCondLst>
                                        </p:cTn>
                                        <p:tgtEl>
                                          <p:spTgt spid="7"/>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susmi\Desktop\Official\imd_ne.gif"/>
          <p:cNvPicPr>
            <a:picLocks noChangeAspect="1" noChangeArrowheads="1"/>
          </p:cNvPicPr>
          <p:nvPr/>
        </p:nvPicPr>
        <p:blipFill>
          <a:blip r:embed="rId2"/>
          <a:srcRect/>
          <a:stretch>
            <a:fillRect/>
          </a:stretch>
        </p:blipFill>
        <p:spPr bwMode="auto">
          <a:xfrm>
            <a:off x="677492" y="195620"/>
            <a:ext cx="4580308" cy="6480000"/>
          </a:xfrm>
          <a:prstGeom prst="rect">
            <a:avLst/>
          </a:prstGeom>
          <a:noFill/>
          <a:ln>
            <a:solidFill>
              <a:schemeClr val="tx1">
                <a:lumMod val="50000"/>
                <a:lumOff val="50000"/>
              </a:schemeClr>
            </a:solidFill>
          </a:ln>
        </p:spPr>
      </p:pic>
      <p:pic>
        <p:nvPicPr>
          <p:cNvPr id="3" name="Picture 2" descr="C:\Users\susmi\Desktop\Official\imd_ne.gif"/>
          <p:cNvPicPr>
            <a:picLocks noChangeAspect="1" noChangeArrowheads="1"/>
          </p:cNvPicPr>
          <p:nvPr/>
        </p:nvPicPr>
        <p:blipFill>
          <a:blip r:embed="rId2"/>
          <a:srcRect l="10163" t="29907" r="11646" b="60686"/>
          <a:stretch>
            <a:fillRect/>
          </a:stretch>
        </p:blipFill>
        <p:spPr bwMode="auto">
          <a:xfrm>
            <a:off x="1295400" y="2685600"/>
            <a:ext cx="7614000" cy="1296000"/>
          </a:xfrm>
          <a:prstGeom prst="rect">
            <a:avLst/>
          </a:prstGeom>
          <a:noFill/>
          <a:ln w="28575">
            <a:solidFill>
              <a:srgbClr val="990033"/>
            </a:solidFill>
          </a:ln>
        </p:spPr>
      </p:pic>
      <p:pic>
        <p:nvPicPr>
          <p:cNvPr id="4" name="Picture 2" descr="C:\Users\susmi\Desktop\Official\imd_ne.gif"/>
          <p:cNvPicPr>
            <a:picLocks noChangeAspect="1" noChangeArrowheads="1"/>
          </p:cNvPicPr>
          <p:nvPr/>
        </p:nvPicPr>
        <p:blipFill>
          <a:blip r:embed="rId2"/>
          <a:srcRect l="10163" t="44731" r="12807" b="47037"/>
          <a:stretch>
            <a:fillRect/>
          </a:stretch>
        </p:blipFill>
        <p:spPr bwMode="auto">
          <a:xfrm>
            <a:off x="1295400" y="4294200"/>
            <a:ext cx="7620000" cy="1152000"/>
          </a:xfrm>
          <a:prstGeom prst="rect">
            <a:avLst/>
          </a:prstGeom>
          <a:noFill/>
          <a:ln w="28575">
            <a:solidFill>
              <a:srgbClr val="990033"/>
            </a:solidFill>
          </a:ln>
        </p:spPr>
      </p:pic>
      <p:sp>
        <p:nvSpPr>
          <p:cNvPr id="5" name="TextBox 4"/>
          <p:cNvSpPr txBox="1"/>
          <p:nvPr/>
        </p:nvSpPr>
        <p:spPr>
          <a:xfrm>
            <a:off x="5334000" y="772180"/>
            <a:ext cx="3719288" cy="523220"/>
          </a:xfrm>
          <a:prstGeom prst="rect">
            <a:avLst/>
          </a:prstGeom>
          <a:noFill/>
        </p:spPr>
        <p:txBody>
          <a:bodyPr wrap="none" rtlCol="0">
            <a:spAutoFit/>
          </a:bodyPr>
          <a:lstStyle/>
          <a:p>
            <a:r>
              <a:rPr lang="en-IN" sz="2800" b="1" u="sng" dirty="0" smtClean="0">
                <a:solidFill>
                  <a:srgbClr val="990033"/>
                </a:solidFill>
              </a:rPr>
              <a:t>Letter from DG (IMD)</a:t>
            </a:r>
            <a:endParaRPr lang="en-IN" sz="2800" b="1" u="sng" dirty="0">
              <a:solidFill>
                <a:srgbClr val="990033"/>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70" decel="100000"/>
                                        <p:tgtEl>
                                          <p:spTgt spid="3"/>
                                        </p:tgtEl>
                                      </p:cBhvr>
                                    </p:animEffect>
                                    <p:animScale>
                                      <p:cBhvr>
                                        <p:cTn id="8" dur="770" decel="100000"/>
                                        <p:tgtEl>
                                          <p:spTgt spid="3"/>
                                        </p:tgtEl>
                                      </p:cBhvr>
                                      <p:from x="10000" y="10000"/>
                                      <p:to x="200000" y="450000"/>
                                    </p:animScale>
                                    <p:animScale>
                                      <p:cBhvr>
                                        <p:cTn id="9" dur="1230" accel="100000" fill="hold">
                                          <p:stCondLst>
                                            <p:cond delay="770"/>
                                          </p:stCondLst>
                                        </p:cTn>
                                        <p:tgtEl>
                                          <p:spTgt spid="3"/>
                                        </p:tgtEl>
                                      </p:cBhvr>
                                      <p:from x="200000" y="450000"/>
                                      <p:to x="100000" y="100000"/>
                                    </p:animScale>
                                    <p:set>
                                      <p:cBhvr>
                                        <p:cTn id="10" dur="770" fill="hold"/>
                                        <p:tgtEl>
                                          <p:spTgt spid="3"/>
                                        </p:tgtEl>
                                        <p:attrNameLst>
                                          <p:attrName>ppt_x</p:attrName>
                                        </p:attrNameLst>
                                      </p:cBhvr>
                                      <p:to>
                                        <p:strVal val="(0.5)"/>
                                      </p:to>
                                    </p:set>
                                    <p:anim from="(0.5)" to="(#ppt_x)" calcmode="lin" valueType="num">
                                      <p:cBhvr>
                                        <p:cTn id="11" dur="1230" accel="100000" fill="hold">
                                          <p:stCondLst>
                                            <p:cond delay="770"/>
                                          </p:stCondLst>
                                        </p:cTn>
                                        <p:tgtEl>
                                          <p:spTgt spid="3"/>
                                        </p:tgtEl>
                                        <p:attrNameLst>
                                          <p:attrName>ppt_x</p:attrName>
                                        </p:attrNameLst>
                                      </p:cBhvr>
                                    </p:anim>
                                    <p:set>
                                      <p:cBhvr>
                                        <p:cTn id="12" dur="770" fill="hold"/>
                                        <p:tgtEl>
                                          <p:spTgt spid="3"/>
                                        </p:tgtEl>
                                        <p:attrNameLst>
                                          <p:attrName>ppt_y</p:attrName>
                                        </p:attrNameLst>
                                      </p:cBhvr>
                                      <p:to>
                                        <p:strVal val="(#ppt_y+0.4)"/>
                                      </p:to>
                                    </p:set>
                                    <p:anim from="(#ppt_y+0.4)" to="(#ppt_y)" calcmode="lin" valueType="num">
                                      <p:cBhvr>
                                        <p:cTn id="13" dur="1230" accel="100000" fill="hold">
                                          <p:stCondLst>
                                            <p:cond delay="770"/>
                                          </p:stCondLst>
                                        </p:cTn>
                                        <p:tgtEl>
                                          <p:spTgt spid="3"/>
                                        </p:tgtEl>
                                        <p:attrNameLst>
                                          <p:attrName>ppt_y</p:attrName>
                                        </p:attrNameLst>
                                      </p:cBhvr>
                                    </p:anim>
                                  </p:childTnLst>
                                </p:cTn>
                              </p:par>
                              <p:par>
                                <p:cTn id="14" presetID="51"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770" decel="100000"/>
                                        <p:tgtEl>
                                          <p:spTgt spid="4"/>
                                        </p:tgtEl>
                                      </p:cBhvr>
                                    </p:animEffect>
                                    <p:animScale>
                                      <p:cBhvr>
                                        <p:cTn id="17" dur="770" decel="100000"/>
                                        <p:tgtEl>
                                          <p:spTgt spid="4"/>
                                        </p:tgtEl>
                                      </p:cBhvr>
                                      <p:from x="10000" y="10000"/>
                                      <p:to x="200000" y="450000"/>
                                    </p:animScale>
                                    <p:animScale>
                                      <p:cBhvr>
                                        <p:cTn id="18" dur="1230" accel="100000" fill="hold">
                                          <p:stCondLst>
                                            <p:cond delay="770"/>
                                          </p:stCondLst>
                                        </p:cTn>
                                        <p:tgtEl>
                                          <p:spTgt spid="4"/>
                                        </p:tgtEl>
                                      </p:cBhvr>
                                      <p:from x="200000" y="450000"/>
                                      <p:to x="100000" y="100000"/>
                                    </p:animScale>
                                    <p:set>
                                      <p:cBhvr>
                                        <p:cTn id="19" dur="770" fill="hold"/>
                                        <p:tgtEl>
                                          <p:spTgt spid="4"/>
                                        </p:tgtEl>
                                        <p:attrNameLst>
                                          <p:attrName>ppt_x</p:attrName>
                                        </p:attrNameLst>
                                      </p:cBhvr>
                                      <p:to>
                                        <p:strVal val="(0.5)"/>
                                      </p:to>
                                    </p:set>
                                    <p:anim from="(0.5)" to="(#ppt_x)" calcmode="lin" valueType="num">
                                      <p:cBhvr>
                                        <p:cTn id="20" dur="1230" accel="100000" fill="hold">
                                          <p:stCondLst>
                                            <p:cond delay="770"/>
                                          </p:stCondLst>
                                        </p:cTn>
                                        <p:tgtEl>
                                          <p:spTgt spid="4"/>
                                        </p:tgtEl>
                                        <p:attrNameLst>
                                          <p:attrName>ppt_x</p:attrName>
                                        </p:attrNameLst>
                                      </p:cBhvr>
                                    </p:anim>
                                    <p:set>
                                      <p:cBhvr>
                                        <p:cTn id="21" dur="770" fill="hold"/>
                                        <p:tgtEl>
                                          <p:spTgt spid="4"/>
                                        </p:tgtEl>
                                        <p:attrNameLst>
                                          <p:attrName>ppt_y</p:attrName>
                                        </p:attrNameLst>
                                      </p:cBhvr>
                                      <p:to>
                                        <p:strVal val="(#ppt_y+0.4)"/>
                                      </p:to>
                                    </p:set>
                                    <p:anim from="(#ppt_y+0.4)" to="(#ppt_y)" calcmode="lin" valueType="num">
                                      <p:cBhvr>
                                        <p:cTn id="22" dur="1230" accel="100000" fill="hold">
                                          <p:stCondLst>
                                            <p:cond delay="770"/>
                                          </p:stCondLst>
                                        </p:cTn>
                                        <p:tgtEl>
                                          <p:spTgt spid="4"/>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4"/>
          <p:cNvSpPr txBox="1">
            <a:spLocks noChangeArrowheads="1"/>
          </p:cNvSpPr>
          <p:nvPr/>
        </p:nvSpPr>
        <p:spPr bwMode="auto">
          <a:xfrm>
            <a:off x="457200" y="228600"/>
            <a:ext cx="8382000" cy="523220"/>
          </a:xfrm>
          <a:prstGeom prst="rect">
            <a:avLst/>
          </a:prstGeom>
          <a:noFill/>
          <a:ln w="9525">
            <a:noFill/>
            <a:miter lim="800000"/>
            <a:headEnd/>
            <a:tailEnd/>
          </a:ln>
        </p:spPr>
        <p:txBody>
          <a:bodyPr wrap="square">
            <a:spAutoFit/>
          </a:bodyPr>
          <a:lstStyle/>
          <a:p>
            <a:pPr algn="ctr" fontAlgn="auto">
              <a:spcBef>
                <a:spcPts val="0"/>
              </a:spcBef>
              <a:spcAft>
                <a:spcPts val="0"/>
              </a:spcAft>
              <a:defRPr/>
            </a:pPr>
            <a:r>
              <a:rPr lang="en-US" sz="2800" b="1" u="sng" dirty="0">
                <a:solidFill>
                  <a:srgbClr val="FF0000"/>
                </a:solidFill>
                <a:latin typeface="Arial" charset="0"/>
                <a:cs typeface="Arial" charset="0"/>
              </a:rPr>
              <a:t>EPS Strategy for real-time prediction</a:t>
            </a:r>
          </a:p>
        </p:txBody>
      </p:sp>
      <p:graphicFrame>
        <p:nvGraphicFramePr>
          <p:cNvPr id="117793" name="Group 33"/>
          <p:cNvGraphicFramePr>
            <a:graphicFrameLocks noGrp="1"/>
          </p:cNvGraphicFramePr>
          <p:nvPr/>
        </p:nvGraphicFramePr>
        <p:xfrm>
          <a:off x="304800" y="1098550"/>
          <a:ext cx="8534400" cy="5302246"/>
        </p:xfrm>
        <a:graphic>
          <a:graphicData uri="http://schemas.openxmlformats.org/drawingml/2006/table">
            <a:tbl>
              <a:tblPr/>
              <a:tblGrid>
                <a:gridCol w="2057400"/>
                <a:gridCol w="1828800"/>
                <a:gridCol w="1371600"/>
                <a:gridCol w="3276600"/>
              </a:tblGrid>
              <a:tr h="6507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300" b="1" i="0" u="none" strike="noStrike" cap="none" normalizeH="0" baseline="0" dirty="0" smtClean="0">
                          <a:ln>
                            <a:noFill/>
                          </a:ln>
                          <a:solidFill>
                            <a:srgbClr val="FFFFFF"/>
                          </a:solidFill>
                          <a:effectLst/>
                          <a:latin typeface="Calibri" charset="0"/>
                          <a:cs typeface="Arial" charset="0"/>
                        </a:rPr>
                        <a:t>Model</a:t>
                      </a:r>
                      <a:endParaRPr kumimoji="0" lang="en-IN" sz="2300" b="1" i="0" u="none" strike="noStrike" cap="none" normalizeH="0" baseline="0" dirty="0" smtClean="0">
                        <a:ln>
                          <a:noFill/>
                        </a:ln>
                        <a:solidFill>
                          <a:srgbClr val="FFFFFF"/>
                        </a:solidFill>
                        <a:effectLst/>
                        <a:latin typeface="Calibri"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7964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300" b="1" i="0" u="none" strike="noStrike" cap="none" normalizeH="0" baseline="0" smtClean="0">
                          <a:ln>
                            <a:noFill/>
                          </a:ln>
                          <a:solidFill>
                            <a:srgbClr val="FFFFFF"/>
                          </a:solidFill>
                          <a:effectLst/>
                          <a:latin typeface="Calibri" charset="0"/>
                          <a:cs typeface="Arial" charset="0"/>
                        </a:rPr>
                        <a:t>Resolution</a:t>
                      </a:r>
                      <a:endParaRPr kumimoji="0" lang="en-IN" sz="2300" b="1" i="0" u="none" strike="noStrike" cap="none" normalizeH="0" baseline="0" smtClean="0">
                        <a:ln>
                          <a:noFill/>
                        </a:ln>
                        <a:solidFill>
                          <a:srgbClr val="FFFFFF"/>
                        </a:solidFill>
                        <a:effectLst/>
                        <a:latin typeface="Calibri"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7964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300" b="1" i="0" u="none" strike="noStrike" cap="none" normalizeH="0" baseline="0" dirty="0" smtClean="0">
                          <a:ln>
                            <a:noFill/>
                          </a:ln>
                          <a:solidFill>
                            <a:srgbClr val="FFFFFF"/>
                          </a:solidFill>
                          <a:effectLst/>
                          <a:latin typeface="Calibri" charset="0"/>
                          <a:cs typeface="Arial" charset="0"/>
                        </a:rPr>
                        <a:t>Forecast Lead</a:t>
                      </a:r>
                      <a:endParaRPr kumimoji="0" lang="en-IN" sz="2300" b="1" i="0" u="none" strike="noStrike" cap="none" normalizeH="0" baseline="0" dirty="0" smtClean="0">
                        <a:ln>
                          <a:noFill/>
                        </a:ln>
                        <a:solidFill>
                          <a:srgbClr val="FFFFFF"/>
                        </a:solidFill>
                        <a:effectLst/>
                        <a:latin typeface="Calibri"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7964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300" b="1" i="0" u="none" strike="noStrike" cap="none" normalizeH="0" baseline="0" smtClean="0">
                          <a:ln>
                            <a:noFill/>
                          </a:ln>
                          <a:solidFill>
                            <a:srgbClr val="FFFFFF"/>
                          </a:solidFill>
                          <a:effectLst/>
                          <a:latin typeface="Calibri" charset="0"/>
                          <a:cs typeface="Arial" charset="0"/>
                        </a:rPr>
                        <a:t>Hindcast period</a:t>
                      </a:r>
                      <a:endParaRPr kumimoji="0" lang="en-IN" sz="2300" b="1" i="0" u="none" strike="noStrike" cap="none" normalizeH="0" baseline="0" smtClean="0">
                        <a:ln>
                          <a:noFill/>
                        </a:ln>
                        <a:solidFill>
                          <a:srgbClr val="FFFFFF"/>
                        </a:solidFill>
                        <a:effectLst/>
                        <a:latin typeface="Calibri"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79646"/>
                    </a:solidFill>
                  </a:tcPr>
                </a:tc>
              </a:tr>
              <a:tr h="152272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300" b="1" i="0" u="none" strike="noStrike" cap="none" normalizeH="0" baseline="0" dirty="0" smtClean="0">
                        <a:ln>
                          <a:noFill/>
                        </a:ln>
                        <a:solidFill>
                          <a:srgbClr val="000000"/>
                        </a:solidFill>
                        <a:effectLst/>
                        <a:latin typeface="Calibri"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300" b="1" i="0" u="none" strike="noStrike" cap="none" normalizeH="0" baseline="0" dirty="0" smtClean="0">
                          <a:ln>
                            <a:noFill/>
                          </a:ln>
                          <a:solidFill>
                            <a:srgbClr val="000000"/>
                          </a:solidFill>
                          <a:effectLst/>
                          <a:latin typeface="Calibri" charset="0"/>
                          <a:cs typeface="Arial" charset="0"/>
                        </a:rPr>
                        <a:t>CFSv2</a:t>
                      </a:r>
                      <a:endParaRPr kumimoji="0" lang="en-IN" sz="2300" b="1" i="0" u="none" strike="noStrike" cap="none" normalizeH="0" baseline="0" dirty="0" smtClean="0">
                        <a:ln>
                          <a:noFill/>
                        </a:ln>
                        <a:solidFill>
                          <a:srgbClr val="000000"/>
                        </a:solidFill>
                        <a:effectLst/>
                        <a:latin typeface="Calibri"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DD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300" b="1" i="0" u="none" strike="noStrike" cap="none" normalizeH="0" baseline="0" dirty="0" smtClean="0">
                        <a:ln>
                          <a:noFill/>
                        </a:ln>
                        <a:solidFill>
                          <a:srgbClr val="000000"/>
                        </a:solidFill>
                        <a:effectLst/>
                        <a:latin typeface="Calibri"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300" b="1" i="0" u="none" strike="noStrike" cap="none" normalizeH="0" baseline="0" dirty="0" smtClean="0">
                          <a:ln>
                            <a:noFill/>
                          </a:ln>
                          <a:solidFill>
                            <a:srgbClr val="000000"/>
                          </a:solidFill>
                          <a:effectLst/>
                          <a:latin typeface="Calibri" charset="0"/>
                          <a:cs typeface="Arial" charset="0"/>
                        </a:rPr>
                        <a:t>T126~100km</a:t>
                      </a:r>
                      <a:endParaRPr kumimoji="0" lang="en-IN" sz="2300" b="1" i="0" u="none" strike="noStrike" cap="none" normalizeH="0" baseline="0" dirty="0" smtClean="0">
                        <a:ln>
                          <a:noFill/>
                        </a:ln>
                        <a:solidFill>
                          <a:srgbClr val="000000"/>
                        </a:solidFill>
                        <a:effectLst/>
                        <a:latin typeface="Calibri"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DD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300" b="1" i="0" u="none" strike="noStrike" cap="none" normalizeH="0" baseline="0" dirty="0" smtClean="0">
                          <a:ln>
                            <a:noFill/>
                          </a:ln>
                          <a:solidFill>
                            <a:srgbClr val="000000"/>
                          </a:solidFill>
                          <a:effectLst/>
                          <a:latin typeface="Calibri" charset="0"/>
                          <a:cs typeface="Arial" charset="0"/>
                        </a:rPr>
                        <a:t>45 days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300" b="1" i="0" u="none" strike="noStrike" cap="none" normalizeH="0" baseline="0" dirty="0" smtClean="0">
                          <a:ln>
                            <a:noFill/>
                          </a:ln>
                          <a:solidFill>
                            <a:srgbClr val="000000"/>
                          </a:solidFill>
                          <a:effectLst/>
                          <a:latin typeface="Calibri" charset="0"/>
                          <a:cs typeface="Arial" charset="0"/>
                        </a:rPr>
                        <a:t>(11 member)</a:t>
                      </a:r>
                      <a:endParaRPr kumimoji="0" lang="en-IN" sz="2300" b="1" i="0" u="none" strike="noStrike" cap="none" normalizeH="0" baseline="0" dirty="0" smtClean="0">
                        <a:ln>
                          <a:noFill/>
                        </a:ln>
                        <a:solidFill>
                          <a:srgbClr val="000000"/>
                        </a:solidFill>
                        <a:effectLst/>
                        <a:latin typeface="Calibri"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DD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300" b="1" i="0" u="none" strike="noStrike" cap="none" normalizeH="0" baseline="0" dirty="0" smtClean="0">
                          <a:ln>
                            <a:noFill/>
                          </a:ln>
                          <a:solidFill>
                            <a:srgbClr val="000000"/>
                          </a:solidFill>
                          <a:effectLst/>
                          <a:latin typeface="Calibri" charset="0"/>
                          <a:cs typeface="Arial" charset="0"/>
                        </a:rPr>
                        <a:t>2001-2012 (16May, 21May,….,28Sep. Total 28 start dates  after every 5 day in one year during monsoon season)</a:t>
                      </a:r>
                      <a:endParaRPr kumimoji="0" lang="en-IN" sz="2300" b="1" i="0" u="none" strike="noStrike" cap="none" normalizeH="0" baseline="0" dirty="0" smtClean="0">
                        <a:ln>
                          <a:noFill/>
                        </a:ln>
                        <a:solidFill>
                          <a:srgbClr val="000000"/>
                        </a:solidFill>
                        <a:effectLst/>
                        <a:latin typeface="Calibri"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DDCF"/>
                    </a:solidFill>
                  </a:tcPr>
                </a:tc>
              </a:tr>
              <a:tr h="81993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300" b="1" i="0" u="none" strike="noStrike" cap="none" normalizeH="0" baseline="0" dirty="0" smtClean="0">
                        <a:ln>
                          <a:noFill/>
                        </a:ln>
                        <a:solidFill>
                          <a:srgbClr val="000000"/>
                        </a:solidFill>
                        <a:effectLst/>
                        <a:latin typeface="Calibri"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300" b="1" i="0" u="none" strike="noStrike" cap="none" normalizeH="0" baseline="0" dirty="0" smtClean="0">
                          <a:ln>
                            <a:noFill/>
                          </a:ln>
                          <a:solidFill>
                            <a:srgbClr val="000000"/>
                          </a:solidFill>
                          <a:effectLst/>
                          <a:latin typeface="Calibri" charset="0"/>
                          <a:cs typeface="Arial" charset="0"/>
                        </a:rPr>
                        <a:t>CFSv2</a:t>
                      </a:r>
                      <a:endParaRPr kumimoji="0" lang="en-IN" sz="2300" b="1" i="0" u="none" strike="noStrike" cap="none" normalizeH="0" baseline="0" dirty="0" smtClean="0">
                        <a:ln>
                          <a:noFill/>
                        </a:ln>
                        <a:solidFill>
                          <a:srgbClr val="000000"/>
                        </a:solidFill>
                        <a:effectLst/>
                        <a:latin typeface="Calibri"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DEF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300" b="1" i="0" u="none" strike="noStrike" cap="none" normalizeH="0" baseline="0" dirty="0" smtClean="0">
                        <a:ln>
                          <a:noFill/>
                        </a:ln>
                        <a:solidFill>
                          <a:srgbClr val="000000"/>
                        </a:solidFill>
                        <a:effectLst/>
                        <a:latin typeface="Calibri"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300" b="1" i="0" u="none" strike="noStrike" cap="none" normalizeH="0" baseline="0" dirty="0" smtClean="0">
                          <a:ln>
                            <a:noFill/>
                          </a:ln>
                          <a:solidFill>
                            <a:srgbClr val="000000"/>
                          </a:solidFill>
                          <a:effectLst/>
                          <a:latin typeface="Calibri" charset="0"/>
                          <a:cs typeface="Arial" charset="0"/>
                        </a:rPr>
                        <a:t>T382~35km</a:t>
                      </a:r>
                      <a:endParaRPr kumimoji="0" lang="en-IN" sz="2300" b="1" i="0" u="none" strike="noStrike" cap="none" normalizeH="0" baseline="0" dirty="0" smtClean="0">
                        <a:ln>
                          <a:noFill/>
                        </a:ln>
                        <a:solidFill>
                          <a:srgbClr val="000000"/>
                        </a:solidFill>
                        <a:effectLst/>
                        <a:latin typeface="Calibri"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DEF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300" b="1" i="0" u="none" strike="noStrike" cap="none" normalizeH="0" baseline="0" dirty="0" smtClean="0">
                          <a:ln>
                            <a:noFill/>
                          </a:ln>
                          <a:solidFill>
                            <a:srgbClr val="000000"/>
                          </a:solidFill>
                          <a:effectLst/>
                          <a:latin typeface="Calibri" charset="0"/>
                          <a:cs typeface="Arial" charset="0"/>
                        </a:rPr>
                        <a:t>45 days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300" b="1" i="0" u="none" strike="noStrike" cap="none" normalizeH="0" baseline="0" dirty="0" smtClean="0">
                          <a:ln>
                            <a:noFill/>
                          </a:ln>
                          <a:solidFill>
                            <a:srgbClr val="000000"/>
                          </a:solidFill>
                          <a:effectLst/>
                          <a:latin typeface="Calibri" charset="0"/>
                          <a:cs typeface="Arial" charset="0"/>
                        </a:rPr>
                        <a:t>(11 member)</a:t>
                      </a:r>
                      <a:endParaRPr kumimoji="0" lang="en-IN" sz="2300" b="1" i="0" u="none" strike="noStrike" cap="none" normalizeH="0" baseline="0" dirty="0" smtClean="0">
                        <a:ln>
                          <a:noFill/>
                        </a:ln>
                        <a:solidFill>
                          <a:srgbClr val="000000"/>
                        </a:solidFill>
                        <a:effectLst/>
                        <a:latin typeface="Calibri"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DEF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300" b="1" i="0" u="none" strike="noStrike" cap="none" normalizeH="0" baseline="0" dirty="0" smtClean="0">
                        <a:ln>
                          <a:noFill/>
                        </a:ln>
                        <a:solidFill>
                          <a:srgbClr val="000000"/>
                        </a:solidFill>
                        <a:effectLst/>
                        <a:latin typeface="Calibri"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300" b="1" i="0" u="none" strike="noStrike" cap="none" normalizeH="0" baseline="0" dirty="0" smtClean="0">
                          <a:ln>
                            <a:noFill/>
                          </a:ln>
                          <a:solidFill>
                            <a:srgbClr val="000000"/>
                          </a:solidFill>
                          <a:effectLst/>
                          <a:latin typeface="Calibri" charset="0"/>
                          <a:cs typeface="Arial" charset="0"/>
                        </a:rPr>
                        <a:t>-do-</a:t>
                      </a:r>
                      <a:endParaRPr kumimoji="0" lang="en-IN" sz="2300" b="1" i="0" u="none" strike="noStrike" cap="none" normalizeH="0" baseline="0" dirty="0" smtClean="0">
                        <a:ln>
                          <a:noFill/>
                        </a:ln>
                        <a:solidFill>
                          <a:srgbClr val="000000"/>
                        </a:solidFill>
                        <a:effectLst/>
                        <a:latin typeface="Calibri"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DEFE9"/>
                    </a:solidFill>
                  </a:tcPr>
                </a:tc>
              </a:tr>
              <a:tr h="152272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300" b="1" i="0" u="none" strike="noStrike" cap="none" normalizeH="0" baseline="0" smtClean="0">
                          <a:ln>
                            <a:noFill/>
                          </a:ln>
                          <a:solidFill>
                            <a:srgbClr val="000000"/>
                          </a:solidFill>
                          <a:effectLst/>
                          <a:latin typeface="Calibri" charset="0"/>
                          <a:cs typeface="Arial" charset="0"/>
                        </a:rPr>
                        <a:t>GFSv2bc</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300" b="1" i="0" u="none" strike="noStrike" cap="none" normalizeH="0" baseline="0" smtClean="0">
                          <a:ln>
                            <a:noFill/>
                          </a:ln>
                          <a:solidFill>
                            <a:srgbClr val="000000"/>
                          </a:solidFill>
                          <a:effectLst/>
                          <a:latin typeface="Calibri" charset="0"/>
                          <a:cs typeface="Arial" charset="0"/>
                        </a:rPr>
                        <a:t>(Forced by Bias corrected CFSv2 SST)</a:t>
                      </a:r>
                      <a:endParaRPr kumimoji="0" lang="en-IN" sz="2300" b="1" i="0" u="none" strike="noStrike" cap="none" normalizeH="0" baseline="0" smtClean="0">
                        <a:ln>
                          <a:noFill/>
                        </a:ln>
                        <a:solidFill>
                          <a:srgbClr val="000000"/>
                        </a:solidFill>
                        <a:effectLst/>
                        <a:latin typeface="Calibri"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DD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300" b="1" i="0" u="none" strike="noStrike" cap="none" normalizeH="0" baseline="0" dirty="0" smtClean="0">
                        <a:ln>
                          <a:noFill/>
                        </a:ln>
                        <a:solidFill>
                          <a:srgbClr val="000000"/>
                        </a:solidFill>
                        <a:effectLst/>
                        <a:latin typeface="Calibri"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300" b="1" i="0" u="none" strike="noStrike" cap="none" normalizeH="0" baseline="0" dirty="0" smtClean="0">
                          <a:ln>
                            <a:noFill/>
                          </a:ln>
                          <a:solidFill>
                            <a:srgbClr val="000000"/>
                          </a:solidFill>
                          <a:effectLst/>
                          <a:latin typeface="Calibri" charset="0"/>
                          <a:cs typeface="Arial" charset="0"/>
                        </a:rPr>
                        <a:t>T126</a:t>
                      </a:r>
                      <a:endParaRPr kumimoji="0" lang="en-IN" sz="2300" b="1" i="0" u="none" strike="noStrike" cap="none" normalizeH="0" baseline="0" dirty="0" smtClean="0">
                        <a:ln>
                          <a:noFill/>
                        </a:ln>
                        <a:solidFill>
                          <a:srgbClr val="000000"/>
                        </a:solidFill>
                        <a:effectLst/>
                        <a:latin typeface="Calibri"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DD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300" b="1" i="0" u="none" strike="noStrike" cap="none" normalizeH="0" baseline="0" dirty="0" smtClean="0">
                          <a:ln>
                            <a:noFill/>
                          </a:ln>
                          <a:solidFill>
                            <a:srgbClr val="000000"/>
                          </a:solidFill>
                          <a:effectLst/>
                          <a:latin typeface="Calibri" charset="0"/>
                          <a:cs typeface="Arial" charset="0"/>
                        </a:rPr>
                        <a:t>25 days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300" b="1" i="0" u="none" strike="noStrike" cap="none" normalizeH="0" baseline="0" dirty="0" smtClean="0">
                          <a:ln>
                            <a:noFill/>
                          </a:ln>
                          <a:solidFill>
                            <a:srgbClr val="000000"/>
                          </a:solidFill>
                          <a:effectLst/>
                          <a:latin typeface="Calibri" charset="0"/>
                          <a:cs typeface="Arial" charset="0"/>
                        </a:rPr>
                        <a:t>(21 member)</a:t>
                      </a:r>
                      <a:endParaRPr kumimoji="0" lang="en-IN" sz="2300" b="1" i="0" u="none" strike="noStrike" cap="none" normalizeH="0" baseline="0" dirty="0" smtClean="0">
                        <a:ln>
                          <a:noFill/>
                        </a:ln>
                        <a:solidFill>
                          <a:srgbClr val="000000"/>
                        </a:solidFill>
                        <a:effectLst/>
                        <a:latin typeface="Calibri"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DD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300" b="1" i="0" u="none" strike="noStrike" cap="none" normalizeH="0" baseline="0" dirty="0" smtClean="0">
                        <a:ln>
                          <a:noFill/>
                        </a:ln>
                        <a:solidFill>
                          <a:srgbClr val="000000"/>
                        </a:solidFill>
                        <a:effectLst/>
                        <a:latin typeface="Calibri"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300" b="1" i="0" u="none" strike="noStrike" cap="none" normalizeH="0" baseline="0" dirty="0" smtClean="0">
                          <a:ln>
                            <a:noFill/>
                          </a:ln>
                          <a:solidFill>
                            <a:srgbClr val="000000"/>
                          </a:solidFill>
                          <a:effectLst/>
                          <a:latin typeface="Calibri" charset="0"/>
                          <a:cs typeface="Arial" charset="0"/>
                        </a:rPr>
                        <a:t>-do-</a:t>
                      </a:r>
                      <a:endParaRPr kumimoji="0" lang="en-IN" sz="2300" b="1" i="0" u="none" strike="noStrike" cap="none" normalizeH="0" baseline="0" dirty="0" smtClean="0">
                        <a:ln>
                          <a:noFill/>
                        </a:ln>
                        <a:solidFill>
                          <a:srgbClr val="000000"/>
                        </a:solidFill>
                        <a:effectLst/>
                        <a:latin typeface="Calibri"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DDCF"/>
                    </a:solidFill>
                  </a:tcPr>
                </a:tc>
              </a:tr>
            </a:tbl>
          </a:graphicData>
        </a:graphic>
      </p:graphicFrame>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CCCC">
            <a:alpha val="0"/>
          </a:srgbClr>
        </a:solidFill>
        <a:effectLst/>
      </p:bgPr>
    </p:bg>
    <p:spTree>
      <p:nvGrpSpPr>
        <p:cNvPr id="1" name=""/>
        <p:cNvGrpSpPr/>
        <p:nvPr/>
      </p:nvGrpSpPr>
      <p:grpSpPr>
        <a:xfrm>
          <a:off x="0" y="0"/>
          <a:ext cx="0" cy="0"/>
          <a:chOff x="0" y="0"/>
          <a:chExt cx="0" cy="0"/>
        </a:xfrm>
      </p:grpSpPr>
      <p:pic>
        <p:nvPicPr>
          <p:cNvPr id="2" name="Picture 2" descr="C:\Users\susmi\Desktop\Official\PPTs\thanx1.gif"/>
          <p:cNvPicPr>
            <a:picLocks noChangeAspect="1" noChangeArrowheads="1" noCrop="1"/>
          </p:cNvPicPr>
          <p:nvPr/>
        </p:nvPicPr>
        <p:blipFill>
          <a:blip r:embed="rId2"/>
          <a:srcRect/>
          <a:stretch>
            <a:fillRect/>
          </a:stretch>
        </p:blipFill>
        <p:spPr bwMode="auto">
          <a:xfrm>
            <a:off x="168640" y="625840"/>
            <a:ext cx="8790698" cy="5562600"/>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248600" y="2438400"/>
            <a:ext cx="4285800" cy="4114800"/>
            <a:chOff x="1219200" y="381000"/>
            <a:chExt cx="5650411" cy="5584241"/>
          </a:xfrm>
        </p:grpSpPr>
        <p:pic>
          <p:nvPicPr>
            <p:cNvPr id="15" name="Picture 3"/>
            <p:cNvPicPr>
              <a:picLocks noChangeAspect="1" noChangeArrowheads="1"/>
            </p:cNvPicPr>
            <p:nvPr/>
          </p:nvPicPr>
          <p:blipFill>
            <a:blip r:embed="rId2" cstate="print"/>
            <a:srcRect l="5197" t="1704" r="2692" b="67154"/>
            <a:stretch>
              <a:fillRect/>
            </a:stretch>
          </p:blipFill>
          <p:spPr bwMode="auto">
            <a:xfrm>
              <a:off x="1219200" y="381000"/>
              <a:ext cx="5650411" cy="1752600"/>
            </a:xfrm>
            <a:prstGeom prst="rect">
              <a:avLst/>
            </a:prstGeom>
            <a:solidFill>
              <a:schemeClr val="bg1"/>
            </a:solidFill>
            <a:ln w="9525">
              <a:noFill/>
              <a:round/>
              <a:headEnd/>
              <a:tailEnd/>
            </a:ln>
          </p:spPr>
        </p:pic>
        <p:pic>
          <p:nvPicPr>
            <p:cNvPr id="16" name="Picture 4"/>
            <p:cNvPicPr>
              <a:picLocks noChangeAspect="1" noChangeArrowheads="1"/>
            </p:cNvPicPr>
            <p:nvPr/>
          </p:nvPicPr>
          <p:blipFill>
            <a:blip r:embed="rId3" cstate="print"/>
            <a:srcRect l="68550" t="25648" r="26419" b="24785"/>
            <a:stretch>
              <a:fillRect/>
            </a:stretch>
          </p:blipFill>
          <p:spPr bwMode="auto">
            <a:xfrm rot="5400000">
              <a:off x="4071049" y="3595171"/>
              <a:ext cx="356421" cy="4383719"/>
            </a:xfrm>
            <a:prstGeom prst="rect">
              <a:avLst/>
            </a:prstGeom>
            <a:solidFill>
              <a:schemeClr val="bg1"/>
            </a:solidFill>
            <a:ln w="9525">
              <a:noFill/>
              <a:round/>
              <a:headEnd/>
              <a:tailEnd/>
            </a:ln>
          </p:spPr>
        </p:pic>
        <p:pic>
          <p:nvPicPr>
            <p:cNvPr id="17" name="Picture 3"/>
            <p:cNvPicPr>
              <a:picLocks noChangeAspect="1" noChangeArrowheads="1"/>
            </p:cNvPicPr>
            <p:nvPr/>
          </p:nvPicPr>
          <p:blipFill>
            <a:blip r:embed="rId2" cstate="print"/>
            <a:srcRect l="69790" t="34200" r="2692" b="34658"/>
            <a:stretch>
              <a:fillRect/>
            </a:stretch>
          </p:blipFill>
          <p:spPr bwMode="auto">
            <a:xfrm>
              <a:off x="5169989" y="2132350"/>
              <a:ext cx="1688011" cy="1752600"/>
            </a:xfrm>
            <a:prstGeom prst="rect">
              <a:avLst/>
            </a:prstGeom>
            <a:solidFill>
              <a:schemeClr val="bg1"/>
            </a:solidFill>
            <a:ln w="9525">
              <a:noFill/>
              <a:round/>
              <a:headEnd/>
              <a:tailEnd/>
            </a:ln>
          </p:spPr>
        </p:pic>
        <p:pic>
          <p:nvPicPr>
            <p:cNvPr id="18" name="Picture 3"/>
            <p:cNvPicPr>
              <a:picLocks noChangeAspect="1" noChangeArrowheads="1"/>
            </p:cNvPicPr>
            <p:nvPr/>
          </p:nvPicPr>
          <p:blipFill>
            <a:blip r:embed="rId2" cstate="print"/>
            <a:srcRect l="5197" t="66696" r="2692" b="1704"/>
            <a:stretch>
              <a:fillRect/>
            </a:stretch>
          </p:blipFill>
          <p:spPr bwMode="auto">
            <a:xfrm>
              <a:off x="1219200" y="3845410"/>
              <a:ext cx="5650411" cy="1778400"/>
            </a:xfrm>
            <a:prstGeom prst="rect">
              <a:avLst/>
            </a:prstGeom>
            <a:solidFill>
              <a:schemeClr val="bg1"/>
            </a:solidFill>
            <a:ln w="9525">
              <a:noFill/>
              <a:round/>
              <a:headEnd/>
              <a:tailEnd/>
            </a:ln>
          </p:spPr>
        </p:pic>
        <p:pic>
          <p:nvPicPr>
            <p:cNvPr id="19" name="Picture 3"/>
            <p:cNvPicPr>
              <a:picLocks noChangeAspect="1" noChangeArrowheads="1"/>
            </p:cNvPicPr>
            <p:nvPr/>
          </p:nvPicPr>
          <p:blipFill>
            <a:blip r:embed="rId2" cstate="print"/>
            <a:srcRect l="5197" t="34200" r="62506" b="34658"/>
            <a:stretch>
              <a:fillRect/>
            </a:stretch>
          </p:blipFill>
          <p:spPr bwMode="auto">
            <a:xfrm>
              <a:off x="1219200" y="2103620"/>
              <a:ext cx="1981200" cy="1752600"/>
            </a:xfrm>
            <a:prstGeom prst="rect">
              <a:avLst/>
            </a:prstGeom>
            <a:solidFill>
              <a:schemeClr val="bg1"/>
            </a:solidFill>
            <a:ln w="9525">
              <a:noFill/>
              <a:round/>
              <a:headEnd/>
              <a:tailEnd/>
            </a:ln>
          </p:spPr>
        </p:pic>
        <p:pic>
          <p:nvPicPr>
            <p:cNvPr id="20" name="Picture 2" descr="C:\Users\susmi\Desktop\Official\PPTs\fig\rotation.jpg"/>
            <p:cNvPicPr>
              <a:picLocks noChangeAspect="1" noChangeArrowheads="1"/>
            </p:cNvPicPr>
            <p:nvPr/>
          </p:nvPicPr>
          <p:blipFill>
            <a:blip r:embed="rId4" cstate="print"/>
            <a:srcRect/>
            <a:stretch>
              <a:fillRect/>
            </a:stretch>
          </p:blipFill>
          <p:spPr bwMode="auto">
            <a:xfrm>
              <a:off x="3483590" y="2310610"/>
              <a:ext cx="1332000" cy="1332000"/>
            </a:xfrm>
            <a:prstGeom prst="rect">
              <a:avLst/>
            </a:prstGeom>
            <a:noFill/>
          </p:spPr>
        </p:pic>
      </p:grpSp>
      <p:sp>
        <p:nvSpPr>
          <p:cNvPr id="21" name="Text Box 2"/>
          <p:cNvSpPr txBox="1">
            <a:spLocks noChangeArrowheads="1"/>
          </p:cNvSpPr>
          <p:nvPr/>
        </p:nvSpPr>
        <p:spPr bwMode="auto">
          <a:xfrm>
            <a:off x="182380" y="2590800"/>
            <a:ext cx="4008620" cy="3963710"/>
          </a:xfrm>
          <a:prstGeom prst="rect">
            <a:avLst/>
          </a:prstGeom>
          <a:noFill/>
          <a:ln w="9525">
            <a:solidFill>
              <a:schemeClr val="tx1"/>
            </a:solidFill>
            <a:round/>
            <a:headEnd/>
            <a:tailEnd/>
          </a:ln>
        </p:spPr>
        <p:txBody>
          <a:bodyPr wrap="square" lIns="81631" tIns="42448" rIns="81631" bIns="42448">
            <a:spAutoFit/>
          </a:bodyPr>
          <a:lstStyle/>
          <a:p>
            <a:pPr algn="just"/>
            <a:r>
              <a:rPr lang="en-IN" b="1" dirty="0" smtClean="0">
                <a:solidFill>
                  <a:srgbClr val="004586"/>
                </a:solidFill>
                <a:latin typeface="Calibri" pitchFamily="34" charset="0"/>
              </a:rPr>
              <a:t>The PCs, spatial propagation and life cycle of MISO are generated through a clustering technique using the time-lagged SOM algorithm. The PCs (RPC1 &amp; RPC2) of daily rainfall data are obtained by projecting the daily data onto the SOM-derived feature maps or ROFs those are related to MISOs.</a:t>
            </a:r>
          </a:p>
          <a:p>
            <a:pPr algn="just"/>
            <a:endParaRPr lang="en-IN" b="1" dirty="0" smtClean="0">
              <a:solidFill>
                <a:srgbClr val="004586"/>
              </a:solidFill>
              <a:latin typeface="Calibri" pitchFamily="34" charset="0"/>
            </a:endParaRPr>
          </a:p>
          <a:p>
            <a:pPr marL="0" lvl="1" indent="-4763" algn="just">
              <a:spcAft>
                <a:spcPts val="600"/>
              </a:spcAft>
              <a:tabLst>
                <a:tab pos="666750" algn="l"/>
                <a:tab pos="1082675" algn="l"/>
                <a:tab pos="1495425" algn="l"/>
                <a:tab pos="1911350" algn="l"/>
                <a:tab pos="2325688" algn="l"/>
                <a:tab pos="2741613" algn="l"/>
                <a:tab pos="3154363" algn="l"/>
                <a:tab pos="3570288" algn="l"/>
                <a:tab pos="3984625" algn="l"/>
                <a:tab pos="4400550" algn="l"/>
                <a:tab pos="4813300" algn="l"/>
                <a:tab pos="5229225" algn="l"/>
                <a:tab pos="5643563" algn="l"/>
                <a:tab pos="6057900" algn="l"/>
                <a:tab pos="6472238" algn="l"/>
                <a:tab pos="6888163" algn="l"/>
                <a:tab pos="7302500" algn="l"/>
                <a:tab pos="7716838" algn="l"/>
                <a:tab pos="8131175" algn="l"/>
                <a:tab pos="8547100" algn="l"/>
                <a:tab pos="8961438" algn="l"/>
                <a:tab pos="9191625" algn="l"/>
              </a:tabLst>
            </a:pPr>
            <a:r>
              <a:rPr lang="en-US" b="1" dirty="0" smtClean="0">
                <a:solidFill>
                  <a:srgbClr val="004586"/>
                </a:solidFill>
                <a:latin typeface="Calibri" pitchFamily="34" charset="0"/>
              </a:rPr>
              <a:t>The </a:t>
            </a:r>
            <a:r>
              <a:rPr lang="en-US" b="1" dirty="0">
                <a:solidFill>
                  <a:srgbClr val="004586"/>
                </a:solidFill>
                <a:latin typeface="Calibri" pitchFamily="34" charset="0"/>
              </a:rPr>
              <a:t>amplitude of </a:t>
            </a:r>
            <a:r>
              <a:rPr lang="en-US" b="1" dirty="0" smtClean="0">
                <a:solidFill>
                  <a:srgbClr val="004586"/>
                </a:solidFill>
                <a:latin typeface="Calibri" pitchFamily="34" charset="0"/>
              </a:rPr>
              <a:t>RPC1 </a:t>
            </a:r>
            <a:r>
              <a:rPr lang="en-US" b="1" dirty="0">
                <a:solidFill>
                  <a:srgbClr val="004586"/>
                </a:solidFill>
                <a:latin typeface="Calibri" pitchFamily="34" charset="0"/>
              </a:rPr>
              <a:t>and </a:t>
            </a:r>
            <a:r>
              <a:rPr lang="en-US" b="1" dirty="0" smtClean="0">
                <a:solidFill>
                  <a:srgbClr val="004586"/>
                </a:solidFill>
                <a:latin typeface="Calibri" pitchFamily="34" charset="0"/>
              </a:rPr>
              <a:t>RPC2 are </a:t>
            </a:r>
            <a:r>
              <a:rPr lang="en-US" b="1" dirty="0">
                <a:solidFill>
                  <a:srgbClr val="004586"/>
                </a:solidFill>
                <a:latin typeface="Calibri" pitchFamily="34" charset="0"/>
              </a:rPr>
              <a:t>plotted in a PC1/PC2 phase space similar to Wheeler Hendon </a:t>
            </a:r>
            <a:r>
              <a:rPr lang="en-US" b="1" dirty="0" smtClean="0">
                <a:solidFill>
                  <a:srgbClr val="004586"/>
                </a:solidFill>
                <a:latin typeface="Calibri" pitchFamily="34" charset="0"/>
              </a:rPr>
              <a:t>(2004) </a:t>
            </a:r>
            <a:r>
              <a:rPr lang="en-US" b="1" dirty="0">
                <a:solidFill>
                  <a:srgbClr val="004586"/>
                </a:solidFill>
                <a:latin typeface="Calibri" pitchFamily="34" charset="0"/>
              </a:rPr>
              <a:t>to get an idea of the evolution of ISO and its strength.</a:t>
            </a:r>
          </a:p>
        </p:txBody>
      </p:sp>
      <p:pic>
        <p:nvPicPr>
          <p:cNvPr id="22" name="Picture 1"/>
          <p:cNvPicPr>
            <a:picLocks noChangeAspect="1" noChangeArrowheads="1"/>
          </p:cNvPicPr>
          <p:nvPr/>
        </p:nvPicPr>
        <p:blipFill>
          <a:blip r:embed="rId5"/>
          <a:srcRect l="3030" r="2020"/>
          <a:stretch>
            <a:fillRect/>
          </a:stretch>
        </p:blipFill>
        <p:spPr bwMode="auto">
          <a:xfrm>
            <a:off x="381000" y="91190"/>
            <a:ext cx="8305800" cy="2133600"/>
          </a:xfrm>
          <a:prstGeom prst="rect">
            <a:avLst/>
          </a:prstGeom>
          <a:noFill/>
          <a:ln w="9525">
            <a:noFill/>
            <a:miter lim="800000"/>
            <a:headEnd/>
            <a:tailEnd/>
          </a:ln>
          <a:effectLst/>
        </p:spPr>
      </p:pic>
      <p:sp>
        <p:nvSpPr>
          <p:cNvPr id="12" name="Action Button: Return 11">
            <a:hlinkClick r:id="rId6" action="ppaction://hlinksldjump" highlightClick="1"/>
          </p:cNvPr>
          <p:cNvSpPr/>
          <p:nvPr/>
        </p:nvSpPr>
        <p:spPr>
          <a:xfrm>
            <a:off x="8610600" y="6345600"/>
            <a:ext cx="360000" cy="360000"/>
          </a:xfrm>
          <a:prstGeom prst="actionButtonRetur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5458" name="Text Box 9"/>
          <p:cNvSpPr txBox="1">
            <a:spLocks noChangeArrowheads="1"/>
          </p:cNvSpPr>
          <p:nvPr/>
        </p:nvSpPr>
        <p:spPr bwMode="auto">
          <a:xfrm>
            <a:off x="1524000" y="76200"/>
            <a:ext cx="5741665" cy="360755"/>
          </a:xfrm>
          <a:prstGeom prst="rect">
            <a:avLst/>
          </a:prstGeom>
          <a:noFill/>
          <a:ln w="9525">
            <a:noFill/>
            <a:miter lim="800000"/>
            <a:headEnd/>
            <a:tailEnd/>
          </a:ln>
        </p:spPr>
        <p:txBody>
          <a:bodyPr wrap="none" lIns="82945" tIns="41473" rIns="82945" bIns="41473">
            <a:spAutoFit/>
          </a:bodyPr>
          <a:lstStyle/>
          <a:p>
            <a:r>
              <a:rPr lang="en-US" b="1" dirty="0">
                <a:solidFill>
                  <a:srgbClr val="FF0000"/>
                </a:solidFill>
                <a:cs typeface="Arial" charset="0"/>
              </a:rPr>
              <a:t>Development, Testing, tuning and reliability of EPS</a:t>
            </a:r>
          </a:p>
        </p:txBody>
      </p:sp>
      <p:sp>
        <p:nvSpPr>
          <p:cNvPr id="915461" name="TextBox 5"/>
          <p:cNvSpPr txBox="1">
            <a:spLocks noChangeArrowheads="1"/>
          </p:cNvSpPr>
          <p:nvPr/>
        </p:nvSpPr>
        <p:spPr bwMode="auto">
          <a:xfrm>
            <a:off x="5638800" y="6019800"/>
            <a:ext cx="2247900" cy="379413"/>
          </a:xfrm>
          <a:prstGeom prst="rect">
            <a:avLst/>
          </a:prstGeom>
          <a:noFill/>
          <a:ln w="12700">
            <a:solidFill>
              <a:schemeClr val="tx1"/>
            </a:solidFill>
            <a:miter lim="800000"/>
            <a:headEnd/>
            <a:tailEnd/>
          </a:ln>
        </p:spPr>
        <p:txBody>
          <a:bodyPr wrap="none">
            <a:spAutoFit/>
          </a:bodyPr>
          <a:lstStyle/>
          <a:p>
            <a:r>
              <a:rPr lang="en-US" b="1" i="1">
                <a:latin typeface="Times New Roman" pitchFamily="18" charset="0"/>
                <a:cs typeface="Times New Roman" pitchFamily="18" charset="0"/>
              </a:rPr>
              <a:t>Abhilash et al., 2013a</a:t>
            </a:r>
          </a:p>
        </p:txBody>
      </p:sp>
      <p:pic>
        <p:nvPicPr>
          <p:cNvPr id="915464" name="Picture 8" descr="Fig2"/>
          <p:cNvPicPr>
            <a:picLocks noChangeAspect="1" noChangeArrowheads="1"/>
          </p:cNvPicPr>
          <p:nvPr/>
        </p:nvPicPr>
        <p:blipFill>
          <a:blip r:embed="rId3"/>
          <a:srcRect t="6897" r="49608" b="34483"/>
          <a:stretch>
            <a:fillRect/>
          </a:stretch>
        </p:blipFill>
        <p:spPr bwMode="auto">
          <a:xfrm>
            <a:off x="4648200" y="1404108"/>
            <a:ext cx="2195513" cy="2939292"/>
          </a:xfrm>
          <a:prstGeom prst="rect">
            <a:avLst/>
          </a:prstGeom>
          <a:noFill/>
        </p:spPr>
      </p:pic>
      <p:sp>
        <p:nvSpPr>
          <p:cNvPr id="915467" name="Text Box 11"/>
          <p:cNvSpPr txBox="1">
            <a:spLocks noChangeArrowheads="1"/>
          </p:cNvSpPr>
          <p:nvPr/>
        </p:nvSpPr>
        <p:spPr bwMode="auto">
          <a:xfrm>
            <a:off x="4495800" y="1185446"/>
            <a:ext cx="4572000" cy="338554"/>
          </a:xfrm>
          <a:prstGeom prst="rect">
            <a:avLst/>
          </a:prstGeom>
          <a:noFill/>
          <a:ln w="9525">
            <a:noFill/>
            <a:miter lim="800000"/>
            <a:headEnd/>
            <a:tailEnd/>
          </a:ln>
          <a:effectLst/>
        </p:spPr>
        <p:txBody>
          <a:bodyPr wrap="square">
            <a:spAutoFit/>
          </a:bodyPr>
          <a:lstStyle/>
          <a:p>
            <a:pPr algn="ctr"/>
            <a:r>
              <a:rPr lang="en-US" sz="1600" b="1" dirty="0">
                <a:solidFill>
                  <a:srgbClr val="800080"/>
                </a:solidFill>
              </a:rPr>
              <a:t>Tuning with </a:t>
            </a:r>
            <a:r>
              <a:rPr lang="en-US" sz="1600" b="1" dirty="0" smtClean="0">
                <a:solidFill>
                  <a:srgbClr val="800080"/>
                </a:solidFill>
              </a:rPr>
              <a:t>different amount </a:t>
            </a:r>
            <a:r>
              <a:rPr lang="en-US" sz="1600" b="1" dirty="0">
                <a:solidFill>
                  <a:srgbClr val="800080"/>
                </a:solidFill>
              </a:rPr>
              <a:t>of perturbation</a:t>
            </a:r>
          </a:p>
        </p:txBody>
      </p:sp>
      <p:grpSp>
        <p:nvGrpSpPr>
          <p:cNvPr id="26" name="Group 25"/>
          <p:cNvGrpSpPr/>
          <p:nvPr/>
        </p:nvGrpSpPr>
        <p:grpSpPr>
          <a:xfrm>
            <a:off x="152400" y="699540"/>
            <a:ext cx="4419600" cy="4101060"/>
            <a:chOff x="152400" y="699540"/>
            <a:chExt cx="4419600" cy="4101060"/>
          </a:xfrm>
        </p:grpSpPr>
        <p:grpSp>
          <p:nvGrpSpPr>
            <p:cNvPr id="25" name="Group 24"/>
            <p:cNvGrpSpPr/>
            <p:nvPr/>
          </p:nvGrpSpPr>
          <p:grpSpPr>
            <a:xfrm>
              <a:off x="152400" y="699540"/>
              <a:ext cx="4419600" cy="4101060"/>
              <a:chOff x="152400" y="699540"/>
              <a:chExt cx="4419600" cy="4101060"/>
            </a:xfrm>
          </p:grpSpPr>
          <p:pic>
            <p:nvPicPr>
              <p:cNvPr id="915460" name="Picture 4" descr="wind_diff_5panel_new"/>
              <p:cNvPicPr>
                <a:picLocks noChangeAspect="1" noChangeArrowheads="1"/>
              </p:cNvPicPr>
              <p:nvPr/>
            </p:nvPicPr>
            <p:blipFill>
              <a:blip r:embed="rId4"/>
              <a:srcRect t="3226" b="63557"/>
              <a:stretch>
                <a:fillRect/>
              </a:stretch>
            </p:blipFill>
            <p:spPr bwMode="auto">
              <a:xfrm>
                <a:off x="152400" y="699540"/>
                <a:ext cx="4419600" cy="1447800"/>
              </a:xfrm>
              <a:prstGeom prst="rect">
                <a:avLst/>
              </a:prstGeom>
              <a:noFill/>
              <a:ln w="9525">
                <a:noFill/>
                <a:miter lim="800000"/>
                <a:headEnd/>
                <a:tailEnd/>
              </a:ln>
            </p:spPr>
          </p:pic>
          <p:pic>
            <p:nvPicPr>
              <p:cNvPr id="915463" name="Picture 7" descr="wind_diff_5panel_new"/>
              <p:cNvPicPr>
                <a:picLocks noChangeAspect="1" noChangeArrowheads="1"/>
              </p:cNvPicPr>
              <p:nvPr/>
            </p:nvPicPr>
            <p:blipFill>
              <a:blip r:embed="rId4"/>
              <a:srcRect t="36292"/>
              <a:stretch>
                <a:fillRect/>
              </a:stretch>
            </p:blipFill>
            <p:spPr bwMode="auto">
              <a:xfrm>
                <a:off x="152400" y="2133600"/>
                <a:ext cx="4419600" cy="2667000"/>
              </a:xfrm>
              <a:prstGeom prst="rect">
                <a:avLst/>
              </a:prstGeom>
              <a:noFill/>
              <a:ln w="9525">
                <a:noFill/>
                <a:miter lim="800000"/>
                <a:headEnd/>
                <a:tailEnd/>
              </a:ln>
            </p:spPr>
          </p:pic>
        </p:grpSp>
        <p:sp>
          <p:nvSpPr>
            <p:cNvPr id="915470" name="Text Box 14"/>
            <p:cNvSpPr txBox="1">
              <a:spLocks noChangeArrowheads="1"/>
            </p:cNvSpPr>
            <p:nvPr/>
          </p:nvSpPr>
          <p:spPr bwMode="auto">
            <a:xfrm>
              <a:off x="2514600" y="3657600"/>
              <a:ext cx="1698625" cy="646113"/>
            </a:xfrm>
            <a:prstGeom prst="rect">
              <a:avLst/>
            </a:prstGeom>
            <a:noFill/>
            <a:ln w="28575">
              <a:solidFill>
                <a:srgbClr val="990033"/>
              </a:solidFill>
              <a:miter lim="800000"/>
              <a:headEnd/>
              <a:tailEnd/>
            </a:ln>
            <a:effectLst/>
          </p:spPr>
          <p:txBody>
            <a:bodyPr wrap="none">
              <a:spAutoFit/>
            </a:bodyPr>
            <a:lstStyle/>
            <a:p>
              <a:pPr algn="ctr"/>
              <a:r>
                <a:rPr lang="en-US" b="1" dirty="0">
                  <a:solidFill>
                    <a:srgbClr val="008000"/>
                  </a:solidFill>
                  <a:cs typeface="Arial" charset="0"/>
                </a:rPr>
                <a:t>High and Low</a:t>
              </a:r>
            </a:p>
            <a:p>
              <a:pPr algn="ctr"/>
              <a:r>
                <a:rPr lang="en-US" b="1" dirty="0">
                  <a:solidFill>
                    <a:srgbClr val="008000"/>
                  </a:solidFill>
                  <a:cs typeface="Arial" charset="0"/>
                </a:rPr>
                <a:t>perturbation</a:t>
              </a:r>
            </a:p>
          </p:txBody>
        </p:sp>
      </p:grpSp>
      <p:pic>
        <p:nvPicPr>
          <p:cNvPr id="915473" name="Picture 17" descr="Fig2"/>
          <p:cNvPicPr>
            <a:picLocks noChangeAspect="1" noChangeArrowheads="1"/>
          </p:cNvPicPr>
          <p:nvPr/>
        </p:nvPicPr>
        <p:blipFill>
          <a:blip r:embed="rId3"/>
          <a:srcRect t="65205" r="50000"/>
          <a:stretch>
            <a:fillRect/>
          </a:stretch>
        </p:blipFill>
        <p:spPr bwMode="auto">
          <a:xfrm>
            <a:off x="6858000" y="2286000"/>
            <a:ext cx="2067506" cy="1368000"/>
          </a:xfrm>
          <a:prstGeom prst="rect">
            <a:avLst/>
          </a:prstGeom>
          <a:noFill/>
        </p:spPr>
      </p:pic>
      <p:pic>
        <p:nvPicPr>
          <p:cNvPr id="915474" name="Picture 13" descr="rf_daily_2001_0824nq100"/>
          <p:cNvPicPr>
            <a:picLocks noChangeAspect="1" noChangeArrowheads="1"/>
          </p:cNvPicPr>
          <p:nvPr/>
        </p:nvPicPr>
        <p:blipFill>
          <a:blip r:embed="rId5"/>
          <a:srcRect l="3516" t="13333" r="9576" b="6902"/>
          <a:stretch>
            <a:fillRect/>
          </a:stretch>
        </p:blipFill>
        <p:spPr bwMode="auto">
          <a:xfrm>
            <a:off x="304800" y="4724400"/>
            <a:ext cx="2538410" cy="1800000"/>
          </a:xfrm>
          <a:prstGeom prst="rect">
            <a:avLst/>
          </a:prstGeom>
          <a:noFill/>
          <a:ln w="9525">
            <a:noFill/>
            <a:miter lim="800000"/>
            <a:headEnd/>
            <a:tailEnd/>
          </a:ln>
        </p:spPr>
      </p:pic>
      <p:pic>
        <p:nvPicPr>
          <p:cNvPr id="915475" name="Picture 10" descr="rf_daily_2001_0824"/>
          <p:cNvPicPr>
            <a:picLocks noChangeArrowheads="1"/>
          </p:cNvPicPr>
          <p:nvPr/>
        </p:nvPicPr>
        <p:blipFill>
          <a:blip r:embed="rId6"/>
          <a:srcRect l="4607" t="10039" r="9576" b="6117"/>
          <a:stretch>
            <a:fillRect/>
          </a:stretch>
        </p:blipFill>
        <p:spPr bwMode="auto">
          <a:xfrm>
            <a:off x="2895600" y="4648200"/>
            <a:ext cx="2514600" cy="1905000"/>
          </a:xfrm>
          <a:prstGeom prst="rect">
            <a:avLst/>
          </a:prstGeom>
          <a:noFill/>
          <a:ln w="9525">
            <a:noFill/>
            <a:miter lim="800000"/>
            <a:headEnd/>
            <a:tailEnd/>
          </a:ln>
        </p:spPr>
      </p:pic>
      <p:sp>
        <p:nvSpPr>
          <p:cNvPr id="915476" name="Text Box 8"/>
          <p:cNvSpPr txBox="1">
            <a:spLocks noChangeArrowheads="1"/>
          </p:cNvSpPr>
          <p:nvPr/>
        </p:nvSpPr>
        <p:spPr bwMode="auto">
          <a:xfrm>
            <a:off x="685800" y="6462010"/>
            <a:ext cx="2057400" cy="304800"/>
          </a:xfrm>
          <a:prstGeom prst="rect">
            <a:avLst/>
          </a:prstGeom>
          <a:noFill/>
          <a:ln w="9525">
            <a:noFill/>
            <a:miter lim="800000"/>
            <a:headEnd/>
            <a:tailEnd/>
          </a:ln>
        </p:spPr>
        <p:txBody>
          <a:bodyPr>
            <a:spAutoFit/>
          </a:bodyPr>
          <a:lstStyle/>
          <a:p>
            <a:r>
              <a:rPr lang="en-US" sz="1400" b="1" dirty="0"/>
              <a:t>Without Q perturbed</a:t>
            </a:r>
          </a:p>
        </p:txBody>
      </p:sp>
      <p:sp>
        <p:nvSpPr>
          <p:cNvPr id="915477" name="Text Box 8"/>
          <p:cNvSpPr txBox="1">
            <a:spLocks noChangeArrowheads="1"/>
          </p:cNvSpPr>
          <p:nvPr/>
        </p:nvSpPr>
        <p:spPr bwMode="auto">
          <a:xfrm>
            <a:off x="3352800" y="6445770"/>
            <a:ext cx="2057400" cy="304800"/>
          </a:xfrm>
          <a:prstGeom prst="rect">
            <a:avLst/>
          </a:prstGeom>
          <a:noFill/>
          <a:ln w="9525">
            <a:noFill/>
            <a:miter lim="800000"/>
            <a:headEnd/>
            <a:tailEnd/>
          </a:ln>
        </p:spPr>
        <p:txBody>
          <a:bodyPr>
            <a:spAutoFit/>
          </a:bodyPr>
          <a:lstStyle/>
          <a:p>
            <a:r>
              <a:rPr lang="en-US" sz="1400" b="1" dirty="0"/>
              <a:t>With Q perturbed</a:t>
            </a:r>
          </a:p>
        </p:txBody>
      </p:sp>
      <p:grpSp>
        <p:nvGrpSpPr>
          <p:cNvPr id="27" name="Group 26"/>
          <p:cNvGrpSpPr/>
          <p:nvPr/>
        </p:nvGrpSpPr>
        <p:grpSpPr>
          <a:xfrm>
            <a:off x="5562600" y="4343400"/>
            <a:ext cx="3282126" cy="1332131"/>
            <a:chOff x="5562600" y="4343400"/>
            <a:chExt cx="3282126" cy="1332131"/>
          </a:xfrm>
        </p:grpSpPr>
        <p:sp>
          <p:nvSpPr>
            <p:cNvPr id="915472" name="Text Box 16"/>
            <p:cNvSpPr txBox="1">
              <a:spLocks noChangeArrowheads="1"/>
            </p:cNvSpPr>
            <p:nvPr/>
          </p:nvSpPr>
          <p:spPr bwMode="auto">
            <a:xfrm>
              <a:off x="6172200" y="5029200"/>
              <a:ext cx="2672526" cy="646331"/>
            </a:xfrm>
            <a:prstGeom prst="rect">
              <a:avLst/>
            </a:prstGeom>
            <a:solidFill>
              <a:srgbClr val="CCFFFF"/>
            </a:solidFill>
            <a:ln w="38100">
              <a:solidFill>
                <a:schemeClr val="tx1"/>
              </a:solidFill>
              <a:miter lim="800000"/>
              <a:headEnd/>
              <a:tailEnd/>
            </a:ln>
            <a:effectLst/>
          </p:spPr>
          <p:txBody>
            <a:bodyPr wrap="none">
              <a:spAutoFit/>
            </a:bodyPr>
            <a:lstStyle/>
            <a:p>
              <a:pPr algn="ctr"/>
              <a:r>
                <a:rPr lang="en-US" b="1">
                  <a:solidFill>
                    <a:srgbClr val="CC0066"/>
                  </a:solidFill>
                </a:rPr>
                <a:t>Sensitivity of Humidity</a:t>
              </a:r>
            </a:p>
            <a:p>
              <a:pPr algn="ctr"/>
              <a:r>
                <a:rPr lang="en-US" b="1">
                  <a:solidFill>
                    <a:srgbClr val="CC0066"/>
                  </a:solidFill>
                </a:rPr>
                <a:t>Perturbation</a:t>
              </a:r>
            </a:p>
          </p:txBody>
        </p:sp>
        <p:sp>
          <p:nvSpPr>
            <p:cNvPr id="915478" name="AutoShape 22"/>
            <p:cNvSpPr>
              <a:spLocks noChangeArrowheads="1"/>
            </p:cNvSpPr>
            <p:nvPr/>
          </p:nvSpPr>
          <p:spPr bwMode="auto">
            <a:xfrm>
              <a:off x="5562600" y="5105400"/>
              <a:ext cx="457200" cy="485775"/>
            </a:xfrm>
            <a:prstGeom prst="leftArrow">
              <a:avLst>
                <a:gd name="adj1" fmla="val 50000"/>
                <a:gd name="adj2" fmla="val 25000"/>
              </a:avLst>
            </a:prstGeom>
            <a:solidFill>
              <a:schemeClr val="accent1"/>
            </a:solidFill>
            <a:ln w="9525">
              <a:solidFill>
                <a:schemeClr val="tx1"/>
              </a:solidFill>
              <a:miter lim="800000"/>
              <a:headEnd/>
              <a:tailEnd/>
            </a:ln>
            <a:effectLst/>
          </p:spPr>
          <p:txBody>
            <a:bodyPr wrap="none" anchor="ctr"/>
            <a:lstStyle/>
            <a:p>
              <a:endParaRPr lang="en-IN" b="1"/>
            </a:p>
          </p:txBody>
        </p:sp>
        <p:sp>
          <p:nvSpPr>
            <p:cNvPr id="915479" name="AutoShape 23"/>
            <p:cNvSpPr>
              <a:spLocks noChangeArrowheads="1"/>
            </p:cNvSpPr>
            <p:nvPr/>
          </p:nvSpPr>
          <p:spPr bwMode="auto">
            <a:xfrm rot="5400000">
              <a:off x="6798468" y="4374356"/>
              <a:ext cx="547687" cy="485775"/>
            </a:xfrm>
            <a:prstGeom prst="leftArrow">
              <a:avLst>
                <a:gd name="adj1" fmla="val 50000"/>
                <a:gd name="adj2" fmla="val 47794"/>
              </a:avLst>
            </a:prstGeom>
            <a:solidFill>
              <a:schemeClr val="accent1"/>
            </a:solidFill>
            <a:ln w="9525">
              <a:solidFill>
                <a:schemeClr val="tx1"/>
              </a:solidFill>
              <a:miter lim="800000"/>
              <a:headEnd/>
              <a:tailEnd/>
            </a:ln>
            <a:effectLst/>
          </p:spPr>
          <p:txBody>
            <a:bodyPr wrap="none" anchor="ctr"/>
            <a:lstStyle/>
            <a:p>
              <a:endParaRPr lang="en-IN" b="1"/>
            </a:p>
          </p:txBody>
        </p:sp>
      </p:grpSp>
      <p:sp>
        <p:nvSpPr>
          <p:cNvPr id="915459" name="Text Box 3"/>
          <p:cNvSpPr txBox="1">
            <a:spLocks noChangeArrowheads="1"/>
          </p:cNvSpPr>
          <p:nvPr/>
        </p:nvSpPr>
        <p:spPr bwMode="auto">
          <a:xfrm>
            <a:off x="136525" y="425450"/>
            <a:ext cx="8737600" cy="336550"/>
          </a:xfrm>
          <a:prstGeom prst="rect">
            <a:avLst/>
          </a:prstGeom>
          <a:noFill/>
          <a:ln w="9525">
            <a:solidFill>
              <a:srgbClr val="990033"/>
            </a:solidFill>
            <a:miter lim="800000"/>
            <a:headEnd/>
            <a:tailEnd/>
          </a:ln>
          <a:effectLst/>
        </p:spPr>
        <p:txBody>
          <a:bodyPr wrap="none">
            <a:spAutoFit/>
          </a:bodyPr>
          <a:lstStyle/>
          <a:p>
            <a:r>
              <a:rPr lang="en-US" sz="1600" b="1" dirty="0"/>
              <a:t>Perturbation is added to the analysis based on the tendency of the model state variables</a:t>
            </a:r>
          </a:p>
        </p:txBody>
      </p:sp>
      <p:sp>
        <p:nvSpPr>
          <p:cNvPr id="28" name="Action Button: Return 27">
            <a:hlinkClick r:id="rId7" action="ppaction://hlinksldjump" highlightClick="1"/>
          </p:cNvPr>
          <p:cNvSpPr/>
          <p:nvPr/>
        </p:nvSpPr>
        <p:spPr>
          <a:xfrm>
            <a:off x="8305800" y="6172200"/>
            <a:ext cx="609600" cy="509016"/>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486"/>
          <p:cNvGrpSpPr/>
          <p:nvPr/>
        </p:nvGrpSpPr>
        <p:grpSpPr>
          <a:xfrm>
            <a:off x="4800601" y="3200400"/>
            <a:ext cx="3816000" cy="3567056"/>
            <a:chOff x="4953001" y="3200400"/>
            <a:chExt cx="3816000" cy="3567056"/>
          </a:xfrm>
          <a:solidFill>
            <a:schemeClr val="bg1"/>
          </a:solidFill>
        </p:grpSpPr>
        <p:pic>
          <p:nvPicPr>
            <p:cNvPr id="1485" name="Picture 2" descr="C:\Users\Sharmila\Desktop\CFS-GFS_CLIMDY\Final_figures\fig7_Hovmuller_rain.eps"/>
            <p:cNvPicPr>
              <a:picLocks noChangeAspect="1" noChangeArrowheads="1"/>
            </p:cNvPicPr>
            <p:nvPr/>
          </p:nvPicPr>
          <p:blipFill>
            <a:blip r:embed="rId3" cstate="print"/>
            <a:srcRect/>
            <a:stretch>
              <a:fillRect/>
            </a:stretch>
          </p:blipFill>
          <p:spPr bwMode="auto">
            <a:xfrm>
              <a:off x="4953001" y="3475221"/>
              <a:ext cx="3816000" cy="3292235"/>
            </a:xfrm>
            <a:prstGeom prst="rect">
              <a:avLst/>
            </a:prstGeom>
            <a:grpFill/>
            <a:ln w="9525">
              <a:noFill/>
              <a:miter lim="800000"/>
              <a:headEnd/>
              <a:tailEnd/>
            </a:ln>
          </p:spPr>
        </p:pic>
        <p:sp>
          <p:nvSpPr>
            <p:cNvPr id="1486" name="TextBox 1485"/>
            <p:cNvSpPr txBox="1"/>
            <p:nvPr/>
          </p:nvSpPr>
          <p:spPr>
            <a:xfrm>
              <a:off x="5319712" y="3200400"/>
              <a:ext cx="3116559" cy="338554"/>
            </a:xfrm>
            <a:prstGeom prst="rect">
              <a:avLst/>
            </a:prstGeom>
            <a:grpFill/>
          </p:spPr>
          <p:txBody>
            <a:bodyPr wrap="none">
              <a:spAutoFit/>
            </a:bodyPr>
            <a:lstStyle/>
            <a:p>
              <a:pPr fontAlgn="auto">
                <a:spcBef>
                  <a:spcPts val="0"/>
                </a:spcBef>
                <a:spcAft>
                  <a:spcPts val="0"/>
                </a:spcAft>
                <a:defRPr/>
              </a:pPr>
              <a:r>
                <a:rPr lang="en-IN" sz="1600" b="1" dirty="0">
                  <a:solidFill>
                    <a:srgbClr val="0000CC"/>
                  </a:solidFill>
                  <a:latin typeface="Arial" charset="0"/>
                  <a:cs typeface="+mn-cs"/>
                </a:rPr>
                <a:t>Northward propagation of ISO</a:t>
              </a:r>
            </a:p>
          </p:txBody>
        </p:sp>
      </p:grpSp>
      <p:grpSp>
        <p:nvGrpSpPr>
          <p:cNvPr id="3" name="Group 1458"/>
          <p:cNvGrpSpPr>
            <a:grpSpLocks/>
          </p:cNvGrpSpPr>
          <p:nvPr/>
        </p:nvGrpSpPr>
        <p:grpSpPr bwMode="auto">
          <a:xfrm>
            <a:off x="111125" y="2667000"/>
            <a:ext cx="4343400" cy="3962400"/>
            <a:chOff x="48" y="1680"/>
            <a:chExt cx="2736" cy="2496"/>
          </a:xfrm>
          <a:solidFill>
            <a:schemeClr val="bg1"/>
          </a:solidFill>
        </p:grpSpPr>
        <p:sp>
          <p:nvSpPr>
            <p:cNvPr id="48135" name="Rectangle 1459"/>
            <p:cNvSpPr>
              <a:spLocks noChangeArrowheads="1"/>
            </p:cNvSpPr>
            <p:nvPr/>
          </p:nvSpPr>
          <p:spPr bwMode="auto">
            <a:xfrm>
              <a:off x="48" y="1680"/>
              <a:ext cx="2736" cy="2496"/>
            </a:xfrm>
            <a:prstGeom prst="rect">
              <a:avLst/>
            </a:prstGeom>
            <a:grpFill/>
            <a:ln w="9525">
              <a:solidFill>
                <a:schemeClr val="tx1"/>
              </a:solidFill>
              <a:miter lim="800000"/>
              <a:headEnd/>
              <a:tailEnd/>
            </a:ln>
          </p:spPr>
          <p:txBody>
            <a:bodyPr wrap="none" anchor="ctr"/>
            <a:lstStyle/>
            <a:p>
              <a:pPr>
                <a:defRPr/>
              </a:pPr>
              <a:endParaRPr lang="en-US" b="1">
                <a:solidFill>
                  <a:srgbClr val="0000CC"/>
                </a:solidFill>
                <a:latin typeface="Constantia" pitchFamily="18" charset="0"/>
              </a:endParaRPr>
            </a:p>
          </p:txBody>
        </p:sp>
        <p:pic>
          <p:nvPicPr>
            <p:cNvPr id="48136" name="Picture 3"/>
            <p:cNvPicPr>
              <a:picLocks noChangeAspect="1" noChangeArrowheads="1"/>
            </p:cNvPicPr>
            <p:nvPr/>
          </p:nvPicPr>
          <p:blipFill>
            <a:blip r:embed="rId4" cstate="print"/>
            <a:srcRect/>
            <a:stretch>
              <a:fillRect/>
            </a:stretch>
          </p:blipFill>
          <p:spPr bwMode="auto">
            <a:xfrm>
              <a:off x="816" y="1722"/>
              <a:ext cx="1882" cy="1229"/>
            </a:xfrm>
            <a:prstGeom prst="rect">
              <a:avLst/>
            </a:prstGeom>
            <a:grpFill/>
            <a:ln w="9525">
              <a:noFill/>
              <a:round/>
              <a:headEnd/>
              <a:tailEnd/>
            </a:ln>
          </p:spPr>
        </p:pic>
        <p:sp>
          <p:nvSpPr>
            <p:cNvPr id="48137" name="Text Box 1"/>
            <p:cNvSpPr txBox="1">
              <a:spLocks noChangeArrowheads="1"/>
            </p:cNvSpPr>
            <p:nvPr/>
          </p:nvSpPr>
          <p:spPr bwMode="auto">
            <a:xfrm>
              <a:off x="96" y="2067"/>
              <a:ext cx="720" cy="285"/>
            </a:xfrm>
            <a:prstGeom prst="rect">
              <a:avLst/>
            </a:prstGeom>
            <a:grpFill/>
            <a:ln w="9525">
              <a:noFill/>
              <a:round/>
              <a:headEnd/>
              <a:tailEnd/>
            </a:ln>
          </p:spPr>
          <p:txBody>
            <a:bodyPr wrap="none" lIns="81720" tIns="40680" rIns="81720" bIns="40680"/>
            <a:lstStyle/>
            <a:p>
              <a:pPr algn="ct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400" b="1" dirty="0">
                  <a:solidFill>
                    <a:srgbClr val="0000CC"/>
                  </a:solidFill>
                  <a:latin typeface="Constantia" pitchFamily="18" charset="0"/>
                </a:rPr>
                <a:t>SST Bias </a:t>
              </a:r>
            </a:p>
            <a:p>
              <a:pPr algn="ct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400" b="1" dirty="0">
                  <a:solidFill>
                    <a:srgbClr val="0000CC"/>
                  </a:solidFill>
                  <a:latin typeface="Constantia" pitchFamily="18" charset="0"/>
                </a:rPr>
                <a:t>20 day Lead</a:t>
              </a:r>
            </a:p>
          </p:txBody>
        </p:sp>
        <p:sp>
          <p:nvSpPr>
            <p:cNvPr id="48138" name="TextBox 1459"/>
            <p:cNvSpPr txBox="1">
              <a:spLocks noChangeArrowheads="1"/>
            </p:cNvSpPr>
            <p:nvPr/>
          </p:nvSpPr>
          <p:spPr bwMode="auto">
            <a:xfrm>
              <a:off x="2032" y="3312"/>
              <a:ext cx="740" cy="465"/>
            </a:xfrm>
            <a:prstGeom prst="rect">
              <a:avLst/>
            </a:prstGeom>
            <a:grpFill/>
            <a:ln w="9525">
              <a:noFill/>
              <a:miter lim="800000"/>
              <a:headEnd/>
              <a:tailEnd/>
            </a:ln>
          </p:spPr>
          <p:txBody>
            <a:bodyPr wrap="none">
              <a:spAutoFit/>
            </a:bodyPr>
            <a:lstStyle/>
            <a:p>
              <a:pPr algn="ctr">
                <a:defRPr/>
              </a:pPr>
              <a:r>
                <a:rPr lang="en-US" sz="1400" b="1" dirty="0">
                  <a:solidFill>
                    <a:srgbClr val="0000CC"/>
                  </a:solidFill>
                  <a:latin typeface="Constantia" pitchFamily="18" charset="0"/>
                </a:rPr>
                <a:t>Lead </a:t>
              </a:r>
            </a:p>
            <a:p>
              <a:pPr algn="ctr">
                <a:defRPr/>
              </a:pPr>
              <a:r>
                <a:rPr lang="en-US" sz="1400" b="1" dirty="0">
                  <a:solidFill>
                    <a:srgbClr val="0000CC"/>
                  </a:solidFill>
                  <a:latin typeface="Constantia" pitchFamily="18" charset="0"/>
                </a:rPr>
                <a:t>Dependant </a:t>
              </a:r>
            </a:p>
            <a:p>
              <a:pPr algn="ctr">
                <a:defRPr/>
              </a:pPr>
              <a:r>
                <a:rPr lang="en-US" sz="1400" b="1" dirty="0">
                  <a:solidFill>
                    <a:srgbClr val="0000CC"/>
                  </a:solidFill>
                  <a:latin typeface="Constantia" pitchFamily="18" charset="0"/>
                </a:rPr>
                <a:t>Bias</a:t>
              </a:r>
              <a:endParaRPr lang="en-IN" sz="1400" b="1" dirty="0">
                <a:solidFill>
                  <a:srgbClr val="0000CC"/>
                </a:solidFill>
                <a:latin typeface="Constantia" pitchFamily="18" charset="0"/>
              </a:endParaRPr>
            </a:p>
          </p:txBody>
        </p:sp>
        <p:pic>
          <p:nvPicPr>
            <p:cNvPr id="48139" name="Picture 4"/>
            <p:cNvPicPr>
              <a:picLocks noChangeAspect="1" noChangeArrowheads="1"/>
            </p:cNvPicPr>
            <p:nvPr/>
          </p:nvPicPr>
          <p:blipFill>
            <a:blip r:embed="rId5" cstate="print"/>
            <a:srcRect t="12907" r="7692" b="4977"/>
            <a:stretch>
              <a:fillRect/>
            </a:stretch>
          </p:blipFill>
          <p:spPr bwMode="auto">
            <a:xfrm>
              <a:off x="96" y="3005"/>
              <a:ext cx="1968" cy="1056"/>
            </a:xfrm>
            <a:prstGeom prst="rect">
              <a:avLst/>
            </a:prstGeom>
            <a:grpFill/>
            <a:ln w="9525">
              <a:noFill/>
              <a:round/>
              <a:headEnd/>
              <a:tailEnd/>
            </a:ln>
          </p:spPr>
        </p:pic>
        <p:sp>
          <p:nvSpPr>
            <p:cNvPr id="48140" name="TextBox 5"/>
            <p:cNvSpPr txBox="1">
              <a:spLocks noChangeArrowheads="1"/>
            </p:cNvSpPr>
            <p:nvPr/>
          </p:nvSpPr>
          <p:spPr bwMode="auto">
            <a:xfrm>
              <a:off x="1833" y="3983"/>
              <a:ext cx="938" cy="174"/>
            </a:xfrm>
            <a:prstGeom prst="rect">
              <a:avLst/>
            </a:prstGeom>
            <a:grpFill/>
            <a:ln w="12700">
              <a:noFill/>
              <a:miter lim="800000"/>
              <a:headEnd/>
              <a:tailEnd/>
            </a:ln>
          </p:spPr>
          <p:txBody>
            <a:bodyPr wrap="none">
              <a:spAutoFit/>
            </a:bodyPr>
            <a:lstStyle/>
            <a:p>
              <a:pPr>
                <a:defRPr/>
              </a:pPr>
              <a:r>
                <a:rPr lang="en-US" sz="1200" b="1" i="1" dirty="0" err="1">
                  <a:solidFill>
                    <a:srgbClr val="FF0000"/>
                  </a:solidFill>
                  <a:latin typeface="Times New Roman" pitchFamily="18" charset="0"/>
                  <a:cs typeface="Times New Roman" pitchFamily="18" charset="0"/>
                </a:rPr>
                <a:t>Abhilash</a:t>
              </a:r>
              <a:r>
                <a:rPr lang="en-US" sz="1200" b="1" i="1" dirty="0">
                  <a:solidFill>
                    <a:srgbClr val="FF0000"/>
                  </a:solidFill>
                  <a:latin typeface="Times New Roman" pitchFamily="18" charset="0"/>
                  <a:cs typeface="Times New Roman" pitchFamily="18" charset="0"/>
                </a:rPr>
                <a:t> et al., 2013</a:t>
              </a:r>
            </a:p>
          </p:txBody>
        </p:sp>
      </p:grpSp>
      <p:grpSp>
        <p:nvGrpSpPr>
          <p:cNvPr id="4" name="Group 5"/>
          <p:cNvGrpSpPr>
            <a:grpSpLocks/>
          </p:cNvGrpSpPr>
          <p:nvPr/>
        </p:nvGrpSpPr>
        <p:grpSpPr bwMode="auto">
          <a:xfrm>
            <a:off x="228600" y="152400"/>
            <a:ext cx="4038600" cy="2743200"/>
            <a:chOff x="240" y="48"/>
            <a:chExt cx="2304" cy="1584"/>
          </a:xfrm>
        </p:grpSpPr>
        <p:sp>
          <p:nvSpPr>
            <p:cNvPr id="12297" name="Rectangle 6"/>
            <p:cNvSpPr>
              <a:spLocks noChangeArrowheads="1"/>
            </p:cNvSpPr>
            <p:nvPr/>
          </p:nvSpPr>
          <p:spPr bwMode="auto">
            <a:xfrm>
              <a:off x="240" y="48"/>
              <a:ext cx="2304" cy="1584"/>
            </a:xfrm>
            <a:prstGeom prst="rect">
              <a:avLst/>
            </a:prstGeom>
            <a:noFill/>
            <a:ln w="9525">
              <a:noFill/>
              <a:miter lim="800000"/>
              <a:headEnd/>
              <a:tailEnd/>
            </a:ln>
          </p:spPr>
          <p:txBody>
            <a:bodyPr wrap="none" anchor="ctr"/>
            <a:lstStyle/>
            <a:p>
              <a:endParaRPr lang="en-US" b="1">
                <a:solidFill>
                  <a:srgbClr val="0000CC"/>
                </a:solidFill>
                <a:latin typeface="Constantia" pitchFamily="18" charset="0"/>
              </a:endParaRPr>
            </a:p>
          </p:txBody>
        </p:sp>
        <p:grpSp>
          <p:nvGrpSpPr>
            <p:cNvPr id="5" name="Group 2"/>
            <p:cNvGrpSpPr>
              <a:grpSpLocks/>
            </p:cNvGrpSpPr>
            <p:nvPr/>
          </p:nvGrpSpPr>
          <p:grpSpPr bwMode="auto">
            <a:xfrm>
              <a:off x="288" y="329"/>
              <a:ext cx="2154" cy="1039"/>
              <a:chOff x="534" y="1121"/>
              <a:chExt cx="3957" cy="2236"/>
            </a:xfrm>
          </p:grpSpPr>
          <p:sp>
            <p:nvSpPr>
              <p:cNvPr id="12300" name="Rectangle 3"/>
              <p:cNvSpPr>
                <a:spLocks noChangeArrowheads="1"/>
              </p:cNvSpPr>
              <p:nvPr/>
            </p:nvSpPr>
            <p:spPr bwMode="auto">
              <a:xfrm>
                <a:off x="534" y="1121"/>
                <a:ext cx="3957" cy="2161"/>
              </a:xfrm>
              <a:prstGeom prst="rect">
                <a:avLst/>
              </a:prstGeom>
              <a:noFill/>
              <a:ln w="9525">
                <a:noFill/>
                <a:round/>
                <a:headEnd/>
                <a:tailEnd/>
              </a:ln>
            </p:spPr>
            <p:txBody>
              <a:bodyPr wrap="none" anchor="ctr"/>
              <a:lstStyle/>
              <a:p>
                <a:endParaRPr lang="en-US" b="1">
                  <a:solidFill>
                    <a:srgbClr val="0000CC"/>
                  </a:solidFill>
                  <a:latin typeface="Constantia" pitchFamily="18" charset="0"/>
                </a:endParaRPr>
              </a:p>
            </p:txBody>
          </p:sp>
          <p:grpSp>
            <p:nvGrpSpPr>
              <p:cNvPr id="6" name="Group 4"/>
              <p:cNvGrpSpPr>
                <a:grpSpLocks/>
              </p:cNvGrpSpPr>
              <p:nvPr/>
            </p:nvGrpSpPr>
            <p:grpSpPr bwMode="auto">
              <a:xfrm>
                <a:off x="534" y="1121"/>
                <a:ext cx="3957" cy="2236"/>
                <a:chOff x="534" y="1121"/>
                <a:chExt cx="3957" cy="2236"/>
              </a:xfrm>
            </p:grpSpPr>
            <p:sp>
              <p:nvSpPr>
                <p:cNvPr id="13548" name="Rectangle 5"/>
                <p:cNvSpPr>
                  <a:spLocks noChangeArrowheads="1"/>
                </p:cNvSpPr>
                <p:nvPr/>
              </p:nvSpPr>
              <p:spPr bwMode="auto">
                <a:xfrm>
                  <a:off x="534" y="1121"/>
                  <a:ext cx="3957" cy="2236"/>
                </a:xfrm>
                <a:prstGeom prst="rect">
                  <a:avLst/>
                </a:prstGeom>
                <a:noFill/>
                <a:ln w="9360">
                  <a:solidFill>
                    <a:srgbClr val="000000"/>
                  </a:solidFill>
                  <a:miter lim="800000"/>
                  <a:headEnd/>
                  <a:tailEnd/>
                </a:ln>
              </p:spPr>
              <p:txBody>
                <a:bodyPr wrap="none" anchor="ctr"/>
                <a:lstStyle/>
                <a:p>
                  <a:endParaRPr lang="en-US" b="1">
                    <a:solidFill>
                      <a:srgbClr val="0000CC"/>
                    </a:solidFill>
                    <a:latin typeface="Constantia" pitchFamily="18" charset="0"/>
                  </a:endParaRPr>
                </a:p>
              </p:txBody>
            </p:sp>
            <p:sp>
              <p:nvSpPr>
                <p:cNvPr id="13549" name="Freeform 6"/>
                <p:cNvSpPr>
                  <a:spLocks noChangeArrowheads="1"/>
                </p:cNvSpPr>
                <p:nvPr/>
              </p:nvSpPr>
              <p:spPr bwMode="auto">
                <a:xfrm>
                  <a:off x="876" y="2568"/>
                  <a:ext cx="55" cy="57"/>
                </a:xfrm>
                <a:custGeom>
                  <a:avLst/>
                  <a:gdLst>
                    <a:gd name="T0" fmla="*/ 7 w 59"/>
                    <a:gd name="T1" fmla="*/ 2 h 73"/>
                    <a:gd name="T2" fmla="*/ 13 w 59"/>
                    <a:gd name="T3" fmla="*/ 2 h 73"/>
                    <a:gd name="T4" fmla="*/ 13 w 59"/>
                    <a:gd name="T5" fmla="*/ 0 h 73"/>
                    <a:gd name="T6" fmla="*/ 0 w 59"/>
                    <a:gd name="T7" fmla="*/ 0 h 73"/>
                    <a:gd name="T8" fmla="*/ 0 w 59"/>
                    <a:gd name="T9" fmla="*/ 2 h 73"/>
                    <a:gd name="T10" fmla="*/ 7 w 59"/>
                    <a:gd name="T11" fmla="*/ 2 h 73"/>
                    <a:gd name="T12" fmla="*/ 0 60000 65536"/>
                    <a:gd name="T13" fmla="*/ 0 60000 65536"/>
                    <a:gd name="T14" fmla="*/ 0 60000 65536"/>
                    <a:gd name="T15" fmla="*/ 0 60000 65536"/>
                    <a:gd name="T16" fmla="*/ 0 60000 65536"/>
                    <a:gd name="T17" fmla="*/ 0 60000 65536"/>
                    <a:gd name="T18" fmla="*/ 0 w 59"/>
                    <a:gd name="T19" fmla="*/ 0 h 73"/>
                    <a:gd name="T20" fmla="*/ 59 w 59"/>
                    <a:gd name="T21" fmla="*/ 73 h 73"/>
                  </a:gdLst>
                  <a:ahLst/>
                  <a:cxnLst>
                    <a:cxn ang="T12">
                      <a:pos x="T0" y="T1"/>
                    </a:cxn>
                    <a:cxn ang="T13">
                      <a:pos x="T2" y="T3"/>
                    </a:cxn>
                    <a:cxn ang="T14">
                      <a:pos x="T4" y="T5"/>
                    </a:cxn>
                    <a:cxn ang="T15">
                      <a:pos x="T6" y="T7"/>
                    </a:cxn>
                    <a:cxn ang="T16">
                      <a:pos x="T8" y="T9"/>
                    </a:cxn>
                    <a:cxn ang="T17">
                      <a:pos x="T10" y="T11"/>
                    </a:cxn>
                  </a:cxnLst>
                  <a:rect l="T18" t="T19" r="T20" b="T21"/>
                  <a:pathLst>
                    <a:path w="59" h="73">
                      <a:moveTo>
                        <a:pt x="14" y="73"/>
                      </a:moveTo>
                      <a:lnTo>
                        <a:pt x="59" y="73"/>
                      </a:lnTo>
                      <a:lnTo>
                        <a:pt x="59" y="0"/>
                      </a:lnTo>
                      <a:lnTo>
                        <a:pt x="0" y="0"/>
                      </a:lnTo>
                      <a:lnTo>
                        <a:pt x="0" y="73"/>
                      </a:lnTo>
                      <a:lnTo>
                        <a:pt x="14" y="73"/>
                      </a:lnTo>
                      <a:close/>
                    </a:path>
                  </a:pathLst>
                </a:custGeom>
                <a:solidFill>
                  <a:srgbClr val="2882F0"/>
                </a:solidFill>
                <a:ln w="9360">
                  <a:solidFill>
                    <a:srgbClr val="2882F0"/>
                  </a:solidFill>
                  <a:round/>
                  <a:headEnd/>
                  <a:tailEnd/>
                </a:ln>
              </p:spPr>
              <p:txBody>
                <a:bodyPr wrap="none" anchor="ctr"/>
                <a:lstStyle/>
                <a:p>
                  <a:endParaRPr lang="en-IN" b="1"/>
                </a:p>
              </p:txBody>
            </p:sp>
            <p:sp>
              <p:nvSpPr>
                <p:cNvPr id="13550" name="Freeform 7"/>
                <p:cNvSpPr>
                  <a:spLocks noChangeArrowheads="1"/>
                </p:cNvSpPr>
                <p:nvPr/>
              </p:nvSpPr>
              <p:spPr bwMode="auto">
                <a:xfrm>
                  <a:off x="1037" y="2568"/>
                  <a:ext cx="1016" cy="57"/>
                </a:xfrm>
                <a:custGeom>
                  <a:avLst/>
                  <a:gdLst>
                    <a:gd name="T0" fmla="*/ 16 w 1020"/>
                    <a:gd name="T1" fmla="*/ 2 h 73"/>
                    <a:gd name="T2" fmla="*/ 866 w 1020"/>
                    <a:gd name="T3" fmla="*/ 2 h 73"/>
                    <a:gd name="T4" fmla="*/ 866 w 1020"/>
                    <a:gd name="T5" fmla="*/ 2 h 73"/>
                    <a:gd name="T6" fmla="*/ 917 w 1020"/>
                    <a:gd name="T7" fmla="*/ 2 h 73"/>
                    <a:gd name="T8" fmla="*/ 917 w 1020"/>
                    <a:gd name="T9" fmla="*/ 2 h 73"/>
                    <a:gd name="T10" fmla="*/ 931 w 1020"/>
                    <a:gd name="T11" fmla="*/ 2 h 73"/>
                    <a:gd name="T12" fmla="*/ 931 w 1020"/>
                    <a:gd name="T13" fmla="*/ 0 h 73"/>
                    <a:gd name="T14" fmla="*/ 0 w 1020"/>
                    <a:gd name="T15" fmla="*/ 0 h 73"/>
                    <a:gd name="T16" fmla="*/ 0 w 1020"/>
                    <a:gd name="T17" fmla="*/ 2 h 73"/>
                    <a:gd name="T18" fmla="*/ 16 w 1020"/>
                    <a:gd name="T19" fmla="*/ 2 h 7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20"/>
                    <a:gd name="T31" fmla="*/ 0 h 73"/>
                    <a:gd name="T32" fmla="*/ 1020 w 1020"/>
                    <a:gd name="T33" fmla="*/ 73 h 7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20" h="73">
                      <a:moveTo>
                        <a:pt x="16" y="73"/>
                      </a:moveTo>
                      <a:lnTo>
                        <a:pt x="947" y="73"/>
                      </a:lnTo>
                      <a:lnTo>
                        <a:pt x="947" y="59"/>
                      </a:lnTo>
                      <a:lnTo>
                        <a:pt x="1006" y="59"/>
                      </a:lnTo>
                      <a:lnTo>
                        <a:pt x="1006" y="30"/>
                      </a:lnTo>
                      <a:lnTo>
                        <a:pt x="1020" y="30"/>
                      </a:lnTo>
                      <a:lnTo>
                        <a:pt x="1020" y="0"/>
                      </a:lnTo>
                      <a:lnTo>
                        <a:pt x="0" y="0"/>
                      </a:lnTo>
                      <a:lnTo>
                        <a:pt x="0" y="73"/>
                      </a:lnTo>
                      <a:lnTo>
                        <a:pt x="16" y="73"/>
                      </a:lnTo>
                      <a:close/>
                    </a:path>
                  </a:pathLst>
                </a:custGeom>
                <a:solidFill>
                  <a:srgbClr val="2882F0"/>
                </a:solidFill>
                <a:ln w="9360">
                  <a:solidFill>
                    <a:srgbClr val="2882F0"/>
                  </a:solidFill>
                  <a:round/>
                  <a:headEnd/>
                  <a:tailEnd/>
                </a:ln>
              </p:spPr>
              <p:txBody>
                <a:bodyPr wrap="none" anchor="ctr"/>
                <a:lstStyle/>
                <a:p>
                  <a:endParaRPr lang="en-IN" b="1"/>
                </a:p>
              </p:txBody>
            </p:sp>
            <p:sp>
              <p:nvSpPr>
                <p:cNvPr id="13551" name="Freeform 8"/>
                <p:cNvSpPr>
                  <a:spLocks noChangeArrowheads="1"/>
                </p:cNvSpPr>
                <p:nvPr/>
              </p:nvSpPr>
              <p:spPr bwMode="auto">
                <a:xfrm>
                  <a:off x="2458" y="2568"/>
                  <a:ext cx="1963" cy="57"/>
                </a:xfrm>
                <a:custGeom>
                  <a:avLst/>
                  <a:gdLst>
                    <a:gd name="T0" fmla="*/ 44 w 1967"/>
                    <a:gd name="T1" fmla="*/ 2 h 73"/>
                    <a:gd name="T2" fmla="*/ 237 w 1967"/>
                    <a:gd name="T3" fmla="*/ 2 h 73"/>
                    <a:gd name="T4" fmla="*/ 237 w 1967"/>
                    <a:gd name="T5" fmla="*/ 2 h 73"/>
                    <a:gd name="T6" fmla="*/ 247 w 1967"/>
                    <a:gd name="T7" fmla="*/ 2 h 73"/>
                    <a:gd name="T8" fmla="*/ 247 w 1967"/>
                    <a:gd name="T9" fmla="*/ 2 h 73"/>
                    <a:gd name="T10" fmla="*/ 1878 w 1967"/>
                    <a:gd name="T11" fmla="*/ 2 h 73"/>
                    <a:gd name="T12" fmla="*/ 1878 w 1967"/>
                    <a:gd name="T13" fmla="*/ 0 h 73"/>
                    <a:gd name="T14" fmla="*/ 468 w 1967"/>
                    <a:gd name="T15" fmla="*/ 0 h 73"/>
                    <a:gd name="T16" fmla="*/ 468 w 1967"/>
                    <a:gd name="T17" fmla="*/ 2 h 73"/>
                    <a:gd name="T18" fmla="*/ 438 w 1967"/>
                    <a:gd name="T19" fmla="*/ 2 h 73"/>
                    <a:gd name="T20" fmla="*/ 438 w 1967"/>
                    <a:gd name="T21" fmla="*/ 0 h 73"/>
                    <a:gd name="T22" fmla="*/ 0 w 1967"/>
                    <a:gd name="T23" fmla="*/ 0 h 73"/>
                    <a:gd name="T24" fmla="*/ 0 w 1967"/>
                    <a:gd name="T25" fmla="*/ 2 h 73"/>
                    <a:gd name="T26" fmla="*/ 14 w 1967"/>
                    <a:gd name="T27" fmla="*/ 2 h 73"/>
                    <a:gd name="T28" fmla="*/ 14 w 1967"/>
                    <a:gd name="T29" fmla="*/ 2 h 73"/>
                    <a:gd name="T30" fmla="*/ 29 w 1967"/>
                    <a:gd name="T31" fmla="*/ 2 h 73"/>
                    <a:gd name="T32" fmla="*/ 29 w 1967"/>
                    <a:gd name="T33" fmla="*/ 2 h 73"/>
                    <a:gd name="T34" fmla="*/ 44 w 1967"/>
                    <a:gd name="T35" fmla="*/ 2 h 7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967"/>
                    <a:gd name="T55" fmla="*/ 0 h 73"/>
                    <a:gd name="T56" fmla="*/ 1967 w 1967"/>
                    <a:gd name="T57" fmla="*/ 73 h 7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967" h="73">
                      <a:moveTo>
                        <a:pt x="44" y="73"/>
                      </a:moveTo>
                      <a:lnTo>
                        <a:pt x="237" y="73"/>
                      </a:lnTo>
                      <a:lnTo>
                        <a:pt x="237" y="59"/>
                      </a:lnTo>
                      <a:lnTo>
                        <a:pt x="267" y="59"/>
                      </a:lnTo>
                      <a:lnTo>
                        <a:pt x="267" y="73"/>
                      </a:lnTo>
                      <a:lnTo>
                        <a:pt x="1967" y="73"/>
                      </a:lnTo>
                      <a:lnTo>
                        <a:pt x="1967" y="0"/>
                      </a:lnTo>
                      <a:lnTo>
                        <a:pt x="489" y="0"/>
                      </a:lnTo>
                      <a:lnTo>
                        <a:pt x="489" y="30"/>
                      </a:lnTo>
                      <a:lnTo>
                        <a:pt x="459" y="30"/>
                      </a:lnTo>
                      <a:lnTo>
                        <a:pt x="459" y="0"/>
                      </a:lnTo>
                      <a:lnTo>
                        <a:pt x="0" y="0"/>
                      </a:lnTo>
                      <a:lnTo>
                        <a:pt x="0" y="30"/>
                      </a:lnTo>
                      <a:lnTo>
                        <a:pt x="14" y="30"/>
                      </a:lnTo>
                      <a:lnTo>
                        <a:pt x="14" y="59"/>
                      </a:lnTo>
                      <a:lnTo>
                        <a:pt x="29" y="59"/>
                      </a:lnTo>
                      <a:lnTo>
                        <a:pt x="29" y="73"/>
                      </a:lnTo>
                      <a:lnTo>
                        <a:pt x="44" y="73"/>
                      </a:lnTo>
                      <a:close/>
                    </a:path>
                  </a:pathLst>
                </a:custGeom>
                <a:solidFill>
                  <a:srgbClr val="2882F0"/>
                </a:solidFill>
                <a:ln w="9360">
                  <a:solidFill>
                    <a:srgbClr val="2882F0"/>
                  </a:solidFill>
                  <a:round/>
                  <a:headEnd/>
                  <a:tailEnd/>
                </a:ln>
              </p:spPr>
              <p:txBody>
                <a:bodyPr wrap="none" anchor="ctr"/>
                <a:lstStyle/>
                <a:p>
                  <a:endParaRPr lang="en-IN" b="1"/>
                </a:p>
              </p:txBody>
            </p:sp>
            <p:sp>
              <p:nvSpPr>
                <p:cNvPr id="13552" name="Freeform 9"/>
                <p:cNvSpPr>
                  <a:spLocks noChangeArrowheads="1"/>
                </p:cNvSpPr>
                <p:nvPr/>
              </p:nvSpPr>
              <p:spPr bwMode="auto">
                <a:xfrm>
                  <a:off x="2455" y="2568"/>
                  <a:ext cx="88" cy="57"/>
                </a:xfrm>
                <a:custGeom>
                  <a:avLst/>
                  <a:gdLst>
                    <a:gd name="T0" fmla="*/ 28 w 92"/>
                    <a:gd name="T1" fmla="*/ 2 h 73"/>
                    <a:gd name="T2" fmla="*/ 25 w 92"/>
                    <a:gd name="T3" fmla="*/ 2 h 73"/>
                    <a:gd name="T4" fmla="*/ 24 w 92"/>
                    <a:gd name="T5" fmla="*/ 2 h 73"/>
                    <a:gd name="T6" fmla="*/ 21 w 92"/>
                    <a:gd name="T7" fmla="*/ 2 h 73"/>
                    <a:gd name="T8" fmla="*/ 20 w 92"/>
                    <a:gd name="T9" fmla="*/ 2 h 73"/>
                    <a:gd name="T10" fmla="*/ 24 w 92"/>
                    <a:gd name="T11" fmla="*/ 2 h 73"/>
                    <a:gd name="T12" fmla="*/ 28 w 92"/>
                    <a:gd name="T13" fmla="*/ 2 h 73"/>
                    <a:gd name="T14" fmla="*/ 33 w 92"/>
                    <a:gd name="T15" fmla="*/ 2 h 73"/>
                    <a:gd name="T16" fmla="*/ 33 w 92"/>
                    <a:gd name="T17" fmla="*/ 0 h 73"/>
                    <a:gd name="T18" fmla="*/ 18 w 92"/>
                    <a:gd name="T19" fmla="*/ 0 h 73"/>
                    <a:gd name="T20" fmla="*/ 18 w 92"/>
                    <a:gd name="T21" fmla="*/ 2 h 73"/>
                    <a:gd name="T22" fmla="*/ 14 w 92"/>
                    <a:gd name="T23" fmla="*/ 2 h 73"/>
                    <a:gd name="T24" fmla="*/ 11 w 92"/>
                    <a:gd name="T25" fmla="*/ 2 h 73"/>
                    <a:gd name="T26" fmla="*/ 11 w 92"/>
                    <a:gd name="T27" fmla="*/ 2 h 73"/>
                    <a:gd name="T28" fmla="*/ 11 w 92"/>
                    <a:gd name="T29" fmla="*/ 0 h 73"/>
                    <a:gd name="T30" fmla="*/ 0 w 92"/>
                    <a:gd name="T31" fmla="*/ 0 h 73"/>
                    <a:gd name="T32" fmla="*/ 0 w 92"/>
                    <a:gd name="T33" fmla="*/ 2 h 73"/>
                    <a:gd name="T34" fmla="*/ 11 w 92"/>
                    <a:gd name="T35" fmla="*/ 2 h 73"/>
                    <a:gd name="T36" fmla="*/ 11 w 92"/>
                    <a:gd name="T37" fmla="*/ 2 h 73"/>
                    <a:gd name="T38" fmla="*/ 11 w 92"/>
                    <a:gd name="T39" fmla="*/ 2 h 73"/>
                    <a:gd name="T40" fmla="*/ 11 w 92"/>
                    <a:gd name="T41" fmla="*/ 2 h 73"/>
                    <a:gd name="T42" fmla="*/ 27 w 92"/>
                    <a:gd name="T43" fmla="*/ 2 h 73"/>
                    <a:gd name="T44" fmla="*/ 28 w 92"/>
                    <a:gd name="T45" fmla="*/ 2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2"/>
                    <a:gd name="T70" fmla="*/ 0 h 73"/>
                    <a:gd name="T71" fmla="*/ 92 w 92"/>
                    <a:gd name="T72" fmla="*/ 73 h 7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2" h="73">
                      <a:moveTo>
                        <a:pt x="72" y="73"/>
                      </a:moveTo>
                      <a:lnTo>
                        <a:pt x="65" y="73"/>
                      </a:lnTo>
                      <a:lnTo>
                        <a:pt x="61" y="64"/>
                      </a:lnTo>
                      <a:lnTo>
                        <a:pt x="56" y="59"/>
                      </a:lnTo>
                      <a:lnTo>
                        <a:pt x="54" y="30"/>
                      </a:lnTo>
                      <a:lnTo>
                        <a:pt x="61" y="19"/>
                      </a:lnTo>
                      <a:lnTo>
                        <a:pt x="75" y="17"/>
                      </a:lnTo>
                      <a:lnTo>
                        <a:pt x="90" y="4"/>
                      </a:lnTo>
                      <a:lnTo>
                        <a:pt x="92" y="0"/>
                      </a:lnTo>
                      <a:lnTo>
                        <a:pt x="45" y="0"/>
                      </a:lnTo>
                      <a:lnTo>
                        <a:pt x="44" y="5"/>
                      </a:lnTo>
                      <a:lnTo>
                        <a:pt x="37" y="30"/>
                      </a:lnTo>
                      <a:lnTo>
                        <a:pt x="28" y="32"/>
                      </a:lnTo>
                      <a:lnTo>
                        <a:pt x="24" y="30"/>
                      </a:lnTo>
                      <a:lnTo>
                        <a:pt x="15" y="0"/>
                      </a:lnTo>
                      <a:lnTo>
                        <a:pt x="0" y="0"/>
                      </a:lnTo>
                      <a:lnTo>
                        <a:pt x="0" y="30"/>
                      </a:lnTo>
                      <a:lnTo>
                        <a:pt x="14" y="30"/>
                      </a:lnTo>
                      <a:lnTo>
                        <a:pt x="14" y="59"/>
                      </a:lnTo>
                      <a:lnTo>
                        <a:pt x="28" y="59"/>
                      </a:lnTo>
                      <a:lnTo>
                        <a:pt x="28" y="73"/>
                      </a:lnTo>
                      <a:lnTo>
                        <a:pt x="69" y="73"/>
                      </a:lnTo>
                      <a:lnTo>
                        <a:pt x="72" y="73"/>
                      </a:lnTo>
                      <a:close/>
                    </a:path>
                  </a:pathLst>
                </a:custGeom>
                <a:solidFill>
                  <a:srgbClr val="50A5F5"/>
                </a:solidFill>
                <a:ln w="9360">
                  <a:solidFill>
                    <a:srgbClr val="50A5F5"/>
                  </a:solidFill>
                  <a:round/>
                  <a:headEnd/>
                  <a:tailEnd/>
                </a:ln>
              </p:spPr>
              <p:txBody>
                <a:bodyPr wrap="none" anchor="ctr"/>
                <a:lstStyle/>
                <a:p>
                  <a:endParaRPr lang="en-IN" b="1"/>
                </a:p>
              </p:txBody>
            </p:sp>
            <p:sp>
              <p:nvSpPr>
                <p:cNvPr id="13553" name="Freeform 10"/>
                <p:cNvSpPr>
                  <a:spLocks noChangeArrowheads="1"/>
                </p:cNvSpPr>
                <p:nvPr/>
              </p:nvSpPr>
              <p:spPr bwMode="auto">
                <a:xfrm>
                  <a:off x="2633" y="2616"/>
                  <a:ext cx="0" cy="9"/>
                </a:xfrm>
                <a:custGeom>
                  <a:avLst/>
                  <a:gdLst>
                    <a:gd name="T0" fmla="*/ 0 w 4"/>
                    <a:gd name="T1" fmla="*/ 1 h 16"/>
                    <a:gd name="T2" fmla="*/ 0 w 4"/>
                    <a:gd name="T3" fmla="*/ 1 h 16"/>
                    <a:gd name="T4" fmla="*/ 0 w 4"/>
                    <a:gd name="T5" fmla="*/ 0 h 16"/>
                    <a:gd name="T6" fmla="*/ 0 w 4"/>
                    <a:gd name="T7" fmla="*/ 1 h 16"/>
                    <a:gd name="T8" fmla="*/ 0 w 4"/>
                    <a:gd name="T9" fmla="*/ 1 h 16"/>
                    <a:gd name="T10" fmla="*/ 0 w 4"/>
                    <a:gd name="T11" fmla="*/ 1 h 16"/>
                    <a:gd name="T12" fmla="*/ 0 60000 65536"/>
                    <a:gd name="T13" fmla="*/ 0 60000 65536"/>
                    <a:gd name="T14" fmla="*/ 0 60000 65536"/>
                    <a:gd name="T15" fmla="*/ 0 60000 65536"/>
                    <a:gd name="T16" fmla="*/ 0 60000 65536"/>
                    <a:gd name="T17" fmla="*/ 0 60000 65536"/>
                    <a:gd name="T18" fmla="*/ 0 w 4"/>
                    <a:gd name="T19" fmla="*/ 0 h 16"/>
                    <a:gd name="T20" fmla="*/ 0 w 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4" h="16">
                      <a:moveTo>
                        <a:pt x="2" y="16"/>
                      </a:moveTo>
                      <a:lnTo>
                        <a:pt x="0" y="2"/>
                      </a:lnTo>
                      <a:lnTo>
                        <a:pt x="3" y="0"/>
                      </a:lnTo>
                      <a:lnTo>
                        <a:pt x="4" y="2"/>
                      </a:lnTo>
                      <a:lnTo>
                        <a:pt x="4" y="16"/>
                      </a:lnTo>
                      <a:lnTo>
                        <a:pt x="2" y="16"/>
                      </a:lnTo>
                      <a:close/>
                    </a:path>
                  </a:pathLst>
                </a:custGeom>
                <a:solidFill>
                  <a:srgbClr val="50A5F5"/>
                </a:solidFill>
                <a:ln w="9360">
                  <a:solidFill>
                    <a:srgbClr val="50A5F5"/>
                  </a:solidFill>
                  <a:round/>
                  <a:headEnd/>
                  <a:tailEnd/>
                </a:ln>
              </p:spPr>
              <p:txBody>
                <a:bodyPr wrap="none" anchor="ctr"/>
                <a:lstStyle/>
                <a:p>
                  <a:endParaRPr lang="en-IN" b="1"/>
                </a:p>
              </p:txBody>
            </p:sp>
            <p:sp>
              <p:nvSpPr>
                <p:cNvPr id="13554" name="Freeform 11"/>
                <p:cNvSpPr>
                  <a:spLocks noChangeArrowheads="1"/>
                </p:cNvSpPr>
                <p:nvPr/>
              </p:nvSpPr>
              <p:spPr bwMode="auto">
                <a:xfrm>
                  <a:off x="2655" y="2568"/>
                  <a:ext cx="73" cy="57"/>
                </a:xfrm>
                <a:custGeom>
                  <a:avLst/>
                  <a:gdLst>
                    <a:gd name="T0" fmla="*/ 4 w 77"/>
                    <a:gd name="T1" fmla="*/ 2 h 73"/>
                    <a:gd name="T2" fmla="*/ 9 w 77"/>
                    <a:gd name="T3" fmla="*/ 2 h 73"/>
                    <a:gd name="T4" fmla="*/ 9 w 77"/>
                    <a:gd name="T5" fmla="*/ 2 h 73"/>
                    <a:gd name="T6" fmla="*/ 9 w 77"/>
                    <a:gd name="T7" fmla="*/ 2 h 73"/>
                    <a:gd name="T8" fmla="*/ 9 w 77"/>
                    <a:gd name="T9" fmla="*/ 2 h 73"/>
                    <a:gd name="T10" fmla="*/ 9 w 77"/>
                    <a:gd name="T11" fmla="*/ 2 h 73"/>
                    <a:gd name="T12" fmla="*/ 4 w 77"/>
                    <a:gd name="T13" fmla="*/ 2 h 73"/>
                    <a:gd name="T14" fmla="*/ 0 w 77"/>
                    <a:gd name="T15" fmla="*/ 0 h 73"/>
                    <a:gd name="T16" fmla="*/ 24 w 77"/>
                    <a:gd name="T17" fmla="*/ 0 h 73"/>
                    <a:gd name="T18" fmla="*/ 22 w 77"/>
                    <a:gd name="T19" fmla="*/ 2 h 73"/>
                    <a:gd name="T20" fmla="*/ 20 w 77"/>
                    <a:gd name="T21" fmla="*/ 2 h 73"/>
                    <a:gd name="T22" fmla="*/ 17 w 77"/>
                    <a:gd name="T23" fmla="*/ 2 h 73"/>
                    <a:gd name="T24" fmla="*/ 14 w 77"/>
                    <a:gd name="T25" fmla="*/ 2 h 73"/>
                    <a:gd name="T26" fmla="*/ 12 w 77"/>
                    <a:gd name="T27" fmla="*/ 2 h 73"/>
                    <a:gd name="T28" fmla="*/ 12 w 77"/>
                    <a:gd name="T29" fmla="*/ 2 h 73"/>
                    <a:gd name="T30" fmla="*/ 2 w 77"/>
                    <a:gd name="T31" fmla="*/ 2 h 73"/>
                    <a:gd name="T32" fmla="*/ 4 w 77"/>
                    <a:gd name="T33" fmla="*/ 2 h 7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7"/>
                    <a:gd name="T52" fmla="*/ 0 h 73"/>
                    <a:gd name="T53" fmla="*/ 77 w 77"/>
                    <a:gd name="T54" fmla="*/ 73 h 7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7" h="73">
                      <a:moveTo>
                        <a:pt x="4" y="73"/>
                      </a:moveTo>
                      <a:lnTo>
                        <a:pt x="13" y="73"/>
                      </a:lnTo>
                      <a:lnTo>
                        <a:pt x="24" y="64"/>
                      </a:lnTo>
                      <a:lnTo>
                        <a:pt x="32" y="59"/>
                      </a:lnTo>
                      <a:lnTo>
                        <a:pt x="24" y="48"/>
                      </a:lnTo>
                      <a:lnTo>
                        <a:pt x="10" y="42"/>
                      </a:lnTo>
                      <a:lnTo>
                        <a:pt x="4" y="30"/>
                      </a:lnTo>
                      <a:lnTo>
                        <a:pt x="0" y="0"/>
                      </a:lnTo>
                      <a:lnTo>
                        <a:pt x="77" y="0"/>
                      </a:lnTo>
                      <a:lnTo>
                        <a:pt x="68" y="25"/>
                      </a:lnTo>
                      <a:lnTo>
                        <a:pt x="64" y="29"/>
                      </a:lnTo>
                      <a:lnTo>
                        <a:pt x="54" y="44"/>
                      </a:lnTo>
                      <a:lnTo>
                        <a:pt x="47" y="57"/>
                      </a:lnTo>
                      <a:lnTo>
                        <a:pt x="38" y="57"/>
                      </a:lnTo>
                      <a:lnTo>
                        <a:pt x="38" y="70"/>
                      </a:lnTo>
                      <a:lnTo>
                        <a:pt x="2" y="70"/>
                      </a:lnTo>
                      <a:lnTo>
                        <a:pt x="4" y="73"/>
                      </a:lnTo>
                      <a:close/>
                    </a:path>
                  </a:pathLst>
                </a:custGeom>
                <a:solidFill>
                  <a:srgbClr val="50A5F5"/>
                </a:solidFill>
                <a:ln w="9360">
                  <a:solidFill>
                    <a:srgbClr val="50A5F5"/>
                  </a:solidFill>
                  <a:round/>
                  <a:headEnd/>
                  <a:tailEnd/>
                </a:ln>
              </p:spPr>
              <p:txBody>
                <a:bodyPr wrap="none" anchor="ctr"/>
                <a:lstStyle/>
                <a:p>
                  <a:endParaRPr lang="en-IN" b="1"/>
                </a:p>
              </p:txBody>
            </p:sp>
            <p:sp>
              <p:nvSpPr>
                <p:cNvPr id="13555" name="Freeform 12"/>
                <p:cNvSpPr>
                  <a:spLocks noChangeArrowheads="1"/>
                </p:cNvSpPr>
                <p:nvPr/>
              </p:nvSpPr>
              <p:spPr bwMode="auto">
                <a:xfrm>
                  <a:off x="2780" y="2569"/>
                  <a:ext cx="90" cy="57"/>
                </a:xfrm>
                <a:custGeom>
                  <a:avLst/>
                  <a:gdLst>
                    <a:gd name="T0" fmla="*/ 5 w 94"/>
                    <a:gd name="T1" fmla="*/ 2 h 73"/>
                    <a:gd name="T2" fmla="*/ 8 w 94"/>
                    <a:gd name="T3" fmla="*/ 2 h 73"/>
                    <a:gd name="T4" fmla="*/ 11 w 94"/>
                    <a:gd name="T5" fmla="*/ 2 h 73"/>
                    <a:gd name="T6" fmla="*/ 11 w 94"/>
                    <a:gd name="T7" fmla="*/ 2 h 73"/>
                    <a:gd name="T8" fmla="*/ 2 w 94"/>
                    <a:gd name="T9" fmla="*/ 2 h 73"/>
                    <a:gd name="T10" fmla="*/ 0 w 94"/>
                    <a:gd name="T11" fmla="*/ 0 h 73"/>
                    <a:gd name="T12" fmla="*/ 35 w 94"/>
                    <a:gd name="T13" fmla="*/ 0 h 73"/>
                    <a:gd name="T14" fmla="*/ 34 w 94"/>
                    <a:gd name="T15" fmla="*/ 2 h 73"/>
                    <a:gd name="T16" fmla="*/ 30 w 94"/>
                    <a:gd name="T17" fmla="*/ 2 h 73"/>
                    <a:gd name="T18" fmla="*/ 28 w 94"/>
                    <a:gd name="T19" fmla="*/ 2 h 73"/>
                    <a:gd name="T20" fmla="*/ 26 w 94"/>
                    <a:gd name="T21" fmla="*/ 2 h 73"/>
                    <a:gd name="T22" fmla="*/ 24 w 94"/>
                    <a:gd name="T23" fmla="*/ 2 h 73"/>
                    <a:gd name="T24" fmla="*/ 20 w 94"/>
                    <a:gd name="T25" fmla="*/ 2 h 73"/>
                    <a:gd name="T26" fmla="*/ 5 w 94"/>
                    <a:gd name="T27" fmla="*/ 2 h 73"/>
                    <a:gd name="T28" fmla="*/ 5 w 94"/>
                    <a:gd name="T29" fmla="*/ 2 h 7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4"/>
                    <a:gd name="T46" fmla="*/ 0 h 73"/>
                    <a:gd name="T47" fmla="*/ 94 w 94"/>
                    <a:gd name="T48" fmla="*/ 73 h 7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4" h="73">
                      <a:moveTo>
                        <a:pt x="5" y="72"/>
                      </a:moveTo>
                      <a:lnTo>
                        <a:pt x="8" y="72"/>
                      </a:lnTo>
                      <a:lnTo>
                        <a:pt x="12" y="58"/>
                      </a:lnTo>
                      <a:lnTo>
                        <a:pt x="16" y="29"/>
                      </a:lnTo>
                      <a:lnTo>
                        <a:pt x="2" y="3"/>
                      </a:lnTo>
                      <a:lnTo>
                        <a:pt x="0" y="0"/>
                      </a:lnTo>
                      <a:lnTo>
                        <a:pt x="94" y="0"/>
                      </a:lnTo>
                      <a:lnTo>
                        <a:pt x="91" y="9"/>
                      </a:lnTo>
                      <a:lnTo>
                        <a:pt x="77" y="20"/>
                      </a:lnTo>
                      <a:lnTo>
                        <a:pt x="72" y="31"/>
                      </a:lnTo>
                      <a:lnTo>
                        <a:pt x="64" y="60"/>
                      </a:lnTo>
                      <a:lnTo>
                        <a:pt x="61" y="64"/>
                      </a:lnTo>
                      <a:lnTo>
                        <a:pt x="47" y="73"/>
                      </a:lnTo>
                      <a:lnTo>
                        <a:pt x="5" y="73"/>
                      </a:lnTo>
                      <a:lnTo>
                        <a:pt x="5" y="72"/>
                      </a:lnTo>
                      <a:close/>
                    </a:path>
                  </a:pathLst>
                </a:custGeom>
                <a:solidFill>
                  <a:srgbClr val="50A5F5"/>
                </a:solidFill>
                <a:ln w="9360">
                  <a:solidFill>
                    <a:srgbClr val="50A5F5"/>
                  </a:solidFill>
                  <a:round/>
                  <a:headEnd/>
                  <a:tailEnd/>
                </a:ln>
              </p:spPr>
              <p:txBody>
                <a:bodyPr wrap="none" anchor="ctr"/>
                <a:lstStyle/>
                <a:p>
                  <a:endParaRPr lang="en-IN" b="1"/>
                </a:p>
              </p:txBody>
            </p:sp>
            <p:sp>
              <p:nvSpPr>
                <p:cNvPr id="13556" name="Freeform 13"/>
                <p:cNvSpPr>
                  <a:spLocks noChangeArrowheads="1"/>
                </p:cNvSpPr>
                <p:nvPr/>
              </p:nvSpPr>
              <p:spPr bwMode="auto">
                <a:xfrm>
                  <a:off x="2900" y="2568"/>
                  <a:ext cx="1520" cy="58"/>
                </a:xfrm>
                <a:custGeom>
                  <a:avLst/>
                  <a:gdLst>
                    <a:gd name="T0" fmla="*/ 1 w 1524"/>
                    <a:gd name="T1" fmla="*/ 2 h 74"/>
                    <a:gd name="T2" fmla="*/ 5 w 1524"/>
                    <a:gd name="T3" fmla="*/ 2 h 74"/>
                    <a:gd name="T4" fmla="*/ 8 w 1524"/>
                    <a:gd name="T5" fmla="*/ 2 h 74"/>
                    <a:gd name="T6" fmla="*/ 14 w 1524"/>
                    <a:gd name="T7" fmla="*/ 2 h 74"/>
                    <a:gd name="T8" fmla="*/ 7 w 1524"/>
                    <a:gd name="T9" fmla="*/ 0 h 74"/>
                    <a:gd name="T10" fmla="*/ 15 w 1524"/>
                    <a:gd name="T11" fmla="*/ 0 h 74"/>
                    <a:gd name="T12" fmla="*/ 15 w 1524"/>
                    <a:gd name="T13" fmla="*/ 2 h 74"/>
                    <a:gd name="T14" fmla="*/ 45 w 1524"/>
                    <a:gd name="T15" fmla="*/ 2 h 74"/>
                    <a:gd name="T16" fmla="*/ 45 w 1524"/>
                    <a:gd name="T17" fmla="*/ 0 h 74"/>
                    <a:gd name="T18" fmla="*/ 1435 w 1524"/>
                    <a:gd name="T19" fmla="*/ 0 h 74"/>
                    <a:gd name="T20" fmla="*/ 1435 w 1524"/>
                    <a:gd name="T21" fmla="*/ 2 h 74"/>
                    <a:gd name="T22" fmla="*/ 165 w 1524"/>
                    <a:gd name="T23" fmla="*/ 2 h 74"/>
                    <a:gd name="T24" fmla="*/ 164 w 1524"/>
                    <a:gd name="T25" fmla="*/ 2 h 74"/>
                    <a:gd name="T26" fmla="*/ 163 w 1524"/>
                    <a:gd name="T27" fmla="*/ 2 h 74"/>
                    <a:gd name="T28" fmla="*/ 158 w 1524"/>
                    <a:gd name="T29" fmla="*/ 2 h 74"/>
                    <a:gd name="T30" fmla="*/ 149 w 1524"/>
                    <a:gd name="T31" fmla="*/ 2 h 74"/>
                    <a:gd name="T32" fmla="*/ 149 w 1524"/>
                    <a:gd name="T33" fmla="*/ 2 h 74"/>
                    <a:gd name="T34" fmla="*/ 0 w 1524"/>
                    <a:gd name="T35" fmla="*/ 2 h 74"/>
                    <a:gd name="T36" fmla="*/ 1 w 1524"/>
                    <a:gd name="T37" fmla="*/ 2 h 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24"/>
                    <a:gd name="T58" fmla="*/ 0 h 74"/>
                    <a:gd name="T59" fmla="*/ 1524 w 1524"/>
                    <a:gd name="T60" fmla="*/ 74 h 7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24" h="74">
                      <a:moveTo>
                        <a:pt x="1" y="73"/>
                      </a:moveTo>
                      <a:lnTo>
                        <a:pt x="5" y="73"/>
                      </a:lnTo>
                      <a:lnTo>
                        <a:pt x="8" y="59"/>
                      </a:lnTo>
                      <a:lnTo>
                        <a:pt x="14" y="30"/>
                      </a:lnTo>
                      <a:lnTo>
                        <a:pt x="7" y="0"/>
                      </a:lnTo>
                      <a:lnTo>
                        <a:pt x="15" y="0"/>
                      </a:lnTo>
                      <a:lnTo>
                        <a:pt x="15" y="30"/>
                      </a:lnTo>
                      <a:lnTo>
                        <a:pt x="45" y="30"/>
                      </a:lnTo>
                      <a:lnTo>
                        <a:pt x="45" y="0"/>
                      </a:lnTo>
                      <a:lnTo>
                        <a:pt x="1524" y="0"/>
                      </a:lnTo>
                      <a:lnTo>
                        <a:pt x="1524" y="73"/>
                      </a:lnTo>
                      <a:lnTo>
                        <a:pt x="165" y="73"/>
                      </a:lnTo>
                      <a:lnTo>
                        <a:pt x="164" y="59"/>
                      </a:lnTo>
                      <a:lnTo>
                        <a:pt x="163" y="56"/>
                      </a:lnTo>
                      <a:lnTo>
                        <a:pt x="158" y="59"/>
                      </a:lnTo>
                      <a:lnTo>
                        <a:pt x="149" y="73"/>
                      </a:lnTo>
                      <a:lnTo>
                        <a:pt x="149" y="74"/>
                      </a:lnTo>
                      <a:lnTo>
                        <a:pt x="0" y="74"/>
                      </a:lnTo>
                      <a:lnTo>
                        <a:pt x="1" y="73"/>
                      </a:lnTo>
                      <a:close/>
                    </a:path>
                  </a:pathLst>
                </a:custGeom>
                <a:solidFill>
                  <a:srgbClr val="50A5F5"/>
                </a:solidFill>
                <a:ln w="9360">
                  <a:solidFill>
                    <a:srgbClr val="50A5F5"/>
                  </a:solidFill>
                  <a:round/>
                  <a:headEnd/>
                  <a:tailEnd/>
                </a:ln>
              </p:spPr>
              <p:txBody>
                <a:bodyPr wrap="none" anchor="ctr"/>
                <a:lstStyle/>
                <a:p>
                  <a:endParaRPr lang="en-IN" b="1"/>
                </a:p>
              </p:txBody>
            </p:sp>
            <p:sp>
              <p:nvSpPr>
                <p:cNvPr id="13557" name="Freeform 14"/>
                <p:cNvSpPr>
                  <a:spLocks noChangeArrowheads="1"/>
                </p:cNvSpPr>
                <p:nvPr/>
              </p:nvSpPr>
              <p:spPr bwMode="auto">
                <a:xfrm>
                  <a:off x="876" y="2568"/>
                  <a:ext cx="55" cy="57"/>
                </a:xfrm>
                <a:custGeom>
                  <a:avLst/>
                  <a:gdLst>
                    <a:gd name="T0" fmla="*/ 7 w 59"/>
                    <a:gd name="T1" fmla="*/ 2 h 73"/>
                    <a:gd name="T2" fmla="*/ 13 w 59"/>
                    <a:gd name="T3" fmla="*/ 2 h 73"/>
                    <a:gd name="T4" fmla="*/ 13 w 59"/>
                    <a:gd name="T5" fmla="*/ 0 h 73"/>
                    <a:gd name="T6" fmla="*/ 0 w 59"/>
                    <a:gd name="T7" fmla="*/ 0 h 73"/>
                    <a:gd name="T8" fmla="*/ 0 w 59"/>
                    <a:gd name="T9" fmla="*/ 2 h 73"/>
                    <a:gd name="T10" fmla="*/ 7 w 59"/>
                    <a:gd name="T11" fmla="*/ 2 h 73"/>
                    <a:gd name="T12" fmla="*/ 0 60000 65536"/>
                    <a:gd name="T13" fmla="*/ 0 60000 65536"/>
                    <a:gd name="T14" fmla="*/ 0 60000 65536"/>
                    <a:gd name="T15" fmla="*/ 0 60000 65536"/>
                    <a:gd name="T16" fmla="*/ 0 60000 65536"/>
                    <a:gd name="T17" fmla="*/ 0 60000 65536"/>
                    <a:gd name="T18" fmla="*/ 0 w 59"/>
                    <a:gd name="T19" fmla="*/ 0 h 73"/>
                    <a:gd name="T20" fmla="*/ 59 w 59"/>
                    <a:gd name="T21" fmla="*/ 73 h 73"/>
                  </a:gdLst>
                  <a:ahLst/>
                  <a:cxnLst>
                    <a:cxn ang="T12">
                      <a:pos x="T0" y="T1"/>
                    </a:cxn>
                    <a:cxn ang="T13">
                      <a:pos x="T2" y="T3"/>
                    </a:cxn>
                    <a:cxn ang="T14">
                      <a:pos x="T4" y="T5"/>
                    </a:cxn>
                    <a:cxn ang="T15">
                      <a:pos x="T6" y="T7"/>
                    </a:cxn>
                    <a:cxn ang="T16">
                      <a:pos x="T8" y="T9"/>
                    </a:cxn>
                    <a:cxn ang="T17">
                      <a:pos x="T10" y="T11"/>
                    </a:cxn>
                  </a:cxnLst>
                  <a:rect l="T18" t="T19" r="T20" b="T21"/>
                  <a:pathLst>
                    <a:path w="59" h="73">
                      <a:moveTo>
                        <a:pt x="14" y="73"/>
                      </a:moveTo>
                      <a:lnTo>
                        <a:pt x="59" y="73"/>
                      </a:lnTo>
                      <a:lnTo>
                        <a:pt x="59" y="0"/>
                      </a:lnTo>
                      <a:lnTo>
                        <a:pt x="0" y="0"/>
                      </a:lnTo>
                      <a:lnTo>
                        <a:pt x="0" y="73"/>
                      </a:lnTo>
                      <a:lnTo>
                        <a:pt x="14" y="73"/>
                      </a:lnTo>
                      <a:close/>
                    </a:path>
                  </a:pathLst>
                </a:custGeom>
                <a:solidFill>
                  <a:srgbClr val="50A5F5"/>
                </a:solidFill>
                <a:ln w="9360">
                  <a:solidFill>
                    <a:srgbClr val="50A5F5"/>
                  </a:solidFill>
                  <a:round/>
                  <a:headEnd/>
                  <a:tailEnd/>
                </a:ln>
              </p:spPr>
              <p:txBody>
                <a:bodyPr wrap="none" anchor="ctr"/>
                <a:lstStyle/>
                <a:p>
                  <a:endParaRPr lang="en-IN" b="1"/>
                </a:p>
              </p:txBody>
            </p:sp>
            <p:sp>
              <p:nvSpPr>
                <p:cNvPr id="13558" name="Freeform 15"/>
                <p:cNvSpPr>
                  <a:spLocks noChangeArrowheads="1"/>
                </p:cNvSpPr>
                <p:nvPr/>
              </p:nvSpPr>
              <p:spPr bwMode="auto">
                <a:xfrm>
                  <a:off x="1037" y="2568"/>
                  <a:ext cx="1016" cy="57"/>
                </a:xfrm>
                <a:custGeom>
                  <a:avLst/>
                  <a:gdLst>
                    <a:gd name="T0" fmla="*/ 16 w 1020"/>
                    <a:gd name="T1" fmla="*/ 2 h 73"/>
                    <a:gd name="T2" fmla="*/ 866 w 1020"/>
                    <a:gd name="T3" fmla="*/ 2 h 73"/>
                    <a:gd name="T4" fmla="*/ 866 w 1020"/>
                    <a:gd name="T5" fmla="*/ 2 h 73"/>
                    <a:gd name="T6" fmla="*/ 917 w 1020"/>
                    <a:gd name="T7" fmla="*/ 2 h 73"/>
                    <a:gd name="T8" fmla="*/ 917 w 1020"/>
                    <a:gd name="T9" fmla="*/ 2 h 73"/>
                    <a:gd name="T10" fmla="*/ 931 w 1020"/>
                    <a:gd name="T11" fmla="*/ 2 h 73"/>
                    <a:gd name="T12" fmla="*/ 931 w 1020"/>
                    <a:gd name="T13" fmla="*/ 0 h 73"/>
                    <a:gd name="T14" fmla="*/ 0 w 1020"/>
                    <a:gd name="T15" fmla="*/ 0 h 73"/>
                    <a:gd name="T16" fmla="*/ 0 w 1020"/>
                    <a:gd name="T17" fmla="*/ 2 h 73"/>
                    <a:gd name="T18" fmla="*/ 16 w 1020"/>
                    <a:gd name="T19" fmla="*/ 2 h 7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20"/>
                    <a:gd name="T31" fmla="*/ 0 h 73"/>
                    <a:gd name="T32" fmla="*/ 1020 w 1020"/>
                    <a:gd name="T33" fmla="*/ 73 h 7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20" h="73">
                      <a:moveTo>
                        <a:pt x="16" y="73"/>
                      </a:moveTo>
                      <a:lnTo>
                        <a:pt x="947" y="73"/>
                      </a:lnTo>
                      <a:lnTo>
                        <a:pt x="947" y="59"/>
                      </a:lnTo>
                      <a:lnTo>
                        <a:pt x="1006" y="59"/>
                      </a:lnTo>
                      <a:lnTo>
                        <a:pt x="1006" y="30"/>
                      </a:lnTo>
                      <a:lnTo>
                        <a:pt x="1020" y="30"/>
                      </a:lnTo>
                      <a:lnTo>
                        <a:pt x="1020" y="0"/>
                      </a:lnTo>
                      <a:lnTo>
                        <a:pt x="0" y="0"/>
                      </a:lnTo>
                      <a:lnTo>
                        <a:pt x="0" y="73"/>
                      </a:lnTo>
                      <a:lnTo>
                        <a:pt x="16" y="73"/>
                      </a:lnTo>
                      <a:close/>
                    </a:path>
                  </a:pathLst>
                </a:custGeom>
                <a:solidFill>
                  <a:srgbClr val="50A5F5"/>
                </a:solidFill>
                <a:ln w="9360">
                  <a:solidFill>
                    <a:srgbClr val="50A5F5"/>
                  </a:solidFill>
                  <a:round/>
                  <a:headEnd/>
                  <a:tailEnd/>
                </a:ln>
              </p:spPr>
              <p:txBody>
                <a:bodyPr wrap="none" anchor="ctr"/>
                <a:lstStyle/>
                <a:p>
                  <a:endParaRPr lang="en-IN" b="1"/>
                </a:p>
              </p:txBody>
            </p:sp>
            <p:sp>
              <p:nvSpPr>
                <p:cNvPr id="13559" name="Freeform 16"/>
                <p:cNvSpPr>
                  <a:spLocks noChangeArrowheads="1"/>
                </p:cNvSpPr>
                <p:nvPr/>
              </p:nvSpPr>
              <p:spPr bwMode="auto">
                <a:xfrm>
                  <a:off x="876" y="2568"/>
                  <a:ext cx="55" cy="57"/>
                </a:xfrm>
                <a:custGeom>
                  <a:avLst/>
                  <a:gdLst>
                    <a:gd name="T0" fmla="*/ 7 w 59"/>
                    <a:gd name="T1" fmla="*/ 2 h 73"/>
                    <a:gd name="T2" fmla="*/ 7 w 59"/>
                    <a:gd name="T3" fmla="*/ 2 h 73"/>
                    <a:gd name="T4" fmla="*/ 7 w 59"/>
                    <a:gd name="T5" fmla="*/ 2 h 73"/>
                    <a:gd name="T6" fmla="*/ 7 w 59"/>
                    <a:gd name="T7" fmla="*/ 2 h 73"/>
                    <a:gd name="T8" fmla="*/ 9 w 59"/>
                    <a:gd name="T9" fmla="*/ 2 h 73"/>
                    <a:gd name="T10" fmla="*/ 9 w 59"/>
                    <a:gd name="T11" fmla="*/ 2 h 73"/>
                    <a:gd name="T12" fmla="*/ 9 w 59"/>
                    <a:gd name="T13" fmla="*/ 2 h 73"/>
                    <a:gd name="T14" fmla="*/ 10 w 59"/>
                    <a:gd name="T15" fmla="*/ 2 h 73"/>
                    <a:gd name="T16" fmla="*/ 10 w 59"/>
                    <a:gd name="T17" fmla="*/ 2 h 73"/>
                    <a:gd name="T18" fmla="*/ 13 w 59"/>
                    <a:gd name="T19" fmla="*/ 2 h 73"/>
                    <a:gd name="T20" fmla="*/ 13 w 59"/>
                    <a:gd name="T21" fmla="*/ 0 h 73"/>
                    <a:gd name="T22" fmla="*/ 0 w 59"/>
                    <a:gd name="T23" fmla="*/ 0 h 73"/>
                    <a:gd name="T24" fmla="*/ 0 w 59"/>
                    <a:gd name="T25" fmla="*/ 2 h 73"/>
                    <a:gd name="T26" fmla="*/ 7 w 59"/>
                    <a:gd name="T27" fmla="*/ 2 h 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9"/>
                    <a:gd name="T43" fmla="*/ 0 h 73"/>
                    <a:gd name="T44" fmla="*/ 59 w 59"/>
                    <a:gd name="T45" fmla="*/ 73 h 7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9" h="73">
                      <a:moveTo>
                        <a:pt x="11" y="73"/>
                      </a:moveTo>
                      <a:lnTo>
                        <a:pt x="18" y="73"/>
                      </a:lnTo>
                      <a:lnTo>
                        <a:pt x="26" y="59"/>
                      </a:lnTo>
                      <a:lnTo>
                        <a:pt x="30" y="51"/>
                      </a:lnTo>
                      <a:lnTo>
                        <a:pt x="43" y="30"/>
                      </a:lnTo>
                      <a:lnTo>
                        <a:pt x="44" y="23"/>
                      </a:lnTo>
                      <a:lnTo>
                        <a:pt x="44" y="30"/>
                      </a:lnTo>
                      <a:lnTo>
                        <a:pt x="47" y="59"/>
                      </a:lnTo>
                      <a:lnTo>
                        <a:pt x="46" y="73"/>
                      </a:lnTo>
                      <a:lnTo>
                        <a:pt x="59" y="73"/>
                      </a:lnTo>
                      <a:lnTo>
                        <a:pt x="59" y="0"/>
                      </a:lnTo>
                      <a:lnTo>
                        <a:pt x="0" y="0"/>
                      </a:lnTo>
                      <a:lnTo>
                        <a:pt x="0" y="73"/>
                      </a:lnTo>
                      <a:lnTo>
                        <a:pt x="11" y="73"/>
                      </a:lnTo>
                      <a:close/>
                    </a:path>
                  </a:pathLst>
                </a:custGeom>
                <a:solidFill>
                  <a:srgbClr val="78B9FA"/>
                </a:solidFill>
                <a:ln w="9360">
                  <a:solidFill>
                    <a:srgbClr val="78B9FA"/>
                  </a:solidFill>
                  <a:round/>
                  <a:headEnd/>
                  <a:tailEnd/>
                </a:ln>
              </p:spPr>
              <p:txBody>
                <a:bodyPr wrap="none" anchor="ctr"/>
                <a:lstStyle/>
                <a:p>
                  <a:endParaRPr lang="en-IN" b="1"/>
                </a:p>
              </p:txBody>
            </p:sp>
            <p:sp>
              <p:nvSpPr>
                <p:cNvPr id="13560" name="Freeform 17"/>
                <p:cNvSpPr>
                  <a:spLocks noChangeArrowheads="1"/>
                </p:cNvSpPr>
                <p:nvPr/>
              </p:nvSpPr>
              <p:spPr bwMode="auto">
                <a:xfrm>
                  <a:off x="1035" y="2569"/>
                  <a:ext cx="222" cy="57"/>
                </a:xfrm>
                <a:custGeom>
                  <a:avLst/>
                  <a:gdLst>
                    <a:gd name="T0" fmla="*/ 7 w 226"/>
                    <a:gd name="T1" fmla="*/ 2 h 73"/>
                    <a:gd name="T2" fmla="*/ 10 w 226"/>
                    <a:gd name="T3" fmla="*/ 2 h 73"/>
                    <a:gd name="T4" fmla="*/ 14 w 226"/>
                    <a:gd name="T5" fmla="*/ 2 h 73"/>
                    <a:gd name="T6" fmla="*/ 18 w 226"/>
                    <a:gd name="T7" fmla="*/ 2 h 73"/>
                    <a:gd name="T8" fmla="*/ 28 w 226"/>
                    <a:gd name="T9" fmla="*/ 2 h 73"/>
                    <a:gd name="T10" fmla="*/ 28 w 226"/>
                    <a:gd name="T11" fmla="*/ 2 h 73"/>
                    <a:gd name="T12" fmla="*/ 39 w 226"/>
                    <a:gd name="T13" fmla="*/ 2 h 73"/>
                    <a:gd name="T14" fmla="*/ 66 w 226"/>
                    <a:gd name="T15" fmla="*/ 2 h 73"/>
                    <a:gd name="T16" fmla="*/ 73 w 226"/>
                    <a:gd name="T17" fmla="*/ 2 h 73"/>
                    <a:gd name="T18" fmla="*/ 74 w 226"/>
                    <a:gd name="T19" fmla="*/ 2 h 73"/>
                    <a:gd name="T20" fmla="*/ 75 w 226"/>
                    <a:gd name="T21" fmla="*/ 2 h 73"/>
                    <a:gd name="T22" fmla="*/ 79 w 226"/>
                    <a:gd name="T23" fmla="*/ 2 h 73"/>
                    <a:gd name="T24" fmla="*/ 88 w 226"/>
                    <a:gd name="T25" fmla="*/ 2 h 73"/>
                    <a:gd name="T26" fmla="*/ 98 w 226"/>
                    <a:gd name="T27" fmla="*/ 2 h 73"/>
                    <a:gd name="T28" fmla="*/ 102 w 226"/>
                    <a:gd name="T29" fmla="*/ 2 h 73"/>
                    <a:gd name="T30" fmla="*/ 111 w 226"/>
                    <a:gd name="T31" fmla="*/ 2 h 73"/>
                    <a:gd name="T32" fmla="*/ 120 w 226"/>
                    <a:gd name="T33" fmla="*/ 2 h 73"/>
                    <a:gd name="T34" fmla="*/ 130 w 226"/>
                    <a:gd name="T35" fmla="*/ 2 h 73"/>
                    <a:gd name="T36" fmla="*/ 138 w 226"/>
                    <a:gd name="T37" fmla="*/ 2 h 73"/>
                    <a:gd name="T38" fmla="*/ 149 w 226"/>
                    <a:gd name="T39" fmla="*/ 2 h 73"/>
                    <a:gd name="T40" fmla="*/ 152 w 226"/>
                    <a:gd name="T41" fmla="*/ 0 h 73"/>
                    <a:gd name="T42" fmla="*/ 0 w 226"/>
                    <a:gd name="T43" fmla="*/ 0 h 73"/>
                    <a:gd name="T44" fmla="*/ 0 w 226"/>
                    <a:gd name="T45" fmla="*/ 2 h 73"/>
                    <a:gd name="T46" fmla="*/ 2 w 226"/>
                    <a:gd name="T47" fmla="*/ 2 h 73"/>
                    <a:gd name="T48" fmla="*/ 7 w 226"/>
                    <a:gd name="T49" fmla="*/ 2 h 7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26"/>
                    <a:gd name="T76" fmla="*/ 0 h 73"/>
                    <a:gd name="T77" fmla="*/ 226 w 226"/>
                    <a:gd name="T78" fmla="*/ 73 h 7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26" h="73">
                      <a:moveTo>
                        <a:pt x="7" y="72"/>
                      </a:moveTo>
                      <a:lnTo>
                        <a:pt x="10" y="72"/>
                      </a:lnTo>
                      <a:lnTo>
                        <a:pt x="14" y="58"/>
                      </a:lnTo>
                      <a:lnTo>
                        <a:pt x="18" y="33"/>
                      </a:lnTo>
                      <a:lnTo>
                        <a:pt x="32" y="38"/>
                      </a:lnTo>
                      <a:lnTo>
                        <a:pt x="46" y="45"/>
                      </a:lnTo>
                      <a:lnTo>
                        <a:pt x="61" y="53"/>
                      </a:lnTo>
                      <a:lnTo>
                        <a:pt x="91" y="50"/>
                      </a:lnTo>
                      <a:lnTo>
                        <a:pt x="104" y="60"/>
                      </a:lnTo>
                      <a:lnTo>
                        <a:pt x="106" y="61"/>
                      </a:lnTo>
                      <a:lnTo>
                        <a:pt x="108" y="60"/>
                      </a:lnTo>
                      <a:lnTo>
                        <a:pt x="121" y="34"/>
                      </a:lnTo>
                      <a:lnTo>
                        <a:pt x="135" y="37"/>
                      </a:lnTo>
                      <a:lnTo>
                        <a:pt x="145" y="31"/>
                      </a:lnTo>
                      <a:lnTo>
                        <a:pt x="150" y="24"/>
                      </a:lnTo>
                      <a:lnTo>
                        <a:pt x="164" y="16"/>
                      </a:lnTo>
                      <a:lnTo>
                        <a:pt x="178" y="17"/>
                      </a:lnTo>
                      <a:lnTo>
                        <a:pt x="193" y="14"/>
                      </a:lnTo>
                      <a:lnTo>
                        <a:pt x="207" y="16"/>
                      </a:lnTo>
                      <a:lnTo>
                        <a:pt x="222" y="9"/>
                      </a:lnTo>
                      <a:lnTo>
                        <a:pt x="226" y="0"/>
                      </a:lnTo>
                      <a:lnTo>
                        <a:pt x="0" y="0"/>
                      </a:lnTo>
                      <a:lnTo>
                        <a:pt x="0" y="73"/>
                      </a:lnTo>
                      <a:lnTo>
                        <a:pt x="2" y="73"/>
                      </a:lnTo>
                      <a:lnTo>
                        <a:pt x="7" y="72"/>
                      </a:lnTo>
                      <a:close/>
                    </a:path>
                  </a:pathLst>
                </a:custGeom>
                <a:solidFill>
                  <a:srgbClr val="78B9FA"/>
                </a:solidFill>
                <a:ln w="9360">
                  <a:solidFill>
                    <a:srgbClr val="78B9FA"/>
                  </a:solidFill>
                  <a:round/>
                  <a:headEnd/>
                  <a:tailEnd/>
                </a:ln>
              </p:spPr>
              <p:txBody>
                <a:bodyPr wrap="none" anchor="ctr"/>
                <a:lstStyle/>
                <a:p>
                  <a:endParaRPr lang="en-IN" b="1"/>
                </a:p>
              </p:txBody>
            </p:sp>
            <p:sp>
              <p:nvSpPr>
                <p:cNvPr id="13561" name="Freeform 18"/>
                <p:cNvSpPr>
                  <a:spLocks noChangeArrowheads="1"/>
                </p:cNvSpPr>
                <p:nvPr/>
              </p:nvSpPr>
              <p:spPr bwMode="auto">
                <a:xfrm>
                  <a:off x="1359" y="2569"/>
                  <a:ext cx="322" cy="56"/>
                </a:xfrm>
                <a:custGeom>
                  <a:avLst/>
                  <a:gdLst>
                    <a:gd name="T0" fmla="*/ 42 w 326"/>
                    <a:gd name="T1" fmla="*/ 2 h 72"/>
                    <a:gd name="T2" fmla="*/ 47 w 326"/>
                    <a:gd name="T3" fmla="*/ 2 h 72"/>
                    <a:gd name="T4" fmla="*/ 249 w 326"/>
                    <a:gd name="T5" fmla="*/ 2 h 72"/>
                    <a:gd name="T6" fmla="*/ 240 w 326"/>
                    <a:gd name="T7" fmla="*/ 2 h 72"/>
                    <a:gd name="T8" fmla="*/ 239 w 326"/>
                    <a:gd name="T9" fmla="*/ 2 h 72"/>
                    <a:gd name="T10" fmla="*/ 229 w 326"/>
                    <a:gd name="T11" fmla="*/ 2 h 72"/>
                    <a:gd name="T12" fmla="*/ 226 w 326"/>
                    <a:gd name="T13" fmla="*/ 2 h 72"/>
                    <a:gd name="T14" fmla="*/ 216 w 326"/>
                    <a:gd name="T15" fmla="*/ 2 h 72"/>
                    <a:gd name="T16" fmla="*/ 203 w 326"/>
                    <a:gd name="T17" fmla="*/ 2 h 72"/>
                    <a:gd name="T18" fmla="*/ 193 w 326"/>
                    <a:gd name="T19" fmla="*/ 0 h 72"/>
                    <a:gd name="T20" fmla="*/ 192 w 326"/>
                    <a:gd name="T21" fmla="*/ 0 h 72"/>
                    <a:gd name="T22" fmla="*/ 184 w 326"/>
                    <a:gd name="T23" fmla="*/ 2 h 72"/>
                    <a:gd name="T24" fmla="*/ 175 w 326"/>
                    <a:gd name="T25" fmla="*/ 2 h 72"/>
                    <a:gd name="T26" fmla="*/ 167 w 326"/>
                    <a:gd name="T27" fmla="*/ 0 h 72"/>
                    <a:gd name="T28" fmla="*/ 0 w 326"/>
                    <a:gd name="T29" fmla="*/ 0 h 72"/>
                    <a:gd name="T30" fmla="*/ 6 w 326"/>
                    <a:gd name="T31" fmla="*/ 2 h 72"/>
                    <a:gd name="T32" fmla="*/ 20 w 326"/>
                    <a:gd name="T33" fmla="*/ 2 h 72"/>
                    <a:gd name="T34" fmla="*/ 24 w 326"/>
                    <a:gd name="T35" fmla="*/ 2 h 72"/>
                    <a:gd name="T36" fmla="*/ 35 w 326"/>
                    <a:gd name="T37" fmla="*/ 2 h 72"/>
                    <a:gd name="T38" fmla="*/ 40 w 326"/>
                    <a:gd name="T39" fmla="*/ 2 h 72"/>
                    <a:gd name="T40" fmla="*/ 40 w 326"/>
                    <a:gd name="T41" fmla="*/ 2 h 72"/>
                    <a:gd name="T42" fmla="*/ 42 w 326"/>
                    <a:gd name="T43" fmla="*/ 2 h 72"/>
                    <a:gd name="T44" fmla="*/ 42 w 326"/>
                    <a:gd name="T45" fmla="*/ 2 h 7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26"/>
                    <a:gd name="T70" fmla="*/ 0 h 72"/>
                    <a:gd name="T71" fmla="*/ 326 w 326"/>
                    <a:gd name="T72" fmla="*/ 72 h 7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26" h="72">
                      <a:moveTo>
                        <a:pt x="63" y="68"/>
                      </a:moveTo>
                      <a:lnTo>
                        <a:pt x="68" y="72"/>
                      </a:lnTo>
                      <a:lnTo>
                        <a:pt x="326" y="72"/>
                      </a:lnTo>
                      <a:lnTo>
                        <a:pt x="314" y="58"/>
                      </a:lnTo>
                      <a:lnTo>
                        <a:pt x="313" y="58"/>
                      </a:lnTo>
                      <a:lnTo>
                        <a:pt x="300" y="34"/>
                      </a:lnTo>
                      <a:lnTo>
                        <a:pt x="296" y="29"/>
                      </a:lnTo>
                      <a:lnTo>
                        <a:pt x="285" y="16"/>
                      </a:lnTo>
                      <a:lnTo>
                        <a:pt x="271" y="12"/>
                      </a:lnTo>
                      <a:lnTo>
                        <a:pt x="257" y="0"/>
                      </a:lnTo>
                      <a:lnTo>
                        <a:pt x="255" y="0"/>
                      </a:lnTo>
                      <a:lnTo>
                        <a:pt x="242" y="14"/>
                      </a:lnTo>
                      <a:lnTo>
                        <a:pt x="228" y="4"/>
                      </a:lnTo>
                      <a:lnTo>
                        <a:pt x="216" y="0"/>
                      </a:lnTo>
                      <a:lnTo>
                        <a:pt x="0" y="0"/>
                      </a:lnTo>
                      <a:lnTo>
                        <a:pt x="6" y="4"/>
                      </a:lnTo>
                      <a:lnTo>
                        <a:pt x="20" y="27"/>
                      </a:lnTo>
                      <a:lnTo>
                        <a:pt x="24" y="29"/>
                      </a:lnTo>
                      <a:lnTo>
                        <a:pt x="35" y="33"/>
                      </a:lnTo>
                      <a:lnTo>
                        <a:pt x="49" y="46"/>
                      </a:lnTo>
                      <a:lnTo>
                        <a:pt x="55" y="57"/>
                      </a:lnTo>
                      <a:lnTo>
                        <a:pt x="63" y="67"/>
                      </a:lnTo>
                      <a:lnTo>
                        <a:pt x="63" y="68"/>
                      </a:lnTo>
                      <a:close/>
                    </a:path>
                  </a:pathLst>
                </a:custGeom>
                <a:solidFill>
                  <a:srgbClr val="78B9FA"/>
                </a:solidFill>
                <a:ln w="9360">
                  <a:solidFill>
                    <a:srgbClr val="78B9FA"/>
                  </a:solidFill>
                  <a:round/>
                  <a:headEnd/>
                  <a:tailEnd/>
                </a:ln>
              </p:spPr>
              <p:txBody>
                <a:bodyPr wrap="none" anchor="ctr"/>
                <a:lstStyle/>
                <a:p>
                  <a:endParaRPr lang="en-IN" b="1"/>
                </a:p>
              </p:txBody>
            </p:sp>
            <p:sp>
              <p:nvSpPr>
                <p:cNvPr id="13562" name="Freeform 19"/>
                <p:cNvSpPr>
                  <a:spLocks noChangeArrowheads="1"/>
                </p:cNvSpPr>
                <p:nvPr/>
              </p:nvSpPr>
              <p:spPr bwMode="auto">
                <a:xfrm>
                  <a:off x="1840" y="2568"/>
                  <a:ext cx="215" cy="57"/>
                </a:xfrm>
                <a:custGeom>
                  <a:avLst/>
                  <a:gdLst>
                    <a:gd name="T0" fmla="*/ 0 w 219"/>
                    <a:gd name="T1" fmla="*/ 2 h 73"/>
                    <a:gd name="T2" fmla="*/ 5 w 219"/>
                    <a:gd name="T3" fmla="*/ 2 h 73"/>
                    <a:gd name="T4" fmla="*/ 10 w 219"/>
                    <a:gd name="T5" fmla="*/ 2 h 73"/>
                    <a:gd name="T6" fmla="*/ 11 w 219"/>
                    <a:gd name="T7" fmla="*/ 2 h 73"/>
                    <a:gd name="T8" fmla="*/ 13 w 219"/>
                    <a:gd name="T9" fmla="*/ 2 h 73"/>
                    <a:gd name="T10" fmla="*/ 11 w 219"/>
                    <a:gd name="T11" fmla="*/ 2 h 73"/>
                    <a:gd name="T12" fmla="*/ 3 w 219"/>
                    <a:gd name="T13" fmla="*/ 0 h 73"/>
                    <a:gd name="T14" fmla="*/ 145 w 219"/>
                    <a:gd name="T15" fmla="*/ 0 h 73"/>
                    <a:gd name="T16" fmla="*/ 145 w 219"/>
                    <a:gd name="T17" fmla="*/ 2 h 73"/>
                    <a:gd name="T18" fmla="*/ 134 w 219"/>
                    <a:gd name="T19" fmla="*/ 2 h 73"/>
                    <a:gd name="T20" fmla="*/ 134 w 219"/>
                    <a:gd name="T21" fmla="*/ 2 h 73"/>
                    <a:gd name="T22" fmla="*/ 97 w 219"/>
                    <a:gd name="T23" fmla="*/ 2 h 73"/>
                    <a:gd name="T24" fmla="*/ 97 w 219"/>
                    <a:gd name="T25" fmla="*/ 2 h 73"/>
                    <a:gd name="T26" fmla="*/ 1 w 219"/>
                    <a:gd name="T27" fmla="*/ 2 h 73"/>
                    <a:gd name="T28" fmla="*/ 0 w 219"/>
                    <a:gd name="T29" fmla="*/ 2 h 7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9"/>
                    <a:gd name="T46" fmla="*/ 0 h 73"/>
                    <a:gd name="T47" fmla="*/ 219 w 219"/>
                    <a:gd name="T48" fmla="*/ 73 h 7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9" h="73">
                      <a:moveTo>
                        <a:pt x="0" y="73"/>
                      </a:moveTo>
                      <a:lnTo>
                        <a:pt x="5" y="73"/>
                      </a:lnTo>
                      <a:lnTo>
                        <a:pt x="10" y="59"/>
                      </a:lnTo>
                      <a:lnTo>
                        <a:pt x="11" y="47"/>
                      </a:lnTo>
                      <a:lnTo>
                        <a:pt x="13" y="30"/>
                      </a:lnTo>
                      <a:lnTo>
                        <a:pt x="11" y="23"/>
                      </a:lnTo>
                      <a:lnTo>
                        <a:pt x="3" y="0"/>
                      </a:lnTo>
                      <a:lnTo>
                        <a:pt x="219" y="0"/>
                      </a:lnTo>
                      <a:lnTo>
                        <a:pt x="219" y="30"/>
                      </a:lnTo>
                      <a:lnTo>
                        <a:pt x="204" y="30"/>
                      </a:lnTo>
                      <a:lnTo>
                        <a:pt x="204" y="59"/>
                      </a:lnTo>
                      <a:lnTo>
                        <a:pt x="145" y="59"/>
                      </a:lnTo>
                      <a:lnTo>
                        <a:pt x="145" y="73"/>
                      </a:lnTo>
                      <a:lnTo>
                        <a:pt x="1" y="73"/>
                      </a:lnTo>
                      <a:lnTo>
                        <a:pt x="0" y="73"/>
                      </a:lnTo>
                      <a:close/>
                    </a:path>
                  </a:pathLst>
                </a:custGeom>
                <a:solidFill>
                  <a:srgbClr val="78B9FA"/>
                </a:solidFill>
                <a:ln w="9360">
                  <a:solidFill>
                    <a:srgbClr val="78B9FA"/>
                  </a:solidFill>
                  <a:round/>
                  <a:headEnd/>
                  <a:tailEnd/>
                </a:ln>
              </p:spPr>
              <p:txBody>
                <a:bodyPr wrap="none" anchor="ctr"/>
                <a:lstStyle/>
                <a:p>
                  <a:endParaRPr lang="en-IN" b="1"/>
                </a:p>
              </p:txBody>
            </p:sp>
            <p:sp>
              <p:nvSpPr>
                <p:cNvPr id="13563" name="Freeform 20"/>
                <p:cNvSpPr>
                  <a:spLocks noChangeArrowheads="1"/>
                </p:cNvSpPr>
                <p:nvPr/>
              </p:nvSpPr>
              <p:spPr bwMode="auto">
                <a:xfrm>
                  <a:off x="2472" y="2603"/>
                  <a:ext cx="30" cy="23"/>
                </a:xfrm>
                <a:custGeom>
                  <a:avLst/>
                  <a:gdLst>
                    <a:gd name="T0" fmla="*/ 4 w 34"/>
                    <a:gd name="T1" fmla="*/ 1 h 32"/>
                    <a:gd name="T2" fmla="*/ 4 w 34"/>
                    <a:gd name="T3" fmla="*/ 1 h 32"/>
                    <a:gd name="T4" fmla="*/ 4 w 34"/>
                    <a:gd name="T5" fmla="*/ 1 h 32"/>
                    <a:gd name="T6" fmla="*/ 4 w 34"/>
                    <a:gd name="T7" fmla="*/ 1 h 32"/>
                    <a:gd name="T8" fmla="*/ 0 w 34"/>
                    <a:gd name="T9" fmla="*/ 1 h 32"/>
                    <a:gd name="T10" fmla="*/ 0 w 34"/>
                    <a:gd name="T11" fmla="*/ 0 h 32"/>
                    <a:gd name="T12" fmla="*/ 4 w 34"/>
                    <a:gd name="T13" fmla="*/ 1 h 32"/>
                    <a:gd name="T14" fmla="*/ 4 w 34"/>
                    <a:gd name="T15" fmla="*/ 1 h 32"/>
                    <a:gd name="T16" fmla="*/ 4 w 34"/>
                    <a:gd name="T17" fmla="*/ 1 h 32"/>
                    <a:gd name="T18" fmla="*/ 4 w 34"/>
                    <a:gd name="T19" fmla="*/ 1 h 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
                    <a:gd name="T31" fmla="*/ 0 h 32"/>
                    <a:gd name="T32" fmla="*/ 34 w 34"/>
                    <a:gd name="T33" fmla="*/ 32 h 3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 h="32">
                      <a:moveTo>
                        <a:pt x="30" y="26"/>
                      </a:moveTo>
                      <a:lnTo>
                        <a:pt x="34" y="32"/>
                      </a:lnTo>
                      <a:lnTo>
                        <a:pt x="15" y="32"/>
                      </a:lnTo>
                      <a:lnTo>
                        <a:pt x="15" y="18"/>
                      </a:lnTo>
                      <a:lnTo>
                        <a:pt x="0" y="18"/>
                      </a:lnTo>
                      <a:lnTo>
                        <a:pt x="0" y="0"/>
                      </a:lnTo>
                      <a:lnTo>
                        <a:pt x="15" y="9"/>
                      </a:lnTo>
                      <a:lnTo>
                        <a:pt x="22" y="18"/>
                      </a:lnTo>
                      <a:lnTo>
                        <a:pt x="30" y="27"/>
                      </a:lnTo>
                      <a:lnTo>
                        <a:pt x="30" y="26"/>
                      </a:lnTo>
                      <a:close/>
                    </a:path>
                  </a:pathLst>
                </a:custGeom>
                <a:solidFill>
                  <a:srgbClr val="78B9FA"/>
                </a:solidFill>
                <a:ln w="9360">
                  <a:solidFill>
                    <a:srgbClr val="78B9FA"/>
                  </a:solidFill>
                  <a:round/>
                  <a:headEnd/>
                  <a:tailEnd/>
                </a:ln>
              </p:spPr>
              <p:txBody>
                <a:bodyPr wrap="none" anchor="ctr"/>
                <a:lstStyle/>
                <a:p>
                  <a:endParaRPr lang="en-IN" b="1"/>
                </a:p>
              </p:txBody>
            </p:sp>
            <p:sp>
              <p:nvSpPr>
                <p:cNvPr id="13564" name="Freeform 21"/>
                <p:cNvSpPr>
                  <a:spLocks noChangeArrowheads="1"/>
                </p:cNvSpPr>
                <p:nvPr/>
              </p:nvSpPr>
              <p:spPr bwMode="auto">
                <a:xfrm>
                  <a:off x="3453" y="2568"/>
                  <a:ext cx="967" cy="56"/>
                </a:xfrm>
                <a:custGeom>
                  <a:avLst/>
                  <a:gdLst>
                    <a:gd name="T0" fmla="*/ 139 w 971"/>
                    <a:gd name="T1" fmla="*/ 2 h 72"/>
                    <a:gd name="T2" fmla="*/ 141 w 971"/>
                    <a:gd name="T3" fmla="*/ 2 h 72"/>
                    <a:gd name="T4" fmla="*/ 882 w 971"/>
                    <a:gd name="T5" fmla="*/ 2 h 72"/>
                    <a:gd name="T6" fmla="*/ 882 w 971"/>
                    <a:gd name="T7" fmla="*/ 0 h 72"/>
                    <a:gd name="T8" fmla="*/ 0 w 971"/>
                    <a:gd name="T9" fmla="*/ 0 h 72"/>
                    <a:gd name="T10" fmla="*/ 10 w 971"/>
                    <a:gd name="T11" fmla="*/ 2 h 72"/>
                    <a:gd name="T12" fmla="*/ 24 w 971"/>
                    <a:gd name="T13" fmla="*/ 2 h 72"/>
                    <a:gd name="T14" fmla="*/ 39 w 971"/>
                    <a:gd name="T15" fmla="*/ 2 h 72"/>
                    <a:gd name="T16" fmla="*/ 53 w 971"/>
                    <a:gd name="T17" fmla="*/ 2 h 72"/>
                    <a:gd name="T18" fmla="*/ 65 w 971"/>
                    <a:gd name="T19" fmla="*/ 2 h 72"/>
                    <a:gd name="T20" fmla="*/ 67 w 971"/>
                    <a:gd name="T21" fmla="*/ 2 h 72"/>
                    <a:gd name="T22" fmla="*/ 82 w 971"/>
                    <a:gd name="T23" fmla="*/ 2 h 72"/>
                    <a:gd name="T24" fmla="*/ 96 w 971"/>
                    <a:gd name="T25" fmla="*/ 2 h 72"/>
                    <a:gd name="T26" fmla="*/ 111 w 971"/>
                    <a:gd name="T27" fmla="*/ 2 h 72"/>
                    <a:gd name="T28" fmla="*/ 121 w 971"/>
                    <a:gd name="T29" fmla="*/ 2 h 72"/>
                    <a:gd name="T30" fmla="*/ 121 w 971"/>
                    <a:gd name="T31" fmla="*/ 2 h 72"/>
                    <a:gd name="T32" fmla="*/ 121 w 971"/>
                    <a:gd name="T33" fmla="*/ 2 h 72"/>
                    <a:gd name="T34" fmla="*/ 134 w 971"/>
                    <a:gd name="T35" fmla="*/ 2 h 72"/>
                    <a:gd name="T36" fmla="*/ 139 w 971"/>
                    <a:gd name="T37" fmla="*/ 2 h 7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71"/>
                    <a:gd name="T58" fmla="*/ 0 h 72"/>
                    <a:gd name="T59" fmla="*/ 971 w 971"/>
                    <a:gd name="T60" fmla="*/ 72 h 7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71" h="72">
                      <a:moveTo>
                        <a:pt x="159" y="70"/>
                      </a:moveTo>
                      <a:lnTo>
                        <a:pt x="162" y="72"/>
                      </a:lnTo>
                      <a:lnTo>
                        <a:pt x="971" y="72"/>
                      </a:lnTo>
                      <a:lnTo>
                        <a:pt x="971" y="0"/>
                      </a:lnTo>
                      <a:lnTo>
                        <a:pt x="0" y="0"/>
                      </a:lnTo>
                      <a:lnTo>
                        <a:pt x="10" y="5"/>
                      </a:lnTo>
                      <a:lnTo>
                        <a:pt x="24" y="5"/>
                      </a:lnTo>
                      <a:lnTo>
                        <a:pt x="39" y="2"/>
                      </a:lnTo>
                      <a:lnTo>
                        <a:pt x="53" y="10"/>
                      </a:lnTo>
                      <a:lnTo>
                        <a:pt x="65" y="30"/>
                      </a:lnTo>
                      <a:lnTo>
                        <a:pt x="67" y="33"/>
                      </a:lnTo>
                      <a:lnTo>
                        <a:pt x="82" y="30"/>
                      </a:lnTo>
                      <a:lnTo>
                        <a:pt x="96" y="41"/>
                      </a:lnTo>
                      <a:lnTo>
                        <a:pt x="111" y="54"/>
                      </a:lnTo>
                      <a:lnTo>
                        <a:pt x="125" y="54"/>
                      </a:lnTo>
                      <a:lnTo>
                        <a:pt x="139" y="58"/>
                      </a:lnTo>
                      <a:lnTo>
                        <a:pt x="139" y="59"/>
                      </a:lnTo>
                      <a:lnTo>
                        <a:pt x="154" y="70"/>
                      </a:lnTo>
                      <a:lnTo>
                        <a:pt x="159" y="70"/>
                      </a:lnTo>
                      <a:close/>
                    </a:path>
                  </a:pathLst>
                </a:custGeom>
                <a:solidFill>
                  <a:srgbClr val="78B9FA"/>
                </a:solidFill>
                <a:ln w="9360">
                  <a:solidFill>
                    <a:srgbClr val="78B9FA"/>
                  </a:solidFill>
                  <a:round/>
                  <a:headEnd/>
                  <a:tailEnd/>
                </a:ln>
              </p:spPr>
              <p:txBody>
                <a:bodyPr wrap="none" anchor="ctr"/>
                <a:lstStyle/>
                <a:p>
                  <a:endParaRPr lang="en-IN" b="1"/>
                </a:p>
              </p:txBody>
            </p:sp>
            <p:sp>
              <p:nvSpPr>
                <p:cNvPr id="13565" name="Freeform 22"/>
                <p:cNvSpPr>
                  <a:spLocks noChangeArrowheads="1"/>
                </p:cNvSpPr>
                <p:nvPr/>
              </p:nvSpPr>
              <p:spPr bwMode="auto">
                <a:xfrm>
                  <a:off x="2458" y="2588"/>
                  <a:ext cx="0" cy="1"/>
                </a:xfrm>
                <a:custGeom>
                  <a:avLst/>
                  <a:gdLst>
                    <a:gd name="T0" fmla="*/ 0 w 2"/>
                    <a:gd name="T1" fmla="*/ 0 h 6"/>
                    <a:gd name="T2" fmla="*/ 0 w 2"/>
                    <a:gd name="T3" fmla="*/ 0 h 6"/>
                    <a:gd name="T4" fmla="*/ 0 w 2"/>
                    <a:gd name="T5" fmla="*/ 0 h 6"/>
                    <a:gd name="T6" fmla="*/ 0 w 2"/>
                    <a:gd name="T7" fmla="*/ 0 h 6"/>
                    <a:gd name="T8" fmla="*/ 0 60000 65536"/>
                    <a:gd name="T9" fmla="*/ 0 60000 65536"/>
                    <a:gd name="T10" fmla="*/ 0 60000 65536"/>
                    <a:gd name="T11" fmla="*/ 0 60000 65536"/>
                    <a:gd name="T12" fmla="*/ 0 w 2"/>
                    <a:gd name="T13" fmla="*/ 0 h 6"/>
                    <a:gd name="T14" fmla="*/ 0 w 2"/>
                    <a:gd name="T15" fmla="*/ 6 h 6"/>
                  </a:gdLst>
                  <a:ahLst/>
                  <a:cxnLst>
                    <a:cxn ang="T8">
                      <a:pos x="T0" y="T1"/>
                    </a:cxn>
                    <a:cxn ang="T9">
                      <a:pos x="T2" y="T3"/>
                    </a:cxn>
                    <a:cxn ang="T10">
                      <a:pos x="T4" y="T5"/>
                    </a:cxn>
                    <a:cxn ang="T11">
                      <a:pos x="T6" y="T7"/>
                    </a:cxn>
                  </a:cxnLst>
                  <a:rect l="T12" t="T13" r="T14" b="T15"/>
                  <a:pathLst>
                    <a:path w="2" h="6">
                      <a:moveTo>
                        <a:pt x="2" y="6"/>
                      </a:moveTo>
                      <a:lnTo>
                        <a:pt x="0" y="6"/>
                      </a:lnTo>
                      <a:lnTo>
                        <a:pt x="0" y="0"/>
                      </a:lnTo>
                      <a:lnTo>
                        <a:pt x="2" y="6"/>
                      </a:lnTo>
                      <a:close/>
                    </a:path>
                  </a:pathLst>
                </a:custGeom>
                <a:solidFill>
                  <a:srgbClr val="78B9FA"/>
                </a:solidFill>
                <a:ln w="9360">
                  <a:solidFill>
                    <a:srgbClr val="78B9FA"/>
                  </a:solidFill>
                  <a:round/>
                  <a:headEnd/>
                  <a:tailEnd/>
                </a:ln>
              </p:spPr>
              <p:txBody>
                <a:bodyPr wrap="none" anchor="ctr"/>
                <a:lstStyle/>
                <a:p>
                  <a:endParaRPr lang="en-IN" b="1"/>
                </a:p>
              </p:txBody>
            </p:sp>
            <p:sp>
              <p:nvSpPr>
                <p:cNvPr id="13566" name="Freeform 23"/>
                <p:cNvSpPr>
                  <a:spLocks noChangeArrowheads="1"/>
                </p:cNvSpPr>
                <p:nvPr/>
              </p:nvSpPr>
              <p:spPr bwMode="auto">
                <a:xfrm>
                  <a:off x="930" y="2622"/>
                  <a:ext cx="1" cy="4"/>
                </a:xfrm>
                <a:custGeom>
                  <a:avLst/>
                  <a:gdLst>
                    <a:gd name="T0" fmla="*/ 0 w 5"/>
                    <a:gd name="T1" fmla="*/ 0 h 9"/>
                    <a:gd name="T2" fmla="*/ 0 w 5"/>
                    <a:gd name="T3" fmla="*/ 0 h 9"/>
                    <a:gd name="T4" fmla="*/ 0 w 5"/>
                    <a:gd name="T5" fmla="*/ 0 h 9"/>
                    <a:gd name="T6" fmla="*/ 0 w 5"/>
                    <a:gd name="T7" fmla="*/ 0 h 9"/>
                    <a:gd name="T8" fmla="*/ 0 w 5"/>
                    <a:gd name="T9" fmla="*/ 0 h 9"/>
                    <a:gd name="T10" fmla="*/ 0 w 5"/>
                    <a:gd name="T11" fmla="*/ 0 h 9"/>
                    <a:gd name="T12" fmla="*/ 0 60000 65536"/>
                    <a:gd name="T13" fmla="*/ 0 60000 65536"/>
                    <a:gd name="T14" fmla="*/ 0 60000 65536"/>
                    <a:gd name="T15" fmla="*/ 0 60000 65536"/>
                    <a:gd name="T16" fmla="*/ 0 60000 65536"/>
                    <a:gd name="T17" fmla="*/ 0 60000 65536"/>
                    <a:gd name="T18" fmla="*/ 0 w 5"/>
                    <a:gd name="T19" fmla="*/ 0 h 9"/>
                    <a:gd name="T20" fmla="*/ 5 w 5"/>
                    <a:gd name="T21" fmla="*/ 9 h 9"/>
                  </a:gdLst>
                  <a:ahLst/>
                  <a:cxnLst>
                    <a:cxn ang="T12">
                      <a:pos x="T0" y="T1"/>
                    </a:cxn>
                    <a:cxn ang="T13">
                      <a:pos x="T2" y="T3"/>
                    </a:cxn>
                    <a:cxn ang="T14">
                      <a:pos x="T4" y="T5"/>
                    </a:cxn>
                    <a:cxn ang="T15">
                      <a:pos x="T6" y="T7"/>
                    </a:cxn>
                    <a:cxn ang="T16">
                      <a:pos x="T8" y="T9"/>
                    </a:cxn>
                    <a:cxn ang="T17">
                      <a:pos x="T10" y="T11"/>
                    </a:cxn>
                  </a:cxnLst>
                  <a:rect l="T18" t="T19" r="T20" b="T21"/>
                  <a:pathLst>
                    <a:path w="5" h="9">
                      <a:moveTo>
                        <a:pt x="0" y="9"/>
                      </a:moveTo>
                      <a:lnTo>
                        <a:pt x="3" y="9"/>
                      </a:lnTo>
                      <a:lnTo>
                        <a:pt x="5" y="0"/>
                      </a:lnTo>
                      <a:lnTo>
                        <a:pt x="5" y="9"/>
                      </a:lnTo>
                      <a:lnTo>
                        <a:pt x="2" y="9"/>
                      </a:lnTo>
                      <a:lnTo>
                        <a:pt x="0" y="9"/>
                      </a:lnTo>
                      <a:close/>
                    </a:path>
                  </a:pathLst>
                </a:custGeom>
                <a:solidFill>
                  <a:srgbClr val="96D2FA"/>
                </a:solidFill>
                <a:ln w="9360">
                  <a:solidFill>
                    <a:srgbClr val="96D2FA"/>
                  </a:solidFill>
                  <a:round/>
                  <a:headEnd/>
                  <a:tailEnd/>
                </a:ln>
              </p:spPr>
              <p:txBody>
                <a:bodyPr wrap="none" anchor="ctr"/>
                <a:lstStyle/>
                <a:p>
                  <a:endParaRPr lang="en-IN" b="1"/>
                </a:p>
              </p:txBody>
            </p:sp>
            <p:sp>
              <p:nvSpPr>
                <p:cNvPr id="13567" name="Freeform 24"/>
                <p:cNvSpPr>
                  <a:spLocks noChangeArrowheads="1"/>
                </p:cNvSpPr>
                <p:nvPr/>
              </p:nvSpPr>
              <p:spPr bwMode="auto">
                <a:xfrm>
                  <a:off x="1894" y="2569"/>
                  <a:ext cx="161" cy="57"/>
                </a:xfrm>
                <a:custGeom>
                  <a:avLst/>
                  <a:gdLst>
                    <a:gd name="T0" fmla="*/ 0 w 165"/>
                    <a:gd name="T1" fmla="*/ 2 h 73"/>
                    <a:gd name="T2" fmla="*/ 6 w 165"/>
                    <a:gd name="T3" fmla="*/ 2 h 73"/>
                    <a:gd name="T4" fmla="*/ 12 w 165"/>
                    <a:gd name="T5" fmla="*/ 2 h 73"/>
                    <a:gd name="T6" fmla="*/ 15 w 165"/>
                    <a:gd name="T7" fmla="*/ 2 h 73"/>
                    <a:gd name="T8" fmla="*/ 17 w 165"/>
                    <a:gd name="T9" fmla="*/ 2 h 73"/>
                    <a:gd name="T10" fmla="*/ 20 w 165"/>
                    <a:gd name="T11" fmla="*/ 0 h 73"/>
                    <a:gd name="T12" fmla="*/ 96 w 165"/>
                    <a:gd name="T13" fmla="*/ 0 h 73"/>
                    <a:gd name="T14" fmla="*/ 96 w 165"/>
                    <a:gd name="T15" fmla="*/ 2 h 73"/>
                    <a:gd name="T16" fmla="*/ 88 w 165"/>
                    <a:gd name="T17" fmla="*/ 2 h 73"/>
                    <a:gd name="T18" fmla="*/ 88 w 165"/>
                    <a:gd name="T19" fmla="*/ 2 h 73"/>
                    <a:gd name="T20" fmla="*/ 52 w 165"/>
                    <a:gd name="T21" fmla="*/ 2 h 73"/>
                    <a:gd name="T22" fmla="*/ 52 w 165"/>
                    <a:gd name="T23" fmla="*/ 2 h 73"/>
                    <a:gd name="T24" fmla="*/ 1 w 165"/>
                    <a:gd name="T25" fmla="*/ 2 h 73"/>
                    <a:gd name="T26" fmla="*/ 0 w 165"/>
                    <a:gd name="T27" fmla="*/ 2 h 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5"/>
                    <a:gd name="T43" fmla="*/ 0 h 73"/>
                    <a:gd name="T44" fmla="*/ 165 w 165"/>
                    <a:gd name="T45" fmla="*/ 73 h 7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5" h="73">
                      <a:moveTo>
                        <a:pt x="0" y="72"/>
                      </a:moveTo>
                      <a:lnTo>
                        <a:pt x="6" y="72"/>
                      </a:lnTo>
                      <a:lnTo>
                        <a:pt x="12" y="58"/>
                      </a:lnTo>
                      <a:lnTo>
                        <a:pt x="15" y="29"/>
                      </a:lnTo>
                      <a:lnTo>
                        <a:pt x="17" y="21"/>
                      </a:lnTo>
                      <a:lnTo>
                        <a:pt x="21" y="0"/>
                      </a:lnTo>
                      <a:lnTo>
                        <a:pt x="165" y="0"/>
                      </a:lnTo>
                      <a:lnTo>
                        <a:pt x="165" y="31"/>
                      </a:lnTo>
                      <a:lnTo>
                        <a:pt x="150" y="31"/>
                      </a:lnTo>
                      <a:lnTo>
                        <a:pt x="150" y="60"/>
                      </a:lnTo>
                      <a:lnTo>
                        <a:pt x="91" y="60"/>
                      </a:lnTo>
                      <a:lnTo>
                        <a:pt x="91" y="73"/>
                      </a:lnTo>
                      <a:lnTo>
                        <a:pt x="1" y="73"/>
                      </a:lnTo>
                      <a:lnTo>
                        <a:pt x="0" y="72"/>
                      </a:lnTo>
                      <a:close/>
                    </a:path>
                  </a:pathLst>
                </a:custGeom>
                <a:solidFill>
                  <a:srgbClr val="96D2FA"/>
                </a:solidFill>
                <a:ln w="9360">
                  <a:solidFill>
                    <a:srgbClr val="96D2FA"/>
                  </a:solidFill>
                  <a:round/>
                  <a:headEnd/>
                  <a:tailEnd/>
                </a:ln>
              </p:spPr>
              <p:txBody>
                <a:bodyPr wrap="none" anchor="ctr"/>
                <a:lstStyle/>
                <a:p>
                  <a:endParaRPr lang="en-IN" b="1"/>
                </a:p>
              </p:txBody>
            </p:sp>
            <p:sp>
              <p:nvSpPr>
                <p:cNvPr id="13568" name="Freeform 25"/>
                <p:cNvSpPr>
                  <a:spLocks noChangeArrowheads="1"/>
                </p:cNvSpPr>
                <p:nvPr/>
              </p:nvSpPr>
              <p:spPr bwMode="auto">
                <a:xfrm>
                  <a:off x="2487" y="2622"/>
                  <a:ext cx="3" cy="4"/>
                </a:xfrm>
                <a:custGeom>
                  <a:avLst/>
                  <a:gdLst>
                    <a:gd name="T0" fmla="*/ 0 w 7"/>
                    <a:gd name="T1" fmla="*/ 0 h 9"/>
                    <a:gd name="T2" fmla="*/ 0 w 7"/>
                    <a:gd name="T3" fmla="*/ 0 h 9"/>
                    <a:gd name="T4" fmla="*/ 0 w 7"/>
                    <a:gd name="T5" fmla="*/ 0 h 9"/>
                    <a:gd name="T6" fmla="*/ 0 w 7"/>
                    <a:gd name="T7" fmla="*/ 0 h 9"/>
                    <a:gd name="T8" fmla="*/ 0 60000 65536"/>
                    <a:gd name="T9" fmla="*/ 0 60000 65536"/>
                    <a:gd name="T10" fmla="*/ 0 60000 65536"/>
                    <a:gd name="T11" fmla="*/ 0 60000 65536"/>
                    <a:gd name="T12" fmla="*/ 0 w 7"/>
                    <a:gd name="T13" fmla="*/ 0 h 9"/>
                    <a:gd name="T14" fmla="*/ 7 w 7"/>
                    <a:gd name="T15" fmla="*/ 9 h 9"/>
                  </a:gdLst>
                  <a:ahLst/>
                  <a:cxnLst>
                    <a:cxn ang="T8">
                      <a:pos x="T0" y="T1"/>
                    </a:cxn>
                    <a:cxn ang="T9">
                      <a:pos x="T2" y="T3"/>
                    </a:cxn>
                    <a:cxn ang="T10">
                      <a:pos x="T4" y="T5"/>
                    </a:cxn>
                    <a:cxn ang="T11">
                      <a:pos x="T6" y="T7"/>
                    </a:cxn>
                  </a:cxnLst>
                  <a:rect l="T12" t="T13" r="T14" b="T15"/>
                  <a:pathLst>
                    <a:path w="7" h="9">
                      <a:moveTo>
                        <a:pt x="0" y="0"/>
                      </a:moveTo>
                      <a:lnTo>
                        <a:pt x="0" y="9"/>
                      </a:lnTo>
                      <a:lnTo>
                        <a:pt x="7" y="9"/>
                      </a:lnTo>
                      <a:lnTo>
                        <a:pt x="0" y="0"/>
                      </a:lnTo>
                      <a:close/>
                    </a:path>
                  </a:pathLst>
                </a:custGeom>
                <a:solidFill>
                  <a:srgbClr val="96D2FA"/>
                </a:solidFill>
                <a:ln w="9360">
                  <a:solidFill>
                    <a:srgbClr val="96D2FA"/>
                  </a:solidFill>
                  <a:round/>
                  <a:headEnd/>
                  <a:tailEnd/>
                </a:ln>
              </p:spPr>
              <p:txBody>
                <a:bodyPr wrap="none" anchor="ctr"/>
                <a:lstStyle/>
                <a:p>
                  <a:endParaRPr lang="en-IN" b="1"/>
                </a:p>
              </p:txBody>
            </p:sp>
            <p:sp>
              <p:nvSpPr>
                <p:cNvPr id="13569" name="Freeform 26"/>
                <p:cNvSpPr>
                  <a:spLocks noChangeArrowheads="1"/>
                </p:cNvSpPr>
                <p:nvPr/>
              </p:nvSpPr>
              <p:spPr bwMode="auto">
                <a:xfrm>
                  <a:off x="3781" y="2569"/>
                  <a:ext cx="638" cy="57"/>
                </a:xfrm>
                <a:custGeom>
                  <a:avLst/>
                  <a:gdLst>
                    <a:gd name="T0" fmla="*/ 60 w 642"/>
                    <a:gd name="T1" fmla="*/ 2 h 73"/>
                    <a:gd name="T2" fmla="*/ 53 w 642"/>
                    <a:gd name="T3" fmla="*/ 2 h 73"/>
                    <a:gd name="T4" fmla="*/ 51 w 642"/>
                    <a:gd name="T5" fmla="*/ 2 h 73"/>
                    <a:gd name="T6" fmla="*/ 43 w 642"/>
                    <a:gd name="T7" fmla="*/ 2 h 73"/>
                    <a:gd name="T8" fmla="*/ 37 w 642"/>
                    <a:gd name="T9" fmla="*/ 2 h 73"/>
                    <a:gd name="T10" fmla="*/ 29 w 642"/>
                    <a:gd name="T11" fmla="*/ 2 h 73"/>
                    <a:gd name="T12" fmla="*/ 21 w 642"/>
                    <a:gd name="T13" fmla="*/ 2 h 73"/>
                    <a:gd name="T14" fmla="*/ 7 w 642"/>
                    <a:gd name="T15" fmla="*/ 2 h 73"/>
                    <a:gd name="T16" fmla="*/ 0 w 642"/>
                    <a:gd name="T17" fmla="*/ 0 h 73"/>
                    <a:gd name="T18" fmla="*/ 555 w 642"/>
                    <a:gd name="T19" fmla="*/ 0 h 73"/>
                    <a:gd name="T20" fmla="*/ 555 w 642"/>
                    <a:gd name="T21" fmla="*/ 2 h 73"/>
                    <a:gd name="T22" fmla="*/ 59 w 642"/>
                    <a:gd name="T23" fmla="*/ 2 h 73"/>
                    <a:gd name="T24" fmla="*/ 60 w 642"/>
                    <a:gd name="T25" fmla="*/ 2 h 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42"/>
                    <a:gd name="T40" fmla="*/ 0 h 73"/>
                    <a:gd name="T41" fmla="*/ 642 w 642"/>
                    <a:gd name="T42" fmla="*/ 73 h 7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42" h="73">
                      <a:moveTo>
                        <a:pt x="60" y="72"/>
                      </a:moveTo>
                      <a:lnTo>
                        <a:pt x="53" y="72"/>
                      </a:lnTo>
                      <a:lnTo>
                        <a:pt x="51" y="70"/>
                      </a:lnTo>
                      <a:lnTo>
                        <a:pt x="43" y="57"/>
                      </a:lnTo>
                      <a:lnTo>
                        <a:pt x="37" y="44"/>
                      </a:lnTo>
                      <a:lnTo>
                        <a:pt x="29" y="29"/>
                      </a:lnTo>
                      <a:lnTo>
                        <a:pt x="21" y="23"/>
                      </a:lnTo>
                      <a:lnTo>
                        <a:pt x="7" y="4"/>
                      </a:lnTo>
                      <a:lnTo>
                        <a:pt x="0" y="0"/>
                      </a:lnTo>
                      <a:lnTo>
                        <a:pt x="642" y="0"/>
                      </a:lnTo>
                      <a:lnTo>
                        <a:pt x="642" y="73"/>
                      </a:lnTo>
                      <a:lnTo>
                        <a:pt x="59" y="73"/>
                      </a:lnTo>
                      <a:lnTo>
                        <a:pt x="60" y="72"/>
                      </a:lnTo>
                      <a:close/>
                    </a:path>
                  </a:pathLst>
                </a:custGeom>
                <a:solidFill>
                  <a:srgbClr val="96D2FA"/>
                </a:solidFill>
                <a:ln w="9360">
                  <a:solidFill>
                    <a:srgbClr val="96D2FA"/>
                  </a:solidFill>
                  <a:round/>
                  <a:headEnd/>
                  <a:tailEnd/>
                </a:ln>
              </p:spPr>
              <p:txBody>
                <a:bodyPr wrap="none" anchor="ctr"/>
                <a:lstStyle/>
                <a:p>
                  <a:endParaRPr lang="en-IN" b="1"/>
                </a:p>
              </p:txBody>
            </p:sp>
            <p:sp>
              <p:nvSpPr>
                <p:cNvPr id="13570" name="Freeform 27"/>
                <p:cNvSpPr>
                  <a:spLocks noChangeArrowheads="1"/>
                </p:cNvSpPr>
                <p:nvPr/>
              </p:nvSpPr>
              <p:spPr bwMode="auto">
                <a:xfrm>
                  <a:off x="934" y="2568"/>
                  <a:ext cx="0" cy="33"/>
                </a:xfrm>
                <a:custGeom>
                  <a:avLst/>
                  <a:gdLst>
                    <a:gd name="T0" fmla="*/ 0 w 1"/>
                    <a:gd name="T1" fmla="*/ 2 h 44"/>
                    <a:gd name="T2" fmla="*/ 0 w 1"/>
                    <a:gd name="T3" fmla="*/ 0 h 44"/>
                    <a:gd name="T4" fmla="*/ 0 w 1"/>
                    <a:gd name="T5" fmla="*/ 0 h 44"/>
                    <a:gd name="T6" fmla="*/ 0 w 1"/>
                    <a:gd name="T7" fmla="*/ 2 h 44"/>
                    <a:gd name="T8" fmla="*/ 0 w 1"/>
                    <a:gd name="T9" fmla="*/ 2 h 44"/>
                    <a:gd name="T10" fmla="*/ 0 w 1"/>
                    <a:gd name="T11" fmla="*/ 2 h 44"/>
                    <a:gd name="T12" fmla="*/ 0 60000 65536"/>
                    <a:gd name="T13" fmla="*/ 0 60000 65536"/>
                    <a:gd name="T14" fmla="*/ 0 60000 65536"/>
                    <a:gd name="T15" fmla="*/ 0 60000 65536"/>
                    <a:gd name="T16" fmla="*/ 0 60000 65536"/>
                    <a:gd name="T17" fmla="*/ 0 60000 65536"/>
                    <a:gd name="T18" fmla="*/ 0 w 1"/>
                    <a:gd name="T19" fmla="*/ 0 h 44"/>
                    <a:gd name="T20" fmla="*/ 0 w 1"/>
                    <a:gd name="T21" fmla="*/ 44 h 44"/>
                  </a:gdLst>
                  <a:ahLst/>
                  <a:cxnLst>
                    <a:cxn ang="T12">
                      <a:pos x="T0" y="T1"/>
                    </a:cxn>
                    <a:cxn ang="T13">
                      <a:pos x="T2" y="T3"/>
                    </a:cxn>
                    <a:cxn ang="T14">
                      <a:pos x="T4" y="T5"/>
                    </a:cxn>
                    <a:cxn ang="T15">
                      <a:pos x="T6" y="T7"/>
                    </a:cxn>
                    <a:cxn ang="T16">
                      <a:pos x="T8" y="T9"/>
                    </a:cxn>
                    <a:cxn ang="T17">
                      <a:pos x="T10" y="T11"/>
                    </a:cxn>
                  </a:cxnLst>
                  <a:rect l="T18" t="T19" r="T20" b="T21"/>
                  <a:pathLst>
                    <a:path w="1" h="44">
                      <a:moveTo>
                        <a:pt x="1" y="42"/>
                      </a:moveTo>
                      <a:lnTo>
                        <a:pt x="1" y="0"/>
                      </a:lnTo>
                      <a:lnTo>
                        <a:pt x="0" y="0"/>
                      </a:lnTo>
                      <a:lnTo>
                        <a:pt x="0" y="30"/>
                      </a:lnTo>
                      <a:lnTo>
                        <a:pt x="1" y="44"/>
                      </a:lnTo>
                      <a:lnTo>
                        <a:pt x="1" y="42"/>
                      </a:lnTo>
                      <a:close/>
                    </a:path>
                  </a:pathLst>
                </a:custGeom>
                <a:solidFill>
                  <a:srgbClr val="96D2FA"/>
                </a:solidFill>
                <a:ln w="9360">
                  <a:solidFill>
                    <a:srgbClr val="96D2FA"/>
                  </a:solidFill>
                  <a:round/>
                  <a:headEnd/>
                  <a:tailEnd/>
                </a:ln>
              </p:spPr>
              <p:txBody>
                <a:bodyPr wrap="none" anchor="ctr"/>
                <a:lstStyle/>
                <a:p>
                  <a:endParaRPr lang="en-IN" b="1"/>
                </a:p>
              </p:txBody>
            </p:sp>
            <p:sp>
              <p:nvSpPr>
                <p:cNvPr id="13571" name="Freeform 28"/>
                <p:cNvSpPr>
                  <a:spLocks noChangeArrowheads="1"/>
                </p:cNvSpPr>
                <p:nvPr/>
              </p:nvSpPr>
              <p:spPr bwMode="auto">
                <a:xfrm>
                  <a:off x="2472" y="2613"/>
                  <a:ext cx="2" cy="0"/>
                </a:xfrm>
                <a:custGeom>
                  <a:avLst/>
                  <a:gdLst>
                    <a:gd name="T0" fmla="*/ 0 w 6"/>
                    <a:gd name="T1" fmla="*/ 0 h 5"/>
                    <a:gd name="T2" fmla="*/ 0 w 6"/>
                    <a:gd name="T3" fmla="*/ 0 h 5"/>
                    <a:gd name="T4" fmla="*/ 0 w 6"/>
                    <a:gd name="T5" fmla="*/ 0 h 5"/>
                    <a:gd name="T6" fmla="*/ 0 w 6"/>
                    <a:gd name="T7" fmla="*/ 0 h 5"/>
                    <a:gd name="T8" fmla="*/ 0 60000 65536"/>
                    <a:gd name="T9" fmla="*/ 0 60000 65536"/>
                    <a:gd name="T10" fmla="*/ 0 60000 65536"/>
                    <a:gd name="T11" fmla="*/ 0 60000 65536"/>
                    <a:gd name="T12" fmla="*/ 0 w 6"/>
                    <a:gd name="T13" fmla="*/ 0 h 5"/>
                    <a:gd name="T14" fmla="*/ 6 w 6"/>
                    <a:gd name="T15" fmla="*/ 0 h 5"/>
                  </a:gdLst>
                  <a:ahLst/>
                  <a:cxnLst>
                    <a:cxn ang="T8">
                      <a:pos x="T0" y="T1"/>
                    </a:cxn>
                    <a:cxn ang="T9">
                      <a:pos x="T2" y="T3"/>
                    </a:cxn>
                    <a:cxn ang="T10">
                      <a:pos x="T4" y="T5"/>
                    </a:cxn>
                    <a:cxn ang="T11">
                      <a:pos x="T6" y="T7"/>
                    </a:cxn>
                  </a:cxnLst>
                  <a:rect l="T12" t="T13" r="T14" b="T15"/>
                  <a:pathLst>
                    <a:path w="6" h="5">
                      <a:moveTo>
                        <a:pt x="6" y="5"/>
                      </a:moveTo>
                      <a:lnTo>
                        <a:pt x="0" y="5"/>
                      </a:lnTo>
                      <a:lnTo>
                        <a:pt x="0" y="0"/>
                      </a:lnTo>
                      <a:lnTo>
                        <a:pt x="6" y="5"/>
                      </a:lnTo>
                      <a:close/>
                    </a:path>
                  </a:pathLst>
                </a:custGeom>
                <a:solidFill>
                  <a:srgbClr val="96D2FA"/>
                </a:solidFill>
                <a:ln w="9360">
                  <a:solidFill>
                    <a:srgbClr val="96D2FA"/>
                  </a:solidFill>
                  <a:round/>
                  <a:headEnd/>
                  <a:tailEnd/>
                </a:ln>
              </p:spPr>
              <p:txBody>
                <a:bodyPr wrap="none" anchor="ctr"/>
                <a:lstStyle/>
                <a:p>
                  <a:endParaRPr lang="en-IN" b="1"/>
                </a:p>
              </p:txBody>
            </p:sp>
            <p:sp>
              <p:nvSpPr>
                <p:cNvPr id="13572" name="Freeform 29"/>
                <p:cNvSpPr>
                  <a:spLocks noChangeArrowheads="1"/>
                </p:cNvSpPr>
                <p:nvPr/>
              </p:nvSpPr>
              <p:spPr bwMode="auto">
                <a:xfrm>
                  <a:off x="1931" y="2568"/>
                  <a:ext cx="123" cy="57"/>
                </a:xfrm>
                <a:custGeom>
                  <a:avLst/>
                  <a:gdLst>
                    <a:gd name="T0" fmla="*/ 1 w 127"/>
                    <a:gd name="T1" fmla="*/ 2 h 73"/>
                    <a:gd name="T2" fmla="*/ 12 w 127"/>
                    <a:gd name="T3" fmla="*/ 2 h 73"/>
                    <a:gd name="T4" fmla="*/ 15 w 127"/>
                    <a:gd name="T5" fmla="*/ 2 h 73"/>
                    <a:gd name="T6" fmla="*/ 15 w 127"/>
                    <a:gd name="T7" fmla="*/ 2 h 73"/>
                    <a:gd name="T8" fmla="*/ 17 w 127"/>
                    <a:gd name="T9" fmla="*/ 2 h 73"/>
                    <a:gd name="T10" fmla="*/ 19 w 127"/>
                    <a:gd name="T11" fmla="*/ 2 h 73"/>
                    <a:gd name="T12" fmla="*/ 17 w 127"/>
                    <a:gd name="T13" fmla="*/ 2 h 73"/>
                    <a:gd name="T14" fmla="*/ 15 w 127"/>
                    <a:gd name="T15" fmla="*/ 0 h 73"/>
                    <a:gd name="T16" fmla="*/ 63 w 127"/>
                    <a:gd name="T17" fmla="*/ 0 h 73"/>
                    <a:gd name="T18" fmla="*/ 63 w 127"/>
                    <a:gd name="T19" fmla="*/ 2 h 73"/>
                    <a:gd name="T20" fmla="*/ 55 w 127"/>
                    <a:gd name="T21" fmla="*/ 2 h 73"/>
                    <a:gd name="T22" fmla="*/ 55 w 127"/>
                    <a:gd name="T23" fmla="*/ 2 h 73"/>
                    <a:gd name="T24" fmla="*/ 38 w 127"/>
                    <a:gd name="T25" fmla="*/ 2 h 73"/>
                    <a:gd name="T26" fmla="*/ 34 w 127"/>
                    <a:gd name="T27" fmla="*/ 2 h 73"/>
                    <a:gd name="T28" fmla="*/ 30 w 127"/>
                    <a:gd name="T29" fmla="*/ 2 h 73"/>
                    <a:gd name="T30" fmla="*/ 29 w 127"/>
                    <a:gd name="T31" fmla="*/ 2 h 73"/>
                    <a:gd name="T32" fmla="*/ 29 w 127"/>
                    <a:gd name="T33" fmla="*/ 2 h 73"/>
                    <a:gd name="T34" fmla="*/ 0 w 127"/>
                    <a:gd name="T35" fmla="*/ 2 h 73"/>
                    <a:gd name="T36" fmla="*/ 1 w 127"/>
                    <a:gd name="T37" fmla="*/ 2 h 7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7"/>
                    <a:gd name="T58" fmla="*/ 0 h 73"/>
                    <a:gd name="T59" fmla="*/ 127 w 127"/>
                    <a:gd name="T60" fmla="*/ 73 h 7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7" h="73">
                      <a:moveTo>
                        <a:pt x="1" y="73"/>
                      </a:moveTo>
                      <a:lnTo>
                        <a:pt x="12" y="73"/>
                      </a:lnTo>
                      <a:lnTo>
                        <a:pt x="23" y="59"/>
                      </a:lnTo>
                      <a:lnTo>
                        <a:pt x="24" y="57"/>
                      </a:lnTo>
                      <a:lnTo>
                        <a:pt x="39" y="33"/>
                      </a:lnTo>
                      <a:lnTo>
                        <a:pt x="41" y="30"/>
                      </a:lnTo>
                      <a:lnTo>
                        <a:pt x="39" y="25"/>
                      </a:lnTo>
                      <a:lnTo>
                        <a:pt x="31" y="0"/>
                      </a:lnTo>
                      <a:lnTo>
                        <a:pt x="127" y="0"/>
                      </a:lnTo>
                      <a:lnTo>
                        <a:pt x="127" y="30"/>
                      </a:lnTo>
                      <a:lnTo>
                        <a:pt x="113" y="30"/>
                      </a:lnTo>
                      <a:lnTo>
                        <a:pt x="113" y="59"/>
                      </a:lnTo>
                      <a:lnTo>
                        <a:pt x="77" y="59"/>
                      </a:lnTo>
                      <a:lnTo>
                        <a:pt x="69" y="45"/>
                      </a:lnTo>
                      <a:lnTo>
                        <a:pt x="55" y="59"/>
                      </a:lnTo>
                      <a:lnTo>
                        <a:pt x="53" y="59"/>
                      </a:lnTo>
                      <a:lnTo>
                        <a:pt x="53" y="73"/>
                      </a:lnTo>
                      <a:lnTo>
                        <a:pt x="0" y="73"/>
                      </a:lnTo>
                      <a:lnTo>
                        <a:pt x="1" y="73"/>
                      </a:lnTo>
                      <a:close/>
                    </a:path>
                  </a:pathLst>
                </a:custGeom>
                <a:solidFill>
                  <a:srgbClr val="B4F0FA"/>
                </a:solidFill>
                <a:ln w="9360">
                  <a:solidFill>
                    <a:srgbClr val="B4F0FA"/>
                  </a:solidFill>
                  <a:round/>
                  <a:headEnd/>
                  <a:tailEnd/>
                </a:ln>
              </p:spPr>
              <p:txBody>
                <a:bodyPr wrap="none" anchor="ctr"/>
                <a:lstStyle/>
                <a:p>
                  <a:endParaRPr lang="en-IN" b="1"/>
                </a:p>
              </p:txBody>
            </p:sp>
            <p:sp>
              <p:nvSpPr>
                <p:cNvPr id="13573" name="Freeform 30"/>
                <p:cNvSpPr>
                  <a:spLocks noChangeArrowheads="1"/>
                </p:cNvSpPr>
                <p:nvPr/>
              </p:nvSpPr>
              <p:spPr bwMode="auto">
                <a:xfrm>
                  <a:off x="3992" y="2568"/>
                  <a:ext cx="428" cy="57"/>
                </a:xfrm>
                <a:custGeom>
                  <a:avLst/>
                  <a:gdLst>
                    <a:gd name="T0" fmla="*/ 40 w 432"/>
                    <a:gd name="T1" fmla="*/ 2 h 73"/>
                    <a:gd name="T2" fmla="*/ 32 w 432"/>
                    <a:gd name="T3" fmla="*/ 2 h 73"/>
                    <a:gd name="T4" fmla="*/ 24 w 432"/>
                    <a:gd name="T5" fmla="*/ 2 h 73"/>
                    <a:gd name="T6" fmla="*/ 18 w 432"/>
                    <a:gd name="T7" fmla="*/ 2 h 73"/>
                    <a:gd name="T8" fmla="*/ 10 w 432"/>
                    <a:gd name="T9" fmla="*/ 2 h 73"/>
                    <a:gd name="T10" fmla="*/ 2 w 432"/>
                    <a:gd name="T11" fmla="*/ 2 h 73"/>
                    <a:gd name="T12" fmla="*/ 0 w 432"/>
                    <a:gd name="T13" fmla="*/ 0 h 73"/>
                    <a:gd name="T14" fmla="*/ 351 w 432"/>
                    <a:gd name="T15" fmla="*/ 0 h 73"/>
                    <a:gd name="T16" fmla="*/ 351 w 432"/>
                    <a:gd name="T17" fmla="*/ 2 h 73"/>
                    <a:gd name="T18" fmla="*/ 38 w 432"/>
                    <a:gd name="T19" fmla="*/ 2 h 73"/>
                    <a:gd name="T20" fmla="*/ 40 w 432"/>
                    <a:gd name="T21" fmla="*/ 2 h 7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32"/>
                    <a:gd name="T34" fmla="*/ 0 h 73"/>
                    <a:gd name="T35" fmla="*/ 432 w 432"/>
                    <a:gd name="T36" fmla="*/ 73 h 7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32" h="73">
                      <a:moveTo>
                        <a:pt x="40" y="73"/>
                      </a:moveTo>
                      <a:lnTo>
                        <a:pt x="32" y="73"/>
                      </a:lnTo>
                      <a:lnTo>
                        <a:pt x="24" y="59"/>
                      </a:lnTo>
                      <a:lnTo>
                        <a:pt x="18" y="41"/>
                      </a:lnTo>
                      <a:lnTo>
                        <a:pt x="10" y="30"/>
                      </a:lnTo>
                      <a:lnTo>
                        <a:pt x="2" y="6"/>
                      </a:lnTo>
                      <a:lnTo>
                        <a:pt x="0" y="0"/>
                      </a:lnTo>
                      <a:lnTo>
                        <a:pt x="432" y="0"/>
                      </a:lnTo>
                      <a:lnTo>
                        <a:pt x="432" y="73"/>
                      </a:lnTo>
                      <a:lnTo>
                        <a:pt x="38" y="73"/>
                      </a:lnTo>
                      <a:lnTo>
                        <a:pt x="40" y="73"/>
                      </a:lnTo>
                      <a:close/>
                    </a:path>
                  </a:pathLst>
                </a:custGeom>
                <a:solidFill>
                  <a:srgbClr val="B4F0FA"/>
                </a:solidFill>
                <a:ln w="9360">
                  <a:solidFill>
                    <a:srgbClr val="B4F0FA"/>
                  </a:solidFill>
                  <a:round/>
                  <a:headEnd/>
                  <a:tailEnd/>
                </a:ln>
              </p:spPr>
              <p:txBody>
                <a:bodyPr wrap="none" anchor="ctr"/>
                <a:lstStyle/>
                <a:p>
                  <a:endParaRPr lang="en-IN" b="1"/>
                </a:p>
              </p:txBody>
            </p:sp>
            <p:sp>
              <p:nvSpPr>
                <p:cNvPr id="13574" name="Freeform 31"/>
                <p:cNvSpPr>
                  <a:spLocks noChangeArrowheads="1"/>
                </p:cNvSpPr>
                <p:nvPr/>
              </p:nvSpPr>
              <p:spPr bwMode="auto">
                <a:xfrm>
                  <a:off x="4093" y="2568"/>
                  <a:ext cx="328" cy="57"/>
                </a:xfrm>
                <a:custGeom>
                  <a:avLst/>
                  <a:gdLst>
                    <a:gd name="T0" fmla="*/ 35 w 332"/>
                    <a:gd name="T1" fmla="*/ 2 h 73"/>
                    <a:gd name="T2" fmla="*/ 25 w 332"/>
                    <a:gd name="T3" fmla="*/ 2 h 73"/>
                    <a:gd name="T4" fmla="*/ 22 w 332"/>
                    <a:gd name="T5" fmla="*/ 2 h 73"/>
                    <a:gd name="T6" fmla="*/ 13 w 332"/>
                    <a:gd name="T7" fmla="*/ 2 h 73"/>
                    <a:gd name="T8" fmla="*/ 11 w 332"/>
                    <a:gd name="T9" fmla="*/ 2 h 73"/>
                    <a:gd name="T10" fmla="*/ 7 w 332"/>
                    <a:gd name="T11" fmla="*/ 2 h 73"/>
                    <a:gd name="T12" fmla="*/ 0 w 332"/>
                    <a:gd name="T13" fmla="*/ 0 h 73"/>
                    <a:gd name="T14" fmla="*/ 254 w 332"/>
                    <a:gd name="T15" fmla="*/ 0 h 73"/>
                    <a:gd name="T16" fmla="*/ 254 w 332"/>
                    <a:gd name="T17" fmla="*/ 2 h 73"/>
                    <a:gd name="T18" fmla="*/ 36 w 332"/>
                    <a:gd name="T19" fmla="*/ 2 h 73"/>
                    <a:gd name="T20" fmla="*/ 35 w 332"/>
                    <a:gd name="T21" fmla="*/ 2 h 7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2"/>
                    <a:gd name="T34" fmla="*/ 0 h 73"/>
                    <a:gd name="T35" fmla="*/ 332 w 332"/>
                    <a:gd name="T36" fmla="*/ 73 h 7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2" h="73">
                      <a:moveTo>
                        <a:pt x="35" y="73"/>
                      </a:moveTo>
                      <a:lnTo>
                        <a:pt x="25" y="73"/>
                      </a:lnTo>
                      <a:lnTo>
                        <a:pt x="22" y="68"/>
                      </a:lnTo>
                      <a:lnTo>
                        <a:pt x="13" y="59"/>
                      </a:lnTo>
                      <a:lnTo>
                        <a:pt x="11" y="30"/>
                      </a:lnTo>
                      <a:lnTo>
                        <a:pt x="7" y="18"/>
                      </a:lnTo>
                      <a:lnTo>
                        <a:pt x="0" y="0"/>
                      </a:lnTo>
                      <a:lnTo>
                        <a:pt x="332" y="0"/>
                      </a:lnTo>
                      <a:lnTo>
                        <a:pt x="332" y="73"/>
                      </a:lnTo>
                      <a:lnTo>
                        <a:pt x="36" y="73"/>
                      </a:lnTo>
                      <a:lnTo>
                        <a:pt x="35" y="73"/>
                      </a:lnTo>
                      <a:close/>
                    </a:path>
                  </a:pathLst>
                </a:custGeom>
                <a:solidFill>
                  <a:srgbClr val="E1FFFF"/>
                </a:solidFill>
                <a:ln w="9360">
                  <a:solidFill>
                    <a:srgbClr val="E1FFFF"/>
                  </a:solidFill>
                  <a:round/>
                  <a:headEnd/>
                  <a:tailEnd/>
                </a:ln>
              </p:spPr>
              <p:txBody>
                <a:bodyPr wrap="none" anchor="ctr"/>
                <a:lstStyle/>
                <a:p>
                  <a:endParaRPr lang="en-IN" b="1"/>
                </a:p>
              </p:txBody>
            </p:sp>
            <p:sp>
              <p:nvSpPr>
                <p:cNvPr id="13575" name="Freeform 32"/>
                <p:cNvSpPr>
                  <a:spLocks noChangeArrowheads="1"/>
                </p:cNvSpPr>
                <p:nvPr/>
              </p:nvSpPr>
              <p:spPr bwMode="auto">
                <a:xfrm>
                  <a:off x="2033" y="2601"/>
                  <a:ext cx="7" cy="12"/>
                </a:xfrm>
                <a:custGeom>
                  <a:avLst/>
                  <a:gdLst>
                    <a:gd name="T0" fmla="*/ 0 w 11"/>
                    <a:gd name="T1" fmla="*/ 1 h 19"/>
                    <a:gd name="T2" fmla="*/ 1 w 11"/>
                    <a:gd name="T3" fmla="*/ 1 h 19"/>
                    <a:gd name="T4" fmla="*/ 1 w 11"/>
                    <a:gd name="T5" fmla="*/ 0 h 19"/>
                    <a:gd name="T6" fmla="*/ 0 w 11"/>
                    <a:gd name="T7" fmla="*/ 1 h 19"/>
                    <a:gd name="T8" fmla="*/ 0 60000 65536"/>
                    <a:gd name="T9" fmla="*/ 0 60000 65536"/>
                    <a:gd name="T10" fmla="*/ 0 60000 65536"/>
                    <a:gd name="T11" fmla="*/ 0 60000 65536"/>
                    <a:gd name="T12" fmla="*/ 0 w 11"/>
                    <a:gd name="T13" fmla="*/ 0 h 19"/>
                    <a:gd name="T14" fmla="*/ 11 w 11"/>
                    <a:gd name="T15" fmla="*/ 19 h 19"/>
                  </a:gdLst>
                  <a:ahLst/>
                  <a:cxnLst>
                    <a:cxn ang="T8">
                      <a:pos x="T0" y="T1"/>
                    </a:cxn>
                    <a:cxn ang="T9">
                      <a:pos x="T2" y="T3"/>
                    </a:cxn>
                    <a:cxn ang="T10">
                      <a:pos x="T4" y="T5"/>
                    </a:cxn>
                    <a:cxn ang="T11">
                      <a:pos x="T6" y="T7"/>
                    </a:cxn>
                  </a:cxnLst>
                  <a:rect l="T12" t="T13" r="T14" b="T15"/>
                  <a:pathLst>
                    <a:path w="11" h="19">
                      <a:moveTo>
                        <a:pt x="0" y="19"/>
                      </a:moveTo>
                      <a:lnTo>
                        <a:pt x="11" y="19"/>
                      </a:lnTo>
                      <a:lnTo>
                        <a:pt x="11" y="0"/>
                      </a:lnTo>
                      <a:lnTo>
                        <a:pt x="0" y="19"/>
                      </a:lnTo>
                      <a:close/>
                    </a:path>
                  </a:pathLst>
                </a:custGeom>
                <a:solidFill>
                  <a:srgbClr val="E1FFFF"/>
                </a:solidFill>
                <a:ln w="9360">
                  <a:solidFill>
                    <a:srgbClr val="E1FFFF"/>
                  </a:solidFill>
                  <a:round/>
                  <a:headEnd/>
                  <a:tailEnd/>
                </a:ln>
              </p:spPr>
              <p:txBody>
                <a:bodyPr wrap="none" anchor="ctr"/>
                <a:lstStyle/>
                <a:p>
                  <a:endParaRPr lang="en-IN" b="1"/>
                </a:p>
              </p:txBody>
            </p:sp>
            <p:sp>
              <p:nvSpPr>
                <p:cNvPr id="13576" name="Freeform 33"/>
                <p:cNvSpPr>
                  <a:spLocks noChangeArrowheads="1"/>
                </p:cNvSpPr>
                <p:nvPr/>
              </p:nvSpPr>
              <p:spPr bwMode="auto">
                <a:xfrm>
                  <a:off x="4153" y="2568"/>
                  <a:ext cx="268" cy="57"/>
                </a:xfrm>
                <a:custGeom>
                  <a:avLst/>
                  <a:gdLst>
                    <a:gd name="T0" fmla="*/ 20 w 272"/>
                    <a:gd name="T1" fmla="*/ 2 h 73"/>
                    <a:gd name="T2" fmla="*/ 23 w 272"/>
                    <a:gd name="T3" fmla="*/ 2 h 73"/>
                    <a:gd name="T4" fmla="*/ 196 w 272"/>
                    <a:gd name="T5" fmla="*/ 2 h 73"/>
                    <a:gd name="T6" fmla="*/ 196 w 272"/>
                    <a:gd name="T7" fmla="*/ 0 h 73"/>
                    <a:gd name="T8" fmla="*/ 0 w 272"/>
                    <a:gd name="T9" fmla="*/ 0 h 73"/>
                    <a:gd name="T10" fmla="*/ 7 w 272"/>
                    <a:gd name="T11" fmla="*/ 2 h 73"/>
                    <a:gd name="T12" fmla="*/ 12 w 272"/>
                    <a:gd name="T13" fmla="*/ 2 h 73"/>
                    <a:gd name="T14" fmla="*/ 14 w 272"/>
                    <a:gd name="T15" fmla="*/ 2 h 73"/>
                    <a:gd name="T16" fmla="*/ 22 w 272"/>
                    <a:gd name="T17" fmla="*/ 2 h 73"/>
                    <a:gd name="T18" fmla="*/ 20 w 272"/>
                    <a:gd name="T19" fmla="*/ 2 h 7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2"/>
                    <a:gd name="T31" fmla="*/ 0 h 73"/>
                    <a:gd name="T32" fmla="*/ 272 w 272"/>
                    <a:gd name="T33" fmla="*/ 73 h 7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2" h="73">
                      <a:moveTo>
                        <a:pt x="20" y="70"/>
                      </a:moveTo>
                      <a:lnTo>
                        <a:pt x="23" y="73"/>
                      </a:lnTo>
                      <a:lnTo>
                        <a:pt x="272" y="73"/>
                      </a:lnTo>
                      <a:lnTo>
                        <a:pt x="272" y="0"/>
                      </a:lnTo>
                      <a:lnTo>
                        <a:pt x="0" y="0"/>
                      </a:lnTo>
                      <a:lnTo>
                        <a:pt x="7" y="13"/>
                      </a:lnTo>
                      <a:lnTo>
                        <a:pt x="12" y="29"/>
                      </a:lnTo>
                      <a:lnTo>
                        <a:pt x="14" y="58"/>
                      </a:lnTo>
                      <a:lnTo>
                        <a:pt x="22" y="70"/>
                      </a:lnTo>
                      <a:lnTo>
                        <a:pt x="20" y="70"/>
                      </a:lnTo>
                      <a:close/>
                    </a:path>
                  </a:pathLst>
                </a:custGeom>
                <a:solidFill>
                  <a:srgbClr val="FFFAAA"/>
                </a:solidFill>
                <a:ln w="9360">
                  <a:solidFill>
                    <a:srgbClr val="FFFAAA"/>
                  </a:solidFill>
                  <a:round/>
                  <a:headEnd/>
                  <a:tailEnd/>
                </a:ln>
              </p:spPr>
              <p:txBody>
                <a:bodyPr wrap="none" anchor="ctr"/>
                <a:lstStyle/>
                <a:p>
                  <a:endParaRPr lang="en-IN" b="1"/>
                </a:p>
              </p:txBody>
            </p:sp>
            <p:sp>
              <p:nvSpPr>
                <p:cNvPr id="13577" name="Freeform 34"/>
                <p:cNvSpPr>
                  <a:spLocks noChangeArrowheads="1"/>
                </p:cNvSpPr>
                <p:nvPr/>
              </p:nvSpPr>
              <p:spPr bwMode="auto">
                <a:xfrm>
                  <a:off x="2038" y="2610"/>
                  <a:ext cx="1" cy="3"/>
                </a:xfrm>
                <a:custGeom>
                  <a:avLst/>
                  <a:gdLst>
                    <a:gd name="T0" fmla="*/ 0 w 5"/>
                    <a:gd name="T1" fmla="*/ 0 h 8"/>
                    <a:gd name="T2" fmla="*/ 0 w 5"/>
                    <a:gd name="T3" fmla="*/ 0 h 8"/>
                    <a:gd name="T4" fmla="*/ 0 w 5"/>
                    <a:gd name="T5" fmla="*/ 0 h 8"/>
                    <a:gd name="T6" fmla="*/ 0 w 5"/>
                    <a:gd name="T7" fmla="*/ 0 h 8"/>
                    <a:gd name="T8" fmla="*/ 0 60000 65536"/>
                    <a:gd name="T9" fmla="*/ 0 60000 65536"/>
                    <a:gd name="T10" fmla="*/ 0 60000 65536"/>
                    <a:gd name="T11" fmla="*/ 0 60000 65536"/>
                    <a:gd name="T12" fmla="*/ 0 w 5"/>
                    <a:gd name="T13" fmla="*/ 0 h 8"/>
                    <a:gd name="T14" fmla="*/ 5 w 5"/>
                    <a:gd name="T15" fmla="*/ 8 h 8"/>
                  </a:gdLst>
                  <a:ahLst/>
                  <a:cxnLst>
                    <a:cxn ang="T8">
                      <a:pos x="T0" y="T1"/>
                    </a:cxn>
                    <a:cxn ang="T9">
                      <a:pos x="T2" y="T3"/>
                    </a:cxn>
                    <a:cxn ang="T10">
                      <a:pos x="T4" y="T5"/>
                    </a:cxn>
                    <a:cxn ang="T11">
                      <a:pos x="T6" y="T7"/>
                    </a:cxn>
                  </a:cxnLst>
                  <a:rect l="T12" t="T13" r="T14" b="T15"/>
                  <a:pathLst>
                    <a:path w="5" h="8">
                      <a:moveTo>
                        <a:pt x="0" y="8"/>
                      </a:moveTo>
                      <a:lnTo>
                        <a:pt x="5" y="8"/>
                      </a:lnTo>
                      <a:lnTo>
                        <a:pt x="5" y="0"/>
                      </a:lnTo>
                      <a:lnTo>
                        <a:pt x="0" y="8"/>
                      </a:lnTo>
                      <a:close/>
                    </a:path>
                  </a:pathLst>
                </a:custGeom>
                <a:solidFill>
                  <a:srgbClr val="FFFAAA"/>
                </a:solidFill>
                <a:ln w="9360">
                  <a:solidFill>
                    <a:srgbClr val="FFFAAA"/>
                  </a:solidFill>
                  <a:round/>
                  <a:headEnd/>
                  <a:tailEnd/>
                </a:ln>
              </p:spPr>
              <p:txBody>
                <a:bodyPr wrap="none" anchor="ctr"/>
                <a:lstStyle/>
                <a:p>
                  <a:endParaRPr lang="en-IN" b="1"/>
                </a:p>
              </p:txBody>
            </p:sp>
            <p:sp>
              <p:nvSpPr>
                <p:cNvPr id="13578" name="Freeform 35"/>
                <p:cNvSpPr>
                  <a:spLocks noChangeArrowheads="1"/>
                </p:cNvSpPr>
                <p:nvPr/>
              </p:nvSpPr>
              <p:spPr bwMode="auto">
                <a:xfrm>
                  <a:off x="4195" y="2568"/>
                  <a:ext cx="225" cy="57"/>
                </a:xfrm>
                <a:custGeom>
                  <a:avLst/>
                  <a:gdLst>
                    <a:gd name="T0" fmla="*/ 23 w 229"/>
                    <a:gd name="T1" fmla="*/ 2 h 73"/>
                    <a:gd name="T2" fmla="*/ 26 w 229"/>
                    <a:gd name="T3" fmla="*/ 2 h 73"/>
                    <a:gd name="T4" fmla="*/ 155 w 229"/>
                    <a:gd name="T5" fmla="*/ 2 h 73"/>
                    <a:gd name="T6" fmla="*/ 155 w 229"/>
                    <a:gd name="T7" fmla="*/ 0 h 73"/>
                    <a:gd name="T8" fmla="*/ 0 w 229"/>
                    <a:gd name="T9" fmla="*/ 0 h 73"/>
                    <a:gd name="T10" fmla="*/ 5 w 229"/>
                    <a:gd name="T11" fmla="*/ 2 h 73"/>
                    <a:gd name="T12" fmla="*/ 7 w 229"/>
                    <a:gd name="T13" fmla="*/ 2 h 73"/>
                    <a:gd name="T14" fmla="*/ 7 w 229"/>
                    <a:gd name="T15" fmla="*/ 2 h 73"/>
                    <a:gd name="T16" fmla="*/ 22 w 229"/>
                    <a:gd name="T17" fmla="*/ 2 h 73"/>
                    <a:gd name="T18" fmla="*/ 23 w 229"/>
                    <a:gd name="T19" fmla="*/ 2 h 7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9"/>
                    <a:gd name="T31" fmla="*/ 0 h 73"/>
                    <a:gd name="T32" fmla="*/ 229 w 229"/>
                    <a:gd name="T33" fmla="*/ 73 h 7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9" h="73">
                      <a:moveTo>
                        <a:pt x="23" y="70"/>
                      </a:moveTo>
                      <a:lnTo>
                        <a:pt x="26" y="73"/>
                      </a:lnTo>
                      <a:lnTo>
                        <a:pt x="229" y="73"/>
                      </a:lnTo>
                      <a:lnTo>
                        <a:pt x="229" y="0"/>
                      </a:lnTo>
                      <a:lnTo>
                        <a:pt x="0" y="0"/>
                      </a:lnTo>
                      <a:lnTo>
                        <a:pt x="5" y="30"/>
                      </a:lnTo>
                      <a:lnTo>
                        <a:pt x="7" y="54"/>
                      </a:lnTo>
                      <a:lnTo>
                        <a:pt x="7" y="59"/>
                      </a:lnTo>
                      <a:lnTo>
                        <a:pt x="22" y="71"/>
                      </a:lnTo>
                      <a:lnTo>
                        <a:pt x="23" y="70"/>
                      </a:lnTo>
                      <a:close/>
                    </a:path>
                  </a:pathLst>
                </a:custGeom>
                <a:solidFill>
                  <a:srgbClr val="FFE878"/>
                </a:solidFill>
                <a:ln w="9360">
                  <a:solidFill>
                    <a:srgbClr val="FFE878"/>
                  </a:solidFill>
                  <a:round/>
                  <a:headEnd/>
                  <a:tailEnd/>
                </a:ln>
              </p:spPr>
              <p:txBody>
                <a:bodyPr wrap="none" anchor="ctr"/>
                <a:lstStyle/>
                <a:p>
                  <a:endParaRPr lang="en-IN" b="1"/>
                </a:p>
              </p:txBody>
            </p:sp>
            <p:sp>
              <p:nvSpPr>
                <p:cNvPr id="13579" name="Freeform 36"/>
                <p:cNvSpPr>
                  <a:spLocks noChangeArrowheads="1"/>
                </p:cNvSpPr>
                <p:nvPr/>
              </p:nvSpPr>
              <p:spPr bwMode="auto">
                <a:xfrm>
                  <a:off x="4242" y="2568"/>
                  <a:ext cx="179" cy="57"/>
                </a:xfrm>
                <a:custGeom>
                  <a:avLst/>
                  <a:gdLst>
                    <a:gd name="T0" fmla="*/ 20 w 183"/>
                    <a:gd name="T1" fmla="*/ 2 h 73"/>
                    <a:gd name="T2" fmla="*/ 22 w 183"/>
                    <a:gd name="T3" fmla="*/ 2 h 73"/>
                    <a:gd name="T4" fmla="*/ 111 w 183"/>
                    <a:gd name="T5" fmla="*/ 2 h 73"/>
                    <a:gd name="T6" fmla="*/ 111 w 183"/>
                    <a:gd name="T7" fmla="*/ 0 h 73"/>
                    <a:gd name="T8" fmla="*/ 0 w 183"/>
                    <a:gd name="T9" fmla="*/ 0 h 73"/>
                    <a:gd name="T10" fmla="*/ 12 w 183"/>
                    <a:gd name="T11" fmla="*/ 2 h 73"/>
                    <a:gd name="T12" fmla="*/ 18 w 183"/>
                    <a:gd name="T13" fmla="*/ 2 h 73"/>
                    <a:gd name="T14" fmla="*/ 20 w 183"/>
                    <a:gd name="T15" fmla="*/ 2 h 73"/>
                    <a:gd name="T16" fmla="*/ 0 60000 65536"/>
                    <a:gd name="T17" fmla="*/ 0 60000 65536"/>
                    <a:gd name="T18" fmla="*/ 0 60000 65536"/>
                    <a:gd name="T19" fmla="*/ 0 60000 65536"/>
                    <a:gd name="T20" fmla="*/ 0 60000 65536"/>
                    <a:gd name="T21" fmla="*/ 0 60000 65536"/>
                    <a:gd name="T22" fmla="*/ 0 60000 65536"/>
                    <a:gd name="T23" fmla="*/ 0 60000 65536"/>
                    <a:gd name="T24" fmla="*/ 0 w 183"/>
                    <a:gd name="T25" fmla="*/ 0 h 73"/>
                    <a:gd name="T26" fmla="*/ 183 w 183"/>
                    <a:gd name="T27" fmla="*/ 73 h 7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3" h="73">
                      <a:moveTo>
                        <a:pt x="20" y="62"/>
                      </a:moveTo>
                      <a:lnTo>
                        <a:pt x="27" y="73"/>
                      </a:lnTo>
                      <a:lnTo>
                        <a:pt x="183" y="73"/>
                      </a:lnTo>
                      <a:lnTo>
                        <a:pt x="183" y="0"/>
                      </a:lnTo>
                      <a:lnTo>
                        <a:pt x="0" y="0"/>
                      </a:lnTo>
                      <a:lnTo>
                        <a:pt x="12" y="30"/>
                      </a:lnTo>
                      <a:lnTo>
                        <a:pt x="18" y="59"/>
                      </a:lnTo>
                      <a:lnTo>
                        <a:pt x="20" y="62"/>
                      </a:lnTo>
                      <a:close/>
                    </a:path>
                  </a:pathLst>
                </a:custGeom>
                <a:solidFill>
                  <a:srgbClr val="FFC03C"/>
                </a:solidFill>
                <a:ln w="9360">
                  <a:solidFill>
                    <a:srgbClr val="FFC03C"/>
                  </a:solidFill>
                  <a:round/>
                  <a:headEnd/>
                  <a:tailEnd/>
                </a:ln>
              </p:spPr>
              <p:txBody>
                <a:bodyPr wrap="none" anchor="ctr"/>
                <a:lstStyle/>
                <a:p>
                  <a:endParaRPr lang="en-IN" b="1"/>
                </a:p>
              </p:txBody>
            </p:sp>
            <p:sp>
              <p:nvSpPr>
                <p:cNvPr id="13580" name="Freeform 37"/>
                <p:cNvSpPr>
                  <a:spLocks noChangeArrowheads="1"/>
                </p:cNvSpPr>
                <p:nvPr/>
              </p:nvSpPr>
              <p:spPr bwMode="auto">
                <a:xfrm>
                  <a:off x="4322" y="2568"/>
                  <a:ext cx="98" cy="57"/>
                </a:xfrm>
                <a:custGeom>
                  <a:avLst/>
                  <a:gdLst>
                    <a:gd name="T0" fmla="*/ 12 w 102"/>
                    <a:gd name="T1" fmla="*/ 2 h 73"/>
                    <a:gd name="T2" fmla="*/ 12 w 102"/>
                    <a:gd name="T3" fmla="*/ 2 h 73"/>
                    <a:gd name="T4" fmla="*/ 12 w 102"/>
                    <a:gd name="T5" fmla="*/ 2 h 73"/>
                    <a:gd name="T6" fmla="*/ 12 w 102"/>
                    <a:gd name="T7" fmla="*/ 2 h 73"/>
                    <a:gd name="T8" fmla="*/ 12 w 102"/>
                    <a:gd name="T9" fmla="*/ 2 h 73"/>
                    <a:gd name="T10" fmla="*/ 0 w 102"/>
                    <a:gd name="T11" fmla="*/ 0 h 73"/>
                    <a:gd name="T12" fmla="*/ 42 w 102"/>
                    <a:gd name="T13" fmla="*/ 0 h 73"/>
                    <a:gd name="T14" fmla="*/ 42 w 102"/>
                    <a:gd name="T15" fmla="*/ 2 h 73"/>
                    <a:gd name="T16" fmla="*/ 12 w 102"/>
                    <a:gd name="T17" fmla="*/ 2 h 7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2"/>
                    <a:gd name="T28" fmla="*/ 0 h 73"/>
                    <a:gd name="T29" fmla="*/ 102 w 102"/>
                    <a:gd name="T30" fmla="*/ 73 h 7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2" h="73">
                      <a:moveTo>
                        <a:pt x="31" y="73"/>
                      </a:moveTo>
                      <a:lnTo>
                        <a:pt x="23" y="73"/>
                      </a:lnTo>
                      <a:lnTo>
                        <a:pt x="17" y="59"/>
                      </a:lnTo>
                      <a:lnTo>
                        <a:pt x="13" y="30"/>
                      </a:lnTo>
                      <a:lnTo>
                        <a:pt x="13" y="29"/>
                      </a:lnTo>
                      <a:lnTo>
                        <a:pt x="0" y="0"/>
                      </a:lnTo>
                      <a:lnTo>
                        <a:pt x="102" y="0"/>
                      </a:lnTo>
                      <a:lnTo>
                        <a:pt x="102" y="73"/>
                      </a:lnTo>
                      <a:lnTo>
                        <a:pt x="31" y="73"/>
                      </a:lnTo>
                      <a:close/>
                    </a:path>
                  </a:pathLst>
                </a:custGeom>
                <a:solidFill>
                  <a:srgbClr val="FFA000"/>
                </a:solidFill>
                <a:ln w="9360">
                  <a:solidFill>
                    <a:srgbClr val="FFA000"/>
                  </a:solidFill>
                  <a:round/>
                  <a:headEnd/>
                  <a:tailEnd/>
                </a:ln>
              </p:spPr>
              <p:txBody>
                <a:bodyPr wrap="none" anchor="ctr"/>
                <a:lstStyle/>
                <a:p>
                  <a:endParaRPr lang="en-IN" b="1"/>
                </a:p>
              </p:txBody>
            </p:sp>
            <p:sp>
              <p:nvSpPr>
                <p:cNvPr id="13581" name="Freeform 38"/>
                <p:cNvSpPr>
                  <a:spLocks noChangeArrowheads="1"/>
                </p:cNvSpPr>
                <p:nvPr/>
              </p:nvSpPr>
              <p:spPr bwMode="auto">
                <a:xfrm>
                  <a:off x="4386" y="2568"/>
                  <a:ext cx="34" cy="54"/>
                </a:xfrm>
                <a:custGeom>
                  <a:avLst/>
                  <a:gdLst>
                    <a:gd name="T0" fmla="*/ 4 w 38"/>
                    <a:gd name="T1" fmla="*/ 2 h 70"/>
                    <a:gd name="T2" fmla="*/ 4 w 38"/>
                    <a:gd name="T3" fmla="*/ 2 h 70"/>
                    <a:gd name="T4" fmla="*/ 4 w 38"/>
                    <a:gd name="T5" fmla="*/ 0 h 70"/>
                    <a:gd name="T6" fmla="*/ 0 w 38"/>
                    <a:gd name="T7" fmla="*/ 0 h 70"/>
                    <a:gd name="T8" fmla="*/ 4 w 38"/>
                    <a:gd name="T9" fmla="*/ 2 h 70"/>
                    <a:gd name="T10" fmla="*/ 4 w 38"/>
                    <a:gd name="T11" fmla="*/ 2 h 70"/>
                    <a:gd name="T12" fmla="*/ 4 w 38"/>
                    <a:gd name="T13" fmla="*/ 2 h 70"/>
                    <a:gd name="T14" fmla="*/ 4 w 38"/>
                    <a:gd name="T15" fmla="*/ 2 h 70"/>
                    <a:gd name="T16" fmla="*/ 4 w 38"/>
                    <a:gd name="T17" fmla="*/ 2 h 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
                    <a:gd name="T28" fmla="*/ 0 h 70"/>
                    <a:gd name="T29" fmla="*/ 38 w 38"/>
                    <a:gd name="T30" fmla="*/ 70 h 7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 h="70">
                      <a:moveTo>
                        <a:pt x="24" y="58"/>
                      </a:moveTo>
                      <a:lnTo>
                        <a:pt x="38" y="70"/>
                      </a:lnTo>
                      <a:lnTo>
                        <a:pt x="38" y="0"/>
                      </a:lnTo>
                      <a:lnTo>
                        <a:pt x="0" y="0"/>
                      </a:lnTo>
                      <a:lnTo>
                        <a:pt x="6" y="30"/>
                      </a:lnTo>
                      <a:lnTo>
                        <a:pt x="8" y="34"/>
                      </a:lnTo>
                      <a:lnTo>
                        <a:pt x="21" y="59"/>
                      </a:lnTo>
                      <a:lnTo>
                        <a:pt x="23" y="59"/>
                      </a:lnTo>
                      <a:lnTo>
                        <a:pt x="24" y="58"/>
                      </a:lnTo>
                      <a:close/>
                    </a:path>
                  </a:pathLst>
                </a:custGeom>
                <a:solidFill>
                  <a:srgbClr val="FF6000"/>
                </a:solidFill>
                <a:ln w="9360">
                  <a:solidFill>
                    <a:srgbClr val="FF6000"/>
                  </a:solidFill>
                  <a:round/>
                  <a:headEnd/>
                  <a:tailEnd/>
                </a:ln>
              </p:spPr>
              <p:txBody>
                <a:bodyPr wrap="none" anchor="ctr"/>
                <a:lstStyle/>
                <a:p>
                  <a:endParaRPr lang="en-IN" b="1"/>
                </a:p>
              </p:txBody>
            </p:sp>
            <p:sp>
              <p:nvSpPr>
                <p:cNvPr id="13582" name="Freeform 39"/>
                <p:cNvSpPr>
                  <a:spLocks noChangeArrowheads="1"/>
                </p:cNvSpPr>
                <p:nvPr/>
              </p:nvSpPr>
              <p:spPr bwMode="auto">
                <a:xfrm>
                  <a:off x="2026" y="2571"/>
                  <a:ext cx="4" cy="25"/>
                </a:xfrm>
                <a:custGeom>
                  <a:avLst/>
                  <a:gdLst>
                    <a:gd name="T0" fmla="*/ 1 w 8"/>
                    <a:gd name="T1" fmla="*/ 1 h 35"/>
                    <a:gd name="T2" fmla="*/ 1 w 8"/>
                    <a:gd name="T3" fmla="*/ 1 h 35"/>
                    <a:gd name="T4" fmla="*/ 1 w 8"/>
                    <a:gd name="T5" fmla="*/ 0 h 35"/>
                    <a:gd name="T6" fmla="*/ 0 w 8"/>
                    <a:gd name="T7" fmla="*/ 1 h 35"/>
                    <a:gd name="T8" fmla="*/ 1 w 8"/>
                    <a:gd name="T9" fmla="*/ 1 h 35"/>
                    <a:gd name="T10" fmla="*/ 0 60000 65536"/>
                    <a:gd name="T11" fmla="*/ 0 60000 65536"/>
                    <a:gd name="T12" fmla="*/ 0 60000 65536"/>
                    <a:gd name="T13" fmla="*/ 0 60000 65536"/>
                    <a:gd name="T14" fmla="*/ 0 60000 65536"/>
                    <a:gd name="T15" fmla="*/ 0 w 8"/>
                    <a:gd name="T16" fmla="*/ 0 h 35"/>
                    <a:gd name="T17" fmla="*/ 8 w 8"/>
                    <a:gd name="T18" fmla="*/ 35 h 35"/>
                  </a:gdLst>
                  <a:ahLst/>
                  <a:cxnLst>
                    <a:cxn ang="T10">
                      <a:pos x="T0" y="T1"/>
                    </a:cxn>
                    <a:cxn ang="T11">
                      <a:pos x="T2" y="T3"/>
                    </a:cxn>
                    <a:cxn ang="T12">
                      <a:pos x="T4" y="T5"/>
                    </a:cxn>
                    <a:cxn ang="T13">
                      <a:pos x="T6" y="T7"/>
                    </a:cxn>
                    <a:cxn ang="T14">
                      <a:pos x="T8" y="T9"/>
                    </a:cxn>
                  </a:cxnLst>
                  <a:rect l="T15" t="T16" r="T17" b="T18"/>
                  <a:pathLst>
                    <a:path w="8" h="35">
                      <a:moveTo>
                        <a:pt x="4" y="35"/>
                      </a:moveTo>
                      <a:lnTo>
                        <a:pt x="8" y="26"/>
                      </a:lnTo>
                      <a:lnTo>
                        <a:pt x="4" y="0"/>
                      </a:lnTo>
                      <a:lnTo>
                        <a:pt x="0" y="26"/>
                      </a:lnTo>
                      <a:lnTo>
                        <a:pt x="4" y="35"/>
                      </a:lnTo>
                      <a:close/>
                    </a:path>
                  </a:pathLst>
                </a:custGeom>
                <a:solidFill>
                  <a:srgbClr val="96D2FA"/>
                </a:solidFill>
                <a:ln w="9360">
                  <a:solidFill>
                    <a:srgbClr val="96D2FA"/>
                  </a:solidFill>
                  <a:round/>
                  <a:headEnd/>
                  <a:tailEnd/>
                </a:ln>
              </p:spPr>
              <p:txBody>
                <a:bodyPr wrap="none" anchor="ctr"/>
                <a:lstStyle/>
                <a:p>
                  <a:endParaRPr lang="en-IN" b="1"/>
                </a:p>
              </p:txBody>
            </p:sp>
            <p:sp>
              <p:nvSpPr>
                <p:cNvPr id="13583" name="Freeform 40"/>
                <p:cNvSpPr>
                  <a:spLocks noChangeArrowheads="1"/>
                </p:cNvSpPr>
                <p:nvPr/>
              </p:nvSpPr>
              <p:spPr bwMode="auto">
                <a:xfrm>
                  <a:off x="905" y="2496"/>
                  <a:ext cx="55" cy="69"/>
                </a:xfrm>
                <a:custGeom>
                  <a:avLst/>
                  <a:gdLst>
                    <a:gd name="T0" fmla="*/ 7 w 59"/>
                    <a:gd name="T1" fmla="*/ 2 h 87"/>
                    <a:gd name="T2" fmla="*/ 7 w 59"/>
                    <a:gd name="T3" fmla="*/ 2 h 87"/>
                    <a:gd name="T4" fmla="*/ 7 w 59"/>
                    <a:gd name="T5" fmla="*/ 2 h 87"/>
                    <a:gd name="T6" fmla="*/ 13 w 59"/>
                    <a:gd name="T7" fmla="*/ 2 h 87"/>
                    <a:gd name="T8" fmla="*/ 13 w 59"/>
                    <a:gd name="T9" fmla="*/ 0 h 87"/>
                    <a:gd name="T10" fmla="*/ 7 w 59"/>
                    <a:gd name="T11" fmla="*/ 0 h 87"/>
                    <a:gd name="T12" fmla="*/ 7 w 59"/>
                    <a:gd name="T13" fmla="*/ 2 h 87"/>
                    <a:gd name="T14" fmla="*/ 0 w 59"/>
                    <a:gd name="T15" fmla="*/ 2 h 87"/>
                    <a:gd name="T16" fmla="*/ 0 w 59"/>
                    <a:gd name="T17" fmla="*/ 2 h 87"/>
                    <a:gd name="T18" fmla="*/ 7 w 59"/>
                    <a:gd name="T19" fmla="*/ 2 h 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
                    <a:gd name="T31" fmla="*/ 0 h 87"/>
                    <a:gd name="T32" fmla="*/ 59 w 59"/>
                    <a:gd name="T33" fmla="*/ 87 h 8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 h="87">
                      <a:moveTo>
                        <a:pt x="14" y="87"/>
                      </a:moveTo>
                      <a:lnTo>
                        <a:pt x="29" y="87"/>
                      </a:lnTo>
                      <a:lnTo>
                        <a:pt x="29" y="29"/>
                      </a:lnTo>
                      <a:lnTo>
                        <a:pt x="59" y="29"/>
                      </a:lnTo>
                      <a:lnTo>
                        <a:pt x="59" y="0"/>
                      </a:lnTo>
                      <a:lnTo>
                        <a:pt x="14" y="0"/>
                      </a:lnTo>
                      <a:lnTo>
                        <a:pt x="14" y="58"/>
                      </a:lnTo>
                      <a:lnTo>
                        <a:pt x="0" y="58"/>
                      </a:lnTo>
                      <a:lnTo>
                        <a:pt x="0" y="87"/>
                      </a:lnTo>
                      <a:lnTo>
                        <a:pt x="14" y="87"/>
                      </a:lnTo>
                      <a:close/>
                    </a:path>
                  </a:pathLst>
                </a:custGeom>
                <a:solidFill>
                  <a:srgbClr val="2882F0"/>
                </a:solidFill>
                <a:ln w="9360">
                  <a:solidFill>
                    <a:srgbClr val="2882F0"/>
                  </a:solidFill>
                  <a:round/>
                  <a:headEnd/>
                  <a:tailEnd/>
                </a:ln>
              </p:spPr>
              <p:txBody>
                <a:bodyPr wrap="none" anchor="ctr"/>
                <a:lstStyle/>
                <a:p>
                  <a:endParaRPr lang="en-IN" b="1"/>
                </a:p>
              </p:txBody>
            </p:sp>
            <p:sp>
              <p:nvSpPr>
                <p:cNvPr id="13584" name="Freeform 41"/>
                <p:cNvSpPr>
                  <a:spLocks noChangeArrowheads="1"/>
                </p:cNvSpPr>
                <p:nvPr/>
              </p:nvSpPr>
              <p:spPr bwMode="auto">
                <a:xfrm>
                  <a:off x="1039" y="2496"/>
                  <a:ext cx="1045" cy="69"/>
                </a:xfrm>
                <a:custGeom>
                  <a:avLst/>
                  <a:gdLst>
                    <a:gd name="T0" fmla="*/ 15 w 1049"/>
                    <a:gd name="T1" fmla="*/ 2 h 87"/>
                    <a:gd name="T2" fmla="*/ 932 w 1049"/>
                    <a:gd name="T3" fmla="*/ 2 h 87"/>
                    <a:gd name="T4" fmla="*/ 932 w 1049"/>
                    <a:gd name="T5" fmla="*/ 2 h 87"/>
                    <a:gd name="T6" fmla="*/ 946 w 1049"/>
                    <a:gd name="T7" fmla="*/ 2 h 87"/>
                    <a:gd name="T8" fmla="*/ 946 w 1049"/>
                    <a:gd name="T9" fmla="*/ 2 h 87"/>
                    <a:gd name="T10" fmla="*/ 960 w 1049"/>
                    <a:gd name="T11" fmla="*/ 2 h 87"/>
                    <a:gd name="T12" fmla="*/ 960 w 1049"/>
                    <a:gd name="T13" fmla="*/ 0 h 87"/>
                    <a:gd name="T14" fmla="*/ 15 w 1049"/>
                    <a:gd name="T15" fmla="*/ 0 h 87"/>
                    <a:gd name="T16" fmla="*/ 15 w 1049"/>
                    <a:gd name="T17" fmla="*/ 2 h 87"/>
                    <a:gd name="T18" fmla="*/ 0 w 1049"/>
                    <a:gd name="T19" fmla="*/ 2 h 87"/>
                    <a:gd name="T20" fmla="*/ 0 w 1049"/>
                    <a:gd name="T21" fmla="*/ 2 h 87"/>
                    <a:gd name="T22" fmla="*/ 15 w 1049"/>
                    <a:gd name="T23" fmla="*/ 2 h 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49"/>
                    <a:gd name="T37" fmla="*/ 0 h 87"/>
                    <a:gd name="T38" fmla="*/ 1049 w 1049"/>
                    <a:gd name="T39" fmla="*/ 87 h 8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49" h="87">
                      <a:moveTo>
                        <a:pt x="15" y="87"/>
                      </a:moveTo>
                      <a:lnTo>
                        <a:pt x="1021" y="87"/>
                      </a:lnTo>
                      <a:lnTo>
                        <a:pt x="1021" y="58"/>
                      </a:lnTo>
                      <a:lnTo>
                        <a:pt x="1035" y="58"/>
                      </a:lnTo>
                      <a:lnTo>
                        <a:pt x="1035" y="29"/>
                      </a:lnTo>
                      <a:lnTo>
                        <a:pt x="1049" y="29"/>
                      </a:lnTo>
                      <a:lnTo>
                        <a:pt x="1049" y="0"/>
                      </a:lnTo>
                      <a:lnTo>
                        <a:pt x="15" y="0"/>
                      </a:lnTo>
                      <a:lnTo>
                        <a:pt x="15" y="58"/>
                      </a:lnTo>
                      <a:lnTo>
                        <a:pt x="0" y="58"/>
                      </a:lnTo>
                      <a:lnTo>
                        <a:pt x="0" y="87"/>
                      </a:lnTo>
                      <a:lnTo>
                        <a:pt x="15" y="87"/>
                      </a:lnTo>
                      <a:close/>
                    </a:path>
                  </a:pathLst>
                </a:custGeom>
                <a:solidFill>
                  <a:srgbClr val="2882F0"/>
                </a:solidFill>
                <a:ln w="9360">
                  <a:solidFill>
                    <a:srgbClr val="2882F0"/>
                  </a:solidFill>
                  <a:round/>
                  <a:headEnd/>
                  <a:tailEnd/>
                </a:ln>
              </p:spPr>
              <p:txBody>
                <a:bodyPr wrap="none" anchor="ctr"/>
                <a:lstStyle/>
                <a:p>
                  <a:endParaRPr lang="en-IN" b="1"/>
                </a:p>
              </p:txBody>
            </p:sp>
            <p:sp>
              <p:nvSpPr>
                <p:cNvPr id="13585" name="Freeform 42"/>
                <p:cNvSpPr>
                  <a:spLocks noChangeArrowheads="1"/>
                </p:cNvSpPr>
                <p:nvPr/>
              </p:nvSpPr>
              <p:spPr bwMode="auto">
                <a:xfrm>
                  <a:off x="2442" y="2497"/>
                  <a:ext cx="1978" cy="68"/>
                </a:xfrm>
                <a:custGeom>
                  <a:avLst/>
                  <a:gdLst>
                    <a:gd name="T0" fmla="*/ 16 w 1982"/>
                    <a:gd name="T1" fmla="*/ 2 h 86"/>
                    <a:gd name="T2" fmla="*/ 454 w 1982"/>
                    <a:gd name="T3" fmla="*/ 2 h 86"/>
                    <a:gd name="T4" fmla="*/ 454 w 1982"/>
                    <a:gd name="T5" fmla="*/ 2 h 86"/>
                    <a:gd name="T6" fmla="*/ 468 w 1982"/>
                    <a:gd name="T7" fmla="*/ 2 h 86"/>
                    <a:gd name="T8" fmla="*/ 468 w 1982"/>
                    <a:gd name="T9" fmla="*/ 2 h 86"/>
                    <a:gd name="T10" fmla="*/ 511 w 1982"/>
                    <a:gd name="T11" fmla="*/ 2 h 86"/>
                    <a:gd name="T12" fmla="*/ 511 w 1982"/>
                    <a:gd name="T13" fmla="*/ 2 h 86"/>
                    <a:gd name="T14" fmla="*/ 1893 w 1982"/>
                    <a:gd name="T15" fmla="*/ 2 h 86"/>
                    <a:gd name="T16" fmla="*/ 1893 w 1982"/>
                    <a:gd name="T17" fmla="*/ 0 h 86"/>
                    <a:gd name="T18" fmla="*/ 0 w 1982"/>
                    <a:gd name="T19" fmla="*/ 0 h 86"/>
                    <a:gd name="T20" fmla="*/ 0 w 1982"/>
                    <a:gd name="T21" fmla="*/ 2 h 86"/>
                    <a:gd name="T22" fmla="*/ 16 w 1982"/>
                    <a:gd name="T23" fmla="*/ 2 h 8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82"/>
                    <a:gd name="T37" fmla="*/ 0 h 86"/>
                    <a:gd name="T38" fmla="*/ 1982 w 1982"/>
                    <a:gd name="T39" fmla="*/ 86 h 8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82" h="86">
                      <a:moveTo>
                        <a:pt x="16" y="86"/>
                      </a:moveTo>
                      <a:lnTo>
                        <a:pt x="475" y="86"/>
                      </a:lnTo>
                      <a:lnTo>
                        <a:pt x="475" y="57"/>
                      </a:lnTo>
                      <a:lnTo>
                        <a:pt x="489" y="57"/>
                      </a:lnTo>
                      <a:lnTo>
                        <a:pt x="489" y="28"/>
                      </a:lnTo>
                      <a:lnTo>
                        <a:pt x="533" y="28"/>
                      </a:lnTo>
                      <a:lnTo>
                        <a:pt x="533" y="86"/>
                      </a:lnTo>
                      <a:lnTo>
                        <a:pt x="1982" y="86"/>
                      </a:lnTo>
                      <a:lnTo>
                        <a:pt x="1982" y="0"/>
                      </a:lnTo>
                      <a:lnTo>
                        <a:pt x="0" y="0"/>
                      </a:lnTo>
                      <a:lnTo>
                        <a:pt x="0" y="86"/>
                      </a:lnTo>
                      <a:lnTo>
                        <a:pt x="16" y="86"/>
                      </a:lnTo>
                      <a:close/>
                    </a:path>
                  </a:pathLst>
                </a:custGeom>
                <a:solidFill>
                  <a:srgbClr val="2882F0"/>
                </a:solidFill>
                <a:ln w="9360">
                  <a:solidFill>
                    <a:srgbClr val="2882F0"/>
                  </a:solidFill>
                  <a:round/>
                  <a:headEnd/>
                  <a:tailEnd/>
                </a:ln>
              </p:spPr>
              <p:txBody>
                <a:bodyPr wrap="none" anchor="ctr"/>
                <a:lstStyle/>
                <a:p>
                  <a:endParaRPr lang="en-IN" b="1"/>
                </a:p>
              </p:txBody>
            </p:sp>
            <p:sp>
              <p:nvSpPr>
                <p:cNvPr id="13586" name="Freeform 43"/>
                <p:cNvSpPr>
                  <a:spLocks noChangeArrowheads="1"/>
                </p:cNvSpPr>
                <p:nvPr/>
              </p:nvSpPr>
              <p:spPr bwMode="auto">
                <a:xfrm>
                  <a:off x="2309" y="2496"/>
                  <a:ext cx="26" cy="20"/>
                </a:xfrm>
                <a:custGeom>
                  <a:avLst/>
                  <a:gdLst>
                    <a:gd name="T0" fmla="*/ 3 w 30"/>
                    <a:gd name="T1" fmla="*/ 1 h 29"/>
                    <a:gd name="T2" fmla="*/ 3 w 30"/>
                    <a:gd name="T3" fmla="*/ 0 h 29"/>
                    <a:gd name="T4" fmla="*/ 0 w 30"/>
                    <a:gd name="T5" fmla="*/ 0 h 29"/>
                    <a:gd name="T6" fmla="*/ 0 w 30"/>
                    <a:gd name="T7" fmla="*/ 1 h 29"/>
                    <a:gd name="T8" fmla="*/ 3 w 30"/>
                    <a:gd name="T9" fmla="*/ 1 h 29"/>
                    <a:gd name="T10" fmla="*/ 3 w 30"/>
                    <a:gd name="T11" fmla="*/ 1 h 29"/>
                    <a:gd name="T12" fmla="*/ 0 60000 65536"/>
                    <a:gd name="T13" fmla="*/ 0 60000 65536"/>
                    <a:gd name="T14" fmla="*/ 0 60000 65536"/>
                    <a:gd name="T15" fmla="*/ 0 60000 65536"/>
                    <a:gd name="T16" fmla="*/ 0 60000 65536"/>
                    <a:gd name="T17" fmla="*/ 0 60000 65536"/>
                    <a:gd name="T18" fmla="*/ 0 w 30"/>
                    <a:gd name="T19" fmla="*/ 0 h 29"/>
                    <a:gd name="T20" fmla="*/ 30 w 30"/>
                    <a:gd name="T21" fmla="*/ 29 h 29"/>
                  </a:gdLst>
                  <a:ahLst/>
                  <a:cxnLst>
                    <a:cxn ang="T12">
                      <a:pos x="T0" y="T1"/>
                    </a:cxn>
                    <a:cxn ang="T13">
                      <a:pos x="T2" y="T3"/>
                    </a:cxn>
                    <a:cxn ang="T14">
                      <a:pos x="T4" y="T5"/>
                    </a:cxn>
                    <a:cxn ang="T15">
                      <a:pos x="T6" y="T7"/>
                    </a:cxn>
                    <a:cxn ang="T16">
                      <a:pos x="T8" y="T9"/>
                    </a:cxn>
                    <a:cxn ang="T17">
                      <a:pos x="T10" y="T11"/>
                    </a:cxn>
                  </a:cxnLst>
                  <a:rect l="T18" t="T19" r="T20" b="T21"/>
                  <a:pathLst>
                    <a:path w="30" h="29">
                      <a:moveTo>
                        <a:pt x="30" y="29"/>
                      </a:moveTo>
                      <a:lnTo>
                        <a:pt x="30" y="0"/>
                      </a:lnTo>
                      <a:lnTo>
                        <a:pt x="0" y="0"/>
                      </a:lnTo>
                      <a:lnTo>
                        <a:pt x="0" y="29"/>
                      </a:lnTo>
                      <a:lnTo>
                        <a:pt x="15" y="29"/>
                      </a:lnTo>
                      <a:lnTo>
                        <a:pt x="30" y="29"/>
                      </a:lnTo>
                      <a:close/>
                    </a:path>
                  </a:pathLst>
                </a:custGeom>
                <a:solidFill>
                  <a:srgbClr val="2882F0"/>
                </a:solidFill>
                <a:ln w="9360">
                  <a:solidFill>
                    <a:srgbClr val="2882F0"/>
                  </a:solidFill>
                  <a:round/>
                  <a:headEnd/>
                  <a:tailEnd/>
                </a:ln>
              </p:spPr>
              <p:txBody>
                <a:bodyPr wrap="none" anchor="ctr"/>
                <a:lstStyle/>
                <a:p>
                  <a:endParaRPr lang="en-IN" b="1"/>
                </a:p>
              </p:txBody>
            </p:sp>
            <p:sp>
              <p:nvSpPr>
                <p:cNvPr id="13587" name="Freeform 44"/>
                <p:cNvSpPr>
                  <a:spLocks noChangeArrowheads="1"/>
                </p:cNvSpPr>
                <p:nvPr/>
              </p:nvSpPr>
              <p:spPr bwMode="auto">
                <a:xfrm>
                  <a:off x="2441" y="2497"/>
                  <a:ext cx="176" cy="68"/>
                </a:xfrm>
                <a:custGeom>
                  <a:avLst/>
                  <a:gdLst>
                    <a:gd name="T0" fmla="*/ 22 w 180"/>
                    <a:gd name="T1" fmla="*/ 2 h 87"/>
                    <a:gd name="T2" fmla="*/ 24 w 180"/>
                    <a:gd name="T3" fmla="*/ 2 h 87"/>
                    <a:gd name="T4" fmla="*/ 38 w 180"/>
                    <a:gd name="T5" fmla="*/ 2 h 87"/>
                    <a:gd name="T6" fmla="*/ 39 w 180"/>
                    <a:gd name="T7" fmla="*/ 2 h 87"/>
                    <a:gd name="T8" fmla="*/ 64 w 180"/>
                    <a:gd name="T9" fmla="*/ 2 h 87"/>
                    <a:gd name="T10" fmla="*/ 72 w 180"/>
                    <a:gd name="T11" fmla="*/ 2 h 87"/>
                    <a:gd name="T12" fmla="*/ 82 w 180"/>
                    <a:gd name="T13" fmla="*/ 2 h 87"/>
                    <a:gd name="T14" fmla="*/ 89 w 180"/>
                    <a:gd name="T15" fmla="*/ 2 h 87"/>
                    <a:gd name="T16" fmla="*/ 82 w 180"/>
                    <a:gd name="T17" fmla="*/ 2 h 87"/>
                    <a:gd name="T18" fmla="*/ 91 w 180"/>
                    <a:gd name="T19" fmla="*/ 2 h 87"/>
                    <a:gd name="T20" fmla="*/ 100 w 180"/>
                    <a:gd name="T21" fmla="*/ 2 h 87"/>
                    <a:gd name="T22" fmla="*/ 108 w 180"/>
                    <a:gd name="T23" fmla="*/ 2 h 87"/>
                    <a:gd name="T24" fmla="*/ 108 w 180"/>
                    <a:gd name="T25" fmla="*/ 0 h 87"/>
                    <a:gd name="T26" fmla="*/ 0 w 180"/>
                    <a:gd name="T27" fmla="*/ 0 h 87"/>
                    <a:gd name="T28" fmla="*/ 0 w 180"/>
                    <a:gd name="T29" fmla="*/ 2 h 87"/>
                    <a:gd name="T30" fmla="*/ 22 w 180"/>
                    <a:gd name="T31" fmla="*/ 2 h 87"/>
                    <a:gd name="T32" fmla="*/ 22 w 180"/>
                    <a:gd name="T33" fmla="*/ 2 h 8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0"/>
                    <a:gd name="T52" fmla="*/ 0 h 87"/>
                    <a:gd name="T53" fmla="*/ 180 w 180"/>
                    <a:gd name="T54" fmla="*/ 87 h 8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0" h="87">
                      <a:moveTo>
                        <a:pt x="33" y="86"/>
                      </a:moveTo>
                      <a:lnTo>
                        <a:pt x="46" y="72"/>
                      </a:lnTo>
                      <a:lnTo>
                        <a:pt x="60" y="85"/>
                      </a:lnTo>
                      <a:lnTo>
                        <a:pt x="61" y="87"/>
                      </a:lnTo>
                      <a:lnTo>
                        <a:pt x="108" y="87"/>
                      </a:lnTo>
                      <a:lnTo>
                        <a:pt x="120" y="72"/>
                      </a:lnTo>
                      <a:lnTo>
                        <a:pt x="135" y="64"/>
                      </a:lnTo>
                      <a:lnTo>
                        <a:pt x="146" y="58"/>
                      </a:lnTo>
                      <a:lnTo>
                        <a:pt x="135" y="29"/>
                      </a:lnTo>
                      <a:lnTo>
                        <a:pt x="149" y="20"/>
                      </a:lnTo>
                      <a:lnTo>
                        <a:pt x="164" y="9"/>
                      </a:lnTo>
                      <a:lnTo>
                        <a:pt x="178" y="6"/>
                      </a:lnTo>
                      <a:lnTo>
                        <a:pt x="180" y="0"/>
                      </a:lnTo>
                      <a:lnTo>
                        <a:pt x="0" y="0"/>
                      </a:lnTo>
                      <a:lnTo>
                        <a:pt x="0" y="86"/>
                      </a:lnTo>
                      <a:lnTo>
                        <a:pt x="30" y="86"/>
                      </a:lnTo>
                      <a:lnTo>
                        <a:pt x="33" y="86"/>
                      </a:lnTo>
                      <a:close/>
                    </a:path>
                  </a:pathLst>
                </a:custGeom>
                <a:solidFill>
                  <a:srgbClr val="50A5F5"/>
                </a:solidFill>
                <a:ln w="9360">
                  <a:solidFill>
                    <a:srgbClr val="50A5F5"/>
                  </a:solidFill>
                  <a:round/>
                  <a:headEnd/>
                  <a:tailEnd/>
                </a:ln>
              </p:spPr>
              <p:txBody>
                <a:bodyPr wrap="none" anchor="ctr"/>
                <a:lstStyle/>
                <a:p>
                  <a:endParaRPr lang="en-IN" b="1"/>
                </a:p>
              </p:txBody>
            </p:sp>
            <p:sp>
              <p:nvSpPr>
                <p:cNvPr id="13588" name="Freeform 45"/>
                <p:cNvSpPr>
                  <a:spLocks noChangeArrowheads="1"/>
                </p:cNvSpPr>
                <p:nvPr/>
              </p:nvSpPr>
              <p:spPr bwMode="auto">
                <a:xfrm>
                  <a:off x="2614" y="2495"/>
                  <a:ext cx="124" cy="68"/>
                </a:xfrm>
                <a:custGeom>
                  <a:avLst/>
                  <a:gdLst>
                    <a:gd name="T0" fmla="*/ 5 w 128"/>
                    <a:gd name="T1" fmla="*/ 2 h 87"/>
                    <a:gd name="T2" fmla="*/ 16 w 128"/>
                    <a:gd name="T3" fmla="*/ 2 h 87"/>
                    <a:gd name="T4" fmla="*/ 16 w 128"/>
                    <a:gd name="T5" fmla="*/ 2 h 87"/>
                    <a:gd name="T6" fmla="*/ 17 w 128"/>
                    <a:gd name="T7" fmla="*/ 2 h 87"/>
                    <a:gd name="T8" fmla="*/ 57 w 128"/>
                    <a:gd name="T9" fmla="*/ 2 h 87"/>
                    <a:gd name="T10" fmla="*/ 61 w 128"/>
                    <a:gd name="T11" fmla="*/ 2 h 87"/>
                    <a:gd name="T12" fmla="*/ 64 w 128"/>
                    <a:gd name="T13" fmla="*/ 2 h 87"/>
                    <a:gd name="T14" fmla="*/ 61 w 128"/>
                    <a:gd name="T15" fmla="*/ 2 h 87"/>
                    <a:gd name="T16" fmla="*/ 57 w 128"/>
                    <a:gd name="T17" fmla="*/ 2 h 87"/>
                    <a:gd name="T18" fmla="*/ 59 w 128"/>
                    <a:gd name="T19" fmla="*/ 0 h 87"/>
                    <a:gd name="T20" fmla="*/ 19 w 128"/>
                    <a:gd name="T21" fmla="*/ 0 h 87"/>
                    <a:gd name="T22" fmla="*/ 16 w 128"/>
                    <a:gd name="T23" fmla="*/ 2 h 87"/>
                    <a:gd name="T24" fmla="*/ 16 w 128"/>
                    <a:gd name="T25" fmla="*/ 2 h 87"/>
                    <a:gd name="T26" fmla="*/ 16 w 128"/>
                    <a:gd name="T27" fmla="*/ 2 h 87"/>
                    <a:gd name="T28" fmla="*/ 4 w 128"/>
                    <a:gd name="T29" fmla="*/ 2 h 87"/>
                    <a:gd name="T30" fmla="*/ 0 w 128"/>
                    <a:gd name="T31" fmla="*/ 2 h 87"/>
                    <a:gd name="T32" fmla="*/ 4 w 128"/>
                    <a:gd name="T33" fmla="*/ 2 h 87"/>
                    <a:gd name="T34" fmla="*/ 5 w 128"/>
                    <a:gd name="T35" fmla="*/ 2 h 8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8"/>
                    <a:gd name="T55" fmla="*/ 0 h 87"/>
                    <a:gd name="T56" fmla="*/ 128 w 128"/>
                    <a:gd name="T57" fmla="*/ 87 h 8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8" h="87">
                      <a:moveTo>
                        <a:pt x="5" y="63"/>
                      </a:moveTo>
                      <a:lnTo>
                        <a:pt x="20" y="76"/>
                      </a:lnTo>
                      <a:lnTo>
                        <a:pt x="34" y="74"/>
                      </a:lnTo>
                      <a:lnTo>
                        <a:pt x="39" y="87"/>
                      </a:lnTo>
                      <a:lnTo>
                        <a:pt x="116" y="87"/>
                      </a:lnTo>
                      <a:lnTo>
                        <a:pt x="123" y="75"/>
                      </a:lnTo>
                      <a:lnTo>
                        <a:pt x="128" y="58"/>
                      </a:lnTo>
                      <a:lnTo>
                        <a:pt x="123" y="40"/>
                      </a:lnTo>
                      <a:lnTo>
                        <a:pt x="116" y="29"/>
                      </a:lnTo>
                      <a:lnTo>
                        <a:pt x="119" y="0"/>
                      </a:lnTo>
                      <a:lnTo>
                        <a:pt x="41" y="0"/>
                      </a:lnTo>
                      <a:lnTo>
                        <a:pt x="33" y="13"/>
                      </a:lnTo>
                      <a:lnTo>
                        <a:pt x="22" y="29"/>
                      </a:lnTo>
                      <a:lnTo>
                        <a:pt x="18" y="35"/>
                      </a:lnTo>
                      <a:lnTo>
                        <a:pt x="4" y="49"/>
                      </a:lnTo>
                      <a:lnTo>
                        <a:pt x="0" y="58"/>
                      </a:lnTo>
                      <a:lnTo>
                        <a:pt x="4" y="60"/>
                      </a:lnTo>
                      <a:lnTo>
                        <a:pt x="5" y="63"/>
                      </a:lnTo>
                      <a:close/>
                    </a:path>
                  </a:pathLst>
                </a:custGeom>
                <a:solidFill>
                  <a:srgbClr val="50A5F5"/>
                </a:solidFill>
                <a:ln w="9360">
                  <a:solidFill>
                    <a:srgbClr val="50A5F5"/>
                  </a:solidFill>
                  <a:round/>
                  <a:headEnd/>
                  <a:tailEnd/>
                </a:ln>
              </p:spPr>
              <p:txBody>
                <a:bodyPr wrap="none" anchor="ctr"/>
                <a:lstStyle/>
                <a:p>
                  <a:endParaRPr lang="en-IN" b="1"/>
                </a:p>
              </p:txBody>
            </p:sp>
            <p:sp>
              <p:nvSpPr>
                <p:cNvPr id="13589" name="Freeform 46"/>
                <p:cNvSpPr>
                  <a:spLocks noChangeArrowheads="1"/>
                </p:cNvSpPr>
                <p:nvPr/>
              </p:nvSpPr>
              <p:spPr bwMode="auto">
                <a:xfrm>
                  <a:off x="2740" y="2497"/>
                  <a:ext cx="1680" cy="68"/>
                </a:xfrm>
                <a:custGeom>
                  <a:avLst/>
                  <a:gdLst>
                    <a:gd name="T0" fmla="*/ 40 w 1684"/>
                    <a:gd name="T1" fmla="*/ 2 h 86"/>
                    <a:gd name="T2" fmla="*/ 37 w 1684"/>
                    <a:gd name="T3" fmla="*/ 2 h 86"/>
                    <a:gd name="T4" fmla="*/ 28 w 1684"/>
                    <a:gd name="T5" fmla="*/ 2 h 86"/>
                    <a:gd name="T6" fmla="*/ 27 w 1684"/>
                    <a:gd name="T7" fmla="*/ 2 h 86"/>
                    <a:gd name="T8" fmla="*/ 13 w 1684"/>
                    <a:gd name="T9" fmla="*/ 2 h 86"/>
                    <a:gd name="T10" fmla="*/ 0 w 1684"/>
                    <a:gd name="T11" fmla="*/ 0 h 86"/>
                    <a:gd name="T12" fmla="*/ 1595 w 1684"/>
                    <a:gd name="T13" fmla="*/ 0 h 86"/>
                    <a:gd name="T14" fmla="*/ 1595 w 1684"/>
                    <a:gd name="T15" fmla="*/ 2 h 86"/>
                    <a:gd name="T16" fmla="*/ 215 w 1684"/>
                    <a:gd name="T17" fmla="*/ 2 h 86"/>
                    <a:gd name="T18" fmla="*/ 215 w 1684"/>
                    <a:gd name="T19" fmla="*/ 2 h 86"/>
                    <a:gd name="T20" fmla="*/ 191 w 1684"/>
                    <a:gd name="T21" fmla="*/ 2 h 86"/>
                    <a:gd name="T22" fmla="*/ 191 w 1684"/>
                    <a:gd name="T23" fmla="*/ 2 h 86"/>
                    <a:gd name="T24" fmla="*/ 177 w 1684"/>
                    <a:gd name="T25" fmla="*/ 2 h 86"/>
                    <a:gd name="T26" fmla="*/ 177 w 1684"/>
                    <a:gd name="T27" fmla="*/ 2 h 86"/>
                    <a:gd name="T28" fmla="*/ 168 w 1684"/>
                    <a:gd name="T29" fmla="*/ 2 h 86"/>
                    <a:gd name="T30" fmla="*/ 162 w 1684"/>
                    <a:gd name="T31" fmla="*/ 2 h 86"/>
                    <a:gd name="T32" fmla="*/ 148 w 1684"/>
                    <a:gd name="T33" fmla="*/ 2 h 86"/>
                    <a:gd name="T34" fmla="*/ 135 w 1684"/>
                    <a:gd name="T35" fmla="*/ 2 h 86"/>
                    <a:gd name="T36" fmla="*/ 41 w 1684"/>
                    <a:gd name="T37" fmla="*/ 2 h 86"/>
                    <a:gd name="T38" fmla="*/ 40 w 1684"/>
                    <a:gd name="T39" fmla="*/ 2 h 8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84"/>
                    <a:gd name="T61" fmla="*/ 0 h 86"/>
                    <a:gd name="T62" fmla="*/ 1684 w 1684"/>
                    <a:gd name="T63" fmla="*/ 86 h 8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84" h="86">
                      <a:moveTo>
                        <a:pt x="40" y="86"/>
                      </a:moveTo>
                      <a:lnTo>
                        <a:pt x="37" y="57"/>
                      </a:lnTo>
                      <a:lnTo>
                        <a:pt x="28" y="31"/>
                      </a:lnTo>
                      <a:lnTo>
                        <a:pt x="27" y="28"/>
                      </a:lnTo>
                      <a:lnTo>
                        <a:pt x="13" y="15"/>
                      </a:lnTo>
                      <a:lnTo>
                        <a:pt x="0" y="0"/>
                      </a:lnTo>
                      <a:lnTo>
                        <a:pt x="1684" y="0"/>
                      </a:lnTo>
                      <a:lnTo>
                        <a:pt x="1684" y="86"/>
                      </a:lnTo>
                      <a:lnTo>
                        <a:pt x="235" y="86"/>
                      </a:lnTo>
                      <a:lnTo>
                        <a:pt x="235" y="28"/>
                      </a:lnTo>
                      <a:lnTo>
                        <a:pt x="191" y="28"/>
                      </a:lnTo>
                      <a:lnTo>
                        <a:pt x="191" y="57"/>
                      </a:lnTo>
                      <a:lnTo>
                        <a:pt x="177" y="57"/>
                      </a:lnTo>
                      <a:lnTo>
                        <a:pt x="177" y="86"/>
                      </a:lnTo>
                      <a:lnTo>
                        <a:pt x="168" y="86"/>
                      </a:lnTo>
                      <a:lnTo>
                        <a:pt x="162" y="68"/>
                      </a:lnTo>
                      <a:lnTo>
                        <a:pt x="148" y="70"/>
                      </a:lnTo>
                      <a:lnTo>
                        <a:pt x="135" y="86"/>
                      </a:lnTo>
                      <a:lnTo>
                        <a:pt x="41" y="86"/>
                      </a:lnTo>
                      <a:lnTo>
                        <a:pt x="40" y="86"/>
                      </a:lnTo>
                      <a:close/>
                    </a:path>
                  </a:pathLst>
                </a:custGeom>
                <a:solidFill>
                  <a:srgbClr val="50A5F5"/>
                </a:solidFill>
                <a:ln w="9360">
                  <a:solidFill>
                    <a:srgbClr val="50A5F5"/>
                  </a:solidFill>
                  <a:round/>
                  <a:headEnd/>
                  <a:tailEnd/>
                </a:ln>
              </p:spPr>
              <p:txBody>
                <a:bodyPr wrap="none" anchor="ctr"/>
                <a:lstStyle/>
                <a:p>
                  <a:endParaRPr lang="en-IN" b="1"/>
                </a:p>
              </p:txBody>
            </p:sp>
            <p:sp>
              <p:nvSpPr>
                <p:cNvPr id="13590" name="Freeform 47"/>
                <p:cNvSpPr>
                  <a:spLocks noChangeArrowheads="1"/>
                </p:cNvSpPr>
                <p:nvPr/>
              </p:nvSpPr>
              <p:spPr bwMode="auto">
                <a:xfrm>
                  <a:off x="905" y="2496"/>
                  <a:ext cx="55" cy="69"/>
                </a:xfrm>
                <a:custGeom>
                  <a:avLst/>
                  <a:gdLst>
                    <a:gd name="T0" fmla="*/ 7 w 59"/>
                    <a:gd name="T1" fmla="*/ 2 h 87"/>
                    <a:gd name="T2" fmla="*/ 7 w 59"/>
                    <a:gd name="T3" fmla="*/ 2 h 87"/>
                    <a:gd name="T4" fmla="*/ 7 w 59"/>
                    <a:gd name="T5" fmla="*/ 2 h 87"/>
                    <a:gd name="T6" fmla="*/ 13 w 59"/>
                    <a:gd name="T7" fmla="*/ 2 h 87"/>
                    <a:gd name="T8" fmla="*/ 13 w 59"/>
                    <a:gd name="T9" fmla="*/ 0 h 87"/>
                    <a:gd name="T10" fmla="*/ 7 w 59"/>
                    <a:gd name="T11" fmla="*/ 0 h 87"/>
                    <a:gd name="T12" fmla="*/ 7 w 59"/>
                    <a:gd name="T13" fmla="*/ 2 h 87"/>
                    <a:gd name="T14" fmla="*/ 0 w 59"/>
                    <a:gd name="T15" fmla="*/ 2 h 87"/>
                    <a:gd name="T16" fmla="*/ 0 w 59"/>
                    <a:gd name="T17" fmla="*/ 2 h 87"/>
                    <a:gd name="T18" fmla="*/ 7 w 59"/>
                    <a:gd name="T19" fmla="*/ 2 h 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
                    <a:gd name="T31" fmla="*/ 0 h 87"/>
                    <a:gd name="T32" fmla="*/ 59 w 59"/>
                    <a:gd name="T33" fmla="*/ 87 h 8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 h="87">
                      <a:moveTo>
                        <a:pt x="14" y="87"/>
                      </a:moveTo>
                      <a:lnTo>
                        <a:pt x="29" y="87"/>
                      </a:lnTo>
                      <a:lnTo>
                        <a:pt x="29" y="29"/>
                      </a:lnTo>
                      <a:lnTo>
                        <a:pt x="59" y="29"/>
                      </a:lnTo>
                      <a:lnTo>
                        <a:pt x="59" y="0"/>
                      </a:lnTo>
                      <a:lnTo>
                        <a:pt x="14" y="0"/>
                      </a:lnTo>
                      <a:lnTo>
                        <a:pt x="14" y="58"/>
                      </a:lnTo>
                      <a:lnTo>
                        <a:pt x="0" y="58"/>
                      </a:lnTo>
                      <a:lnTo>
                        <a:pt x="0" y="87"/>
                      </a:lnTo>
                      <a:lnTo>
                        <a:pt x="14" y="87"/>
                      </a:lnTo>
                      <a:close/>
                    </a:path>
                  </a:pathLst>
                </a:custGeom>
                <a:solidFill>
                  <a:srgbClr val="50A5F5"/>
                </a:solidFill>
                <a:ln w="9360">
                  <a:solidFill>
                    <a:srgbClr val="50A5F5"/>
                  </a:solidFill>
                  <a:round/>
                  <a:headEnd/>
                  <a:tailEnd/>
                </a:ln>
              </p:spPr>
              <p:txBody>
                <a:bodyPr wrap="none" anchor="ctr"/>
                <a:lstStyle/>
                <a:p>
                  <a:endParaRPr lang="en-IN" b="1"/>
                </a:p>
              </p:txBody>
            </p:sp>
            <p:sp>
              <p:nvSpPr>
                <p:cNvPr id="13591" name="Freeform 48"/>
                <p:cNvSpPr>
                  <a:spLocks noChangeArrowheads="1"/>
                </p:cNvSpPr>
                <p:nvPr/>
              </p:nvSpPr>
              <p:spPr bwMode="auto">
                <a:xfrm>
                  <a:off x="1039" y="2496"/>
                  <a:ext cx="1045" cy="69"/>
                </a:xfrm>
                <a:custGeom>
                  <a:avLst/>
                  <a:gdLst>
                    <a:gd name="T0" fmla="*/ 15 w 1049"/>
                    <a:gd name="T1" fmla="*/ 2 h 87"/>
                    <a:gd name="T2" fmla="*/ 932 w 1049"/>
                    <a:gd name="T3" fmla="*/ 2 h 87"/>
                    <a:gd name="T4" fmla="*/ 932 w 1049"/>
                    <a:gd name="T5" fmla="*/ 2 h 87"/>
                    <a:gd name="T6" fmla="*/ 946 w 1049"/>
                    <a:gd name="T7" fmla="*/ 2 h 87"/>
                    <a:gd name="T8" fmla="*/ 946 w 1049"/>
                    <a:gd name="T9" fmla="*/ 2 h 87"/>
                    <a:gd name="T10" fmla="*/ 960 w 1049"/>
                    <a:gd name="T11" fmla="*/ 2 h 87"/>
                    <a:gd name="T12" fmla="*/ 960 w 1049"/>
                    <a:gd name="T13" fmla="*/ 0 h 87"/>
                    <a:gd name="T14" fmla="*/ 15 w 1049"/>
                    <a:gd name="T15" fmla="*/ 0 h 87"/>
                    <a:gd name="T16" fmla="*/ 15 w 1049"/>
                    <a:gd name="T17" fmla="*/ 2 h 87"/>
                    <a:gd name="T18" fmla="*/ 0 w 1049"/>
                    <a:gd name="T19" fmla="*/ 2 h 87"/>
                    <a:gd name="T20" fmla="*/ 0 w 1049"/>
                    <a:gd name="T21" fmla="*/ 2 h 87"/>
                    <a:gd name="T22" fmla="*/ 15 w 1049"/>
                    <a:gd name="T23" fmla="*/ 2 h 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49"/>
                    <a:gd name="T37" fmla="*/ 0 h 87"/>
                    <a:gd name="T38" fmla="*/ 1049 w 1049"/>
                    <a:gd name="T39" fmla="*/ 87 h 8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49" h="87">
                      <a:moveTo>
                        <a:pt x="15" y="87"/>
                      </a:moveTo>
                      <a:lnTo>
                        <a:pt x="1021" y="87"/>
                      </a:lnTo>
                      <a:lnTo>
                        <a:pt x="1021" y="58"/>
                      </a:lnTo>
                      <a:lnTo>
                        <a:pt x="1035" y="58"/>
                      </a:lnTo>
                      <a:lnTo>
                        <a:pt x="1035" y="29"/>
                      </a:lnTo>
                      <a:lnTo>
                        <a:pt x="1049" y="29"/>
                      </a:lnTo>
                      <a:lnTo>
                        <a:pt x="1049" y="0"/>
                      </a:lnTo>
                      <a:lnTo>
                        <a:pt x="15" y="0"/>
                      </a:lnTo>
                      <a:lnTo>
                        <a:pt x="15" y="58"/>
                      </a:lnTo>
                      <a:lnTo>
                        <a:pt x="0" y="58"/>
                      </a:lnTo>
                      <a:lnTo>
                        <a:pt x="0" y="87"/>
                      </a:lnTo>
                      <a:lnTo>
                        <a:pt x="15" y="87"/>
                      </a:lnTo>
                      <a:close/>
                    </a:path>
                  </a:pathLst>
                </a:custGeom>
                <a:solidFill>
                  <a:srgbClr val="50A5F5"/>
                </a:solidFill>
                <a:ln w="9360">
                  <a:solidFill>
                    <a:srgbClr val="50A5F5"/>
                  </a:solidFill>
                  <a:round/>
                  <a:headEnd/>
                  <a:tailEnd/>
                </a:ln>
              </p:spPr>
              <p:txBody>
                <a:bodyPr wrap="none" anchor="ctr"/>
                <a:lstStyle/>
                <a:p>
                  <a:endParaRPr lang="en-IN" b="1"/>
                </a:p>
              </p:txBody>
            </p:sp>
            <p:sp>
              <p:nvSpPr>
                <p:cNvPr id="13592" name="Freeform 49"/>
                <p:cNvSpPr>
                  <a:spLocks noChangeArrowheads="1"/>
                </p:cNvSpPr>
                <p:nvPr/>
              </p:nvSpPr>
              <p:spPr bwMode="auto">
                <a:xfrm>
                  <a:off x="2309" y="2496"/>
                  <a:ext cx="26" cy="20"/>
                </a:xfrm>
                <a:custGeom>
                  <a:avLst/>
                  <a:gdLst>
                    <a:gd name="T0" fmla="*/ 3 w 30"/>
                    <a:gd name="T1" fmla="*/ 1 h 29"/>
                    <a:gd name="T2" fmla="*/ 3 w 30"/>
                    <a:gd name="T3" fmla="*/ 0 h 29"/>
                    <a:gd name="T4" fmla="*/ 0 w 30"/>
                    <a:gd name="T5" fmla="*/ 0 h 29"/>
                    <a:gd name="T6" fmla="*/ 0 w 30"/>
                    <a:gd name="T7" fmla="*/ 1 h 29"/>
                    <a:gd name="T8" fmla="*/ 3 w 30"/>
                    <a:gd name="T9" fmla="*/ 1 h 29"/>
                    <a:gd name="T10" fmla="*/ 3 w 30"/>
                    <a:gd name="T11" fmla="*/ 1 h 29"/>
                    <a:gd name="T12" fmla="*/ 0 60000 65536"/>
                    <a:gd name="T13" fmla="*/ 0 60000 65536"/>
                    <a:gd name="T14" fmla="*/ 0 60000 65536"/>
                    <a:gd name="T15" fmla="*/ 0 60000 65536"/>
                    <a:gd name="T16" fmla="*/ 0 60000 65536"/>
                    <a:gd name="T17" fmla="*/ 0 60000 65536"/>
                    <a:gd name="T18" fmla="*/ 0 w 30"/>
                    <a:gd name="T19" fmla="*/ 0 h 29"/>
                    <a:gd name="T20" fmla="*/ 30 w 30"/>
                    <a:gd name="T21" fmla="*/ 29 h 29"/>
                  </a:gdLst>
                  <a:ahLst/>
                  <a:cxnLst>
                    <a:cxn ang="T12">
                      <a:pos x="T0" y="T1"/>
                    </a:cxn>
                    <a:cxn ang="T13">
                      <a:pos x="T2" y="T3"/>
                    </a:cxn>
                    <a:cxn ang="T14">
                      <a:pos x="T4" y="T5"/>
                    </a:cxn>
                    <a:cxn ang="T15">
                      <a:pos x="T6" y="T7"/>
                    </a:cxn>
                    <a:cxn ang="T16">
                      <a:pos x="T8" y="T9"/>
                    </a:cxn>
                    <a:cxn ang="T17">
                      <a:pos x="T10" y="T11"/>
                    </a:cxn>
                  </a:cxnLst>
                  <a:rect l="T18" t="T19" r="T20" b="T21"/>
                  <a:pathLst>
                    <a:path w="30" h="29">
                      <a:moveTo>
                        <a:pt x="30" y="29"/>
                      </a:moveTo>
                      <a:lnTo>
                        <a:pt x="30" y="0"/>
                      </a:lnTo>
                      <a:lnTo>
                        <a:pt x="0" y="0"/>
                      </a:lnTo>
                      <a:lnTo>
                        <a:pt x="0" y="29"/>
                      </a:lnTo>
                      <a:lnTo>
                        <a:pt x="15" y="29"/>
                      </a:lnTo>
                      <a:lnTo>
                        <a:pt x="30" y="29"/>
                      </a:lnTo>
                      <a:close/>
                    </a:path>
                  </a:pathLst>
                </a:custGeom>
                <a:solidFill>
                  <a:srgbClr val="50A5F5"/>
                </a:solidFill>
                <a:ln w="9360">
                  <a:solidFill>
                    <a:srgbClr val="50A5F5"/>
                  </a:solidFill>
                  <a:round/>
                  <a:headEnd/>
                  <a:tailEnd/>
                </a:ln>
              </p:spPr>
              <p:txBody>
                <a:bodyPr wrap="none" anchor="ctr"/>
                <a:lstStyle/>
                <a:p>
                  <a:endParaRPr lang="en-IN" b="1"/>
                </a:p>
              </p:txBody>
            </p:sp>
            <p:sp>
              <p:nvSpPr>
                <p:cNvPr id="13593" name="Freeform 50"/>
                <p:cNvSpPr>
                  <a:spLocks noChangeArrowheads="1"/>
                </p:cNvSpPr>
                <p:nvPr/>
              </p:nvSpPr>
              <p:spPr bwMode="auto">
                <a:xfrm>
                  <a:off x="905" y="2496"/>
                  <a:ext cx="56" cy="69"/>
                </a:xfrm>
                <a:custGeom>
                  <a:avLst/>
                  <a:gdLst>
                    <a:gd name="T0" fmla="*/ 0 w 60"/>
                    <a:gd name="T1" fmla="*/ 2 h 87"/>
                    <a:gd name="T2" fmla="*/ 0 w 60"/>
                    <a:gd name="T3" fmla="*/ 2 h 87"/>
                    <a:gd name="T4" fmla="*/ 7 w 60"/>
                    <a:gd name="T5" fmla="*/ 2 h 87"/>
                    <a:gd name="T6" fmla="*/ 7 w 60"/>
                    <a:gd name="T7" fmla="*/ 2 h 87"/>
                    <a:gd name="T8" fmla="*/ 14 w 60"/>
                    <a:gd name="T9" fmla="*/ 2 h 87"/>
                    <a:gd name="T10" fmla="*/ 14 w 60"/>
                    <a:gd name="T11" fmla="*/ 0 h 87"/>
                    <a:gd name="T12" fmla="*/ 7 w 60"/>
                    <a:gd name="T13" fmla="*/ 0 h 87"/>
                    <a:gd name="T14" fmla="*/ 7 w 60"/>
                    <a:gd name="T15" fmla="*/ 2 h 87"/>
                    <a:gd name="T16" fmla="*/ 7 w 60"/>
                    <a:gd name="T17" fmla="*/ 2 h 87"/>
                    <a:gd name="T18" fmla="*/ 7 w 60"/>
                    <a:gd name="T19" fmla="*/ 2 h 87"/>
                    <a:gd name="T20" fmla="*/ 1 w 60"/>
                    <a:gd name="T21" fmla="*/ 2 h 87"/>
                    <a:gd name="T22" fmla="*/ 0 w 60"/>
                    <a:gd name="T23" fmla="*/ 2 h 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0"/>
                    <a:gd name="T37" fmla="*/ 0 h 87"/>
                    <a:gd name="T38" fmla="*/ 60 w 60"/>
                    <a:gd name="T39" fmla="*/ 87 h 8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0" h="87">
                      <a:moveTo>
                        <a:pt x="0" y="79"/>
                      </a:moveTo>
                      <a:lnTo>
                        <a:pt x="0" y="87"/>
                      </a:lnTo>
                      <a:lnTo>
                        <a:pt x="30" y="87"/>
                      </a:lnTo>
                      <a:lnTo>
                        <a:pt x="30" y="29"/>
                      </a:lnTo>
                      <a:lnTo>
                        <a:pt x="60" y="29"/>
                      </a:lnTo>
                      <a:lnTo>
                        <a:pt x="60" y="0"/>
                      </a:lnTo>
                      <a:lnTo>
                        <a:pt x="23" y="0"/>
                      </a:lnTo>
                      <a:lnTo>
                        <a:pt x="20" y="29"/>
                      </a:lnTo>
                      <a:lnTo>
                        <a:pt x="15" y="58"/>
                      </a:lnTo>
                      <a:lnTo>
                        <a:pt x="15" y="62"/>
                      </a:lnTo>
                      <a:lnTo>
                        <a:pt x="1" y="77"/>
                      </a:lnTo>
                      <a:lnTo>
                        <a:pt x="0" y="79"/>
                      </a:lnTo>
                      <a:close/>
                    </a:path>
                  </a:pathLst>
                </a:custGeom>
                <a:solidFill>
                  <a:srgbClr val="78B9FA"/>
                </a:solidFill>
                <a:ln w="9360">
                  <a:solidFill>
                    <a:srgbClr val="78B9FA"/>
                  </a:solidFill>
                  <a:round/>
                  <a:headEnd/>
                  <a:tailEnd/>
                </a:ln>
              </p:spPr>
              <p:txBody>
                <a:bodyPr wrap="none" anchor="ctr"/>
                <a:lstStyle/>
                <a:p>
                  <a:endParaRPr lang="en-IN" b="1"/>
                </a:p>
              </p:txBody>
            </p:sp>
            <p:sp>
              <p:nvSpPr>
                <p:cNvPr id="13594" name="Freeform 51"/>
                <p:cNvSpPr>
                  <a:spLocks noChangeArrowheads="1"/>
                </p:cNvSpPr>
                <p:nvPr/>
              </p:nvSpPr>
              <p:spPr bwMode="auto">
                <a:xfrm>
                  <a:off x="1032" y="2497"/>
                  <a:ext cx="223" cy="68"/>
                </a:xfrm>
                <a:custGeom>
                  <a:avLst/>
                  <a:gdLst>
                    <a:gd name="T0" fmla="*/ 21 w 227"/>
                    <a:gd name="T1" fmla="*/ 2 h 87"/>
                    <a:gd name="T2" fmla="*/ 21 w 227"/>
                    <a:gd name="T3" fmla="*/ 2 h 87"/>
                    <a:gd name="T4" fmla="*/ 28 w 227"/>
                    <a:gd name="T5" fmla="*/ 2 h 87"/>
                    <a:gd name="T6" fmla="*/ 29 w 227"/>
                    <a:gd name="T7" fmla="*/ 2 h 87"/>
                    <a:gd name="T8" fmla="*/ 42 w 227"/>
                    <a:gd name="T9" fmla="*/ 2 h 87"/>
                    <a:gd name="T10" fmla="*/ 56 w 227"/>
                    <a:gd name="T11" fmla="*/ 2 h 87"/>
                    <a:gd name="T12" fmla="*/ 68 w 227"/>
                    <a:gd name="T13" fmla="*/ 2 h 87"/>
                    <a:gd name="T14" fmla="*/ 75 w 227"/>
                    <a:gd name="T15" fmla="*/ 2 h 87"/>
                    <a:gd name="T16" fmla="*/ 80 w 227"/>
                    <a:gd name="T17" fmla="*/ 2 h 87"/>
                    <a:gd name="T18" fmla="*/ 84 w 227"/>
                    <a:gd name="T19" fmla="*/ 0 h 87"/>
                    <a:gd name="T20" fmla="*/ 94 w 227"/>
                    <a:gd name="T21" fmla="*/ 0 h 87"/>
                    <a:gd name="T22" fmla="*/ 102 w 227"/>
                    <a:gd name="T23" fmla="*/ 2 h 87"/>
                    <a:gd name="T24" fmla="*/ 103 w 227"/>
                    <a:gd name="T25" fmla="*/ 2 h 87"/>
                    <a:gd name="T26" fmla="*/ 102 w 227"/>
                    <a:gd name="T27" fmla="*/ 2 h 87"/>
                    <a:gd name="T28" fmla="*/ 101 w 227"/>
                    <a:gd name="T29" fmla="*/ 2 h 87"/>
                    <a:gd name="T30" fmla="*/ 102 w 227"/>
                    <a:gd name="T31" fmla="*/ 2 h 87"/>
                    <a:gd name="T32" fmla="*/ 112 w 227"/>
                    <a:gd name="T33" fmla="*/ 2 h 87"/>
                    <a:gd name="T34" fmla="*/ 121 w 227"/>
                    <a:gd name="T35" fmla="*/ 2 h 87"/>
                    <a:gd name="T36" fmla="*/ 131 w 227"/>
                    <a:gd name="T37" fmla="*/ 2 h 87"/>
                    <a:gd name="T38" fmla="*/ 139 w 227"/>
                    <a:gd name="T39" fmla="*/ 2 h 87"/>
                    <a:gd name="T40" fmla="*/ 141 w 227"/>
                    <a:gd name="T41" fmla="*/ 2 h 87"/>
                    <a:gd name="T42" fmla="*/ 149 w 227"/>
                    <a:gd name="T43" fmla="*/ 2 h 87"/>
                    <a:gd name="T44" fmla="*/ 153 w 227"/>
                    <a:gd name="T45" fmla="*/ 2 h 87"/>
                    <a:gd name="T46" fmla="*/ 0 w 227"/>
                    <a:gd name="T47" fmla="*/ 2 h 87"/>
                    <a:gd name="T48" fmla="*/ 0 w 227"/>
                    <a:gd name="T49" fmla="*/ 2 h 87"/>
                    <a:gd name="T50" fmla="*/ 14 w 227"/>
                    <a:gd name="T51" fmla="*/ 2 h 87"/>
                    <a:gd name="T52" fmla="*/ 15 w 227"/>
                    <a:gd name="T53" fmla="*/ 2 h 87"/>
                    <a:gd name="T54" fmla="*/ 21 w 227"/>
                    <a:gd name="T55" fmla="*/ 2 h 8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27"/>
                    <a:gd name="T85" fmla="*/ 0 h 87"/>
                    <a:gd name="T86" fmla="*/ 227 w 227"/>
                    <a:gd name="T87" fmla="*/ 87 h 8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27" h="87">
                      <a:moveTo>
                        <a:pt x="21" y="61"/>
                      </a:moveTo>
                      <a:lnTo>
                        <a:pt x="21" y="28"/>
                      </a:lnTo>
                      <a:lnTo>
                        <a:pt x="35" y="16"/>
                      </a:lnTo>
                      <a:lnTo>
                        <a:pt x="50" y="8"/>
                      </a:lnTo>
                      <a:lnTo>
                        <a:pt x="64" y="17"/>
                      </a:lnTo>
                      <a:lnTo>
                        <a:pt x="78" y="17"/>
                      </a:lnTo>
                      <a:lnTo>
                        <a:pt x="93" y="15"/>
                      </a:lnTo>
                      <a:lnTo>
                        <a:pt x="107" y="23"/>
                      </a:lnTo>
                      <a:lnTo>
                        <a:pt x="122" y="14"/>
                      </a:lnTo>
                      <a:lnTo>
                        <a:pt x="130" y="0"/>
                      </a:lnTo>
                      <a:lnTo>
                        <a:pt x="141" y="0"/>
                      </a:lnTo>
                      <a:lnTo>
                        <a:pt x="150" y="26"/>
                      </a:lnTo>
                      <a:lnTo>
                        <a:pt x="152" y="29"/>
                      </a:lnTo>
                      <a:lnTo>
                        <a:pt x="150" y="40"/>
                      </a:lnTo>
                      <a:lnTo>
                        <a:pt x="148" y="58"/>
                      </a:lnTo>
                      <a:lnTo>
                        <a:pt x="150" y="61"/>
                      </a:lnTo>
                      <a:lnTo>
                        <a:pt x="165" y="52"/>
                      </a:lnTo>
                      <a:lnTo>
                        <a:pt x="179" y="49"/>
                      </a:lnTo>
                      <a:lnTo>
                        <a:pt x="194" y="50"/>
                      </a:lnTo>
                      <a:lnTo>
                        <a:pt x="208" y="49"/>
                      </a:lnTo>
                      <a:lnTo>
                        <a:pt x="212" y="58"/>
                      </a:lnTo>
                      <a:lnTo>
                        <a:pt x="222" y="83"/>
                      </a:lnTo>
                      <a:lnTo>
                        <a:pt x="227" y="87"/>
                      </a:lnTo>
                      <a:lnTo>
                        <a:pt x="0" y="87"/>
                      </a:lnTo>
                      <a:lnTo>
                        <a:pt x="0" y="58"/>
                      </a:lnTo>
                      <a:lnTo>
                        <a:pt x="14" y="58"/>
                      </a:lnTo>
                      <a:lnTo>
                        <a:pt x="15" y="61"/>
                      </a:lnTo>
                      <a:lnTo>
                        <a:pt x="21" y="61"/>
                      </a:lnTo>
                      <a:close/>
                    </a:path>
                  </a:pathLst>
                </a:custGeom>
                <a:solidFill>
                  <a:srgbClr val="78B9FA"/>
                </a:solidFill>
                <a:ln w="9360">
                  <a:solidFill>
                    <a:srgbClr val="78B9FA"/>
                  </a:solidFill>
                  <a:round/>
                  <a:headEnd/>
                  <a:tailEnd/>
                </a:ln>
              </p:spPr>
              <p:txBody>
                <a:bodyPr wrap="none" anchor="ctr"/>
                <a:lstStyle/>
                <a:p>
                  <a:endParaRPr lang="en-IN" b="1"/>
                </a:p>
              </p:txBody>
            </p:sp>
            <p:sp>
              <p:nvSpPr>
                <p:cNvPr id="13595" name="Freeform 52"/>
                <p:cNvSpPr>
                  <a:spLocks noChangeArrowheads="1"/>
                </p:cNvSpPr>
                <p:nvPr/>
              </p:nvSpPr>
              <p:spPr bwMode="auto">
                <a:xfrm>
                  <a:off x="1306" y="2497"/>
                  <a:ext cx="340" cy="68"/>
                </a:xfrm>
                <a:custGeom>
                  <a:avLst/>
                  <a:gdLst>
                    <a:gd name="T0" fmla="*/ 43 w 344"/>
                    <a:gd name="T1" fmla="*/ 2 h 86"/>
                    <a:gd name="T2" fmla="*/ 42 w 344"/>
                    <a:gd name="T3" fmla="*/ 2 h 86"/>
                    <a:gd name="T4" fmla="*/ 36 w 344"/>
                    <a:gd name="T5" fmla="*/ 2 h 86"/>
                    <a:gd name="T6" fmla="*/ 28 w 344"/>
                    <a:gd name="T7" fmla="*/ 2 h 86"/>
                    <a:gd name="T8" fmla="*/ 17 w 344"/>
                    <a:gd name="T9" fmla="*/ 2 h 86"/>
                    <a:gd name="T10" fmla="*/ 13 w 344"/>
                    <a:gd name="T11" fmla="*/ 2 h 86"/>
                    <a:gd name="T12" fmla="*/ 0 w 344"/>
                    <a:gd name="T13" fmla="*/ 0 h 86"/>
                    <a:gd name="T14" fmla="*/ 266 w 344"/>
                    <a:gd name="T15" fmla="*/ 0 h 86"/>
                    <a:gd name="T16" fmla="*/ 262 w 344"/>
                    <a:gd name="T17" fmla="*/ 2 h 86"/>
                    <a:gd name="T18" fmla="*/ 251 w 344"/>
                    <a:gd name="T19" fmla="*/ 2 h 86"/>
                    <a:gd name="T20" fmla="*/ 247 w 344"/>
                    <a:gd name="T21" fmla="*/ 2 h 86"/>
                    <a:gd name="T22" fmla="*/ 241 w 344"/>
                    <a:gd name="T23" fmla="*/ 2 h 86"/>
                    <a:gd name="T24" fmla="*/ 238 w 344"/>
                    <a:gd name="T25" fmla="*/ 2 h 86"/>
                    <a:gd name="T26" fmla="*/ 226 w 344"/>
                    <a:gd name="T27" fmla="*/ 2 h 86"/>
                    <a:gd name="T28" fmla="*/ 213 w 344"/>
                    <a:gd name="T29" fmla="*/ 2 h 86"/>
                    <a:gd name="T30" fmla="*/ 205 w 344"/>
                    <a:gd name="T31" fmla="*/ 2 h 86"/>
                    <a:gd name="T32" fmla="*/ 43 w 344"/>
                    <a:gd name="T33" fmla="*/ 2 h 86"/>
                    <a:gd name="T34" fmla="*/ 43 w 344"/>
                    <a:gd name="T35" fmla="*/ 2 h 8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44"/>
                    <a:gd name="T55" fmla="*/ 0 h 86"/>
                    <a:gd name="T56" fmla="*/ 344 w 344"/>
                    <a:gd name="T57" fmla="*/ 86 h 8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44" h="86">
                      <a:moveTo>
                        <a:pt x="50" y="86"/>
                      </a:moveTo>
                      <a:lnTo>
                        <a:pt x="42" y="72"/>
                      </a:lnTo>
                      <a:lnTo>
                        <a:pt x="36" y="58"/>
                      </a:lnTo>
                      <a:lnTo>
                        <a:pt x="28" y="46"/>
                      </a:lnTo>
                      <a:lnTo>
                        <a:pt x="17" y="29"/>
                      </a:lnTo>
                      <a:lnTo>
                        <a:pt x="13" y="21"/>
                      </a:lnTo>
                      <a:lnTo>
                        <a:pt x="0" y="0"/>
                      </a:lnTo>
                      <a:lnTo>
                        <a:pt x="344" y="0"/>
                      </a:lnTo>
                      <a:lnTo>
                        <a:pt x="338" y="16"/>
                      </a:lnTo>
                      <a:lnTo>
                        <a:pt x="324" y="23"/>
                      </a:lnTo>
                      <a:lnTo>
                        <a:pt x="318" y="29"/>
                      </a:lnTo>
                      <a:lnTo>
                        <a:pt x="310" y="55"/>
                      </a:lnTo>
                      <a:lnTo>
                        <a:pt x="307" y="58"/>
                      </a:lnTo>
                      <a:lnTo>
                        <a:pt x="295" y="72"/>
                      </a:lnTo>
                      <a:lnTo>
                        <a:pt x="281" y="67"/>
                      </a:lnTo>
                      <a:lnTo>
                        <a:pt x="269" y="86"/>
                      </a:lnTo>
                      <a:lnTo>
                        <a:pt x="53" y="86"/>
                      </a:lnTo>
                      <a:lnTo>
                        <a:pt x="50" y="86"/>
                      </a:lnTo>
                      <a:close/>
                    </a:path>
                  </a:pathLst>
                </a:custGeom>
                <a:solidFill>
                  <a:srgbClr val="78B9FA"/>
                </a:solidFill>
                <a:ln w="9360">
                  <a:solidFill>
                    <a:srgbClr val="78B9FA"/>
                  </a:solidFill>
                  <a:round/>
                  <a:headEnd/>
                  <a:tailEnd/>
                </a:ln>
              </p:spPr>
              <p:txBody>
                <a:bodyPr wrap="none" anchor="ctr"/>
                <a:lstStyle/>
                <a:p>
                  <a:endParaRPr lang="en-IN" b="1"/>
                </a:p>
              </p:txBody>
            </p:sp>
            <p:sp>
              <p:nvSpPr>
                <p:cNvPr id="13596" name="Freeform 53"/>
                <p:cNvSpPr>
                  <a:spLocks noChangeArrowheads="1"/>
                </p:cNvSpPr>
                <p:nvPr/>
              </p:nvSpPr>
              <p:spPr bwMode="auto">
                <a:xfrm>
                  <a:off x="1613" y="2566"/>
                  <a:ext cx="0" cy="0"/>
                </a:xfrm>
                <a:custGeom>
                  <a:avLst/>
                  <a:gdLst>
                    <a:gd name="T0" fmla="*/ 0 w 1"/>
                    <a:gd name="T1" fmla="*/ 0 h 3"/>
                    <a:gd name="T2" fmla="*/ 0 w 1"/>
                    <a:gd name="T3" fmla="*/ 0 h 3"/>
                    <a:gd name="T4" fmla="*/ 0 w 1"/>
                    <a:gd name="T5" fmla="*/ 0 h 3"/>
                    <a:gd name="T6" fmla="*/ 0 w 1"/>
                    <a:gd name="T7" fmla="*/ 0 h 3"/>
                    <a:gd name="T8" fmla="*/ 0 60000 65536"/>
                    <a:gd name="T9" fmla="*/ 0 60000 65536"/>
                    <a:gd name="T10" fmla="*/ 0 60000 65536"/>
                    <a:gd name="T11" fmla="*/ 0 60000 65536"/>
                    <a:gd name="T12" fmla="*/ 0 w 1"/>
                    <a:gd name="T13" fmla="*/ 0 h 3"/>
                    <a:gd name="T14" fmla="*/ 1 w 1"/>
                    <a:gd name="T15" fmla="*/ 3 h 3"/>
                  </a:gdLst>
                  <a:ahLst/>
                  <a:cxnLst>
                    <a:cxn ang="T8">
                      <a:pos x="T0" y="T1"/>
                    </a:cxn>
                    <a:cxn ang="T9">
                      <a:pos x="T2" y="T3"/>
                    </a:cxn>
                    <a:cxn ang="T10">
                      <a:pos x="T4" y="T5"/>
                    </a:cxn>
                    <a:cxn ang="T11">
                      <a:pos x="T6" y="T7"/>
                    </a:cxn>
                  </a:cxnLst>
                  <a:rect l="T12" t="T13" r="T14" b="T15"/>
                  <a:pathLst>
                    <a:path w="1" h="3">
                      <a:moveTo>
                        <a:pt x="0" y="3"/>
                      </a:moveTo>
                      <a:lnTo>
                        <a:pt x="1" y="0"/>
                      </a:lnTo>
                      <a:lnTo>
                        <a:pt x="1" y="3"/>
                      </a:lnTo>
                      <a:lnTo>
                        <a:pt x="0" y="3"/>
                      </a:lnTo>
                      <a:close/>
                    </a:path>
                  </a:pathLst>
                </a:custGeom>
                <a:solidFill>
                  <a:srgbClr val="78B9FA"/>
                </a:solidFill>
                <a:ln w="9360">
                  <a:solidFill>
                    <a:srgbClr val="78B9FA"/>
                  </a:solidFill>
                  <a:round/>
                  <a:headEnd/>
                  <a:tailEnd/>
                </a:ln>
              </p:spPr>
              <p:txBody>
                <a:bodyPr wrap="none" anchor="ctr"/>
                <a:lstStyle/>
                <a:p>
                  <a:endParaRPr lang="en-IN" b="1"/>
                </a:p>
              </p:txBody>
            </p:sp>
            <p:sp>
              <p:nvSpPr>
                <p:cNvPr id="13597" name="Freeform 54"/>
                <p:cNvSpPr>
                  <a:spLocks noChangeArrowheads="1"/>
                </p:cNvSpPr>
                <p:nvPr/>
              </p:nvSpPr>
              <p:spPr bwMode="auto">
                <a:xfrm>
                  <a:off x="1809" y="2496"/>
                  <a:ext cx="274" cy="69"/>
                </a:xfrm>
                <a:custGeom>
                  <a:avLst/>
                  <a:gdLst>
                    <a:gd name="T0" fmla="*/ 33 w 278"/>
                    <a:gd name="T1" fmla="*/ 2 h 87"/>
                    <a:gd name="T2" fmla="*/ 27 w 278"/>
                    <a:gd name="T3" fmla="*/ 2 h 87"/>
                    <a:gd name="T4" fmla="*/ 25 w 278"/>
                    <a:gd name="T5" fmla="*/ 2 h 87"/>
                    <a:gd name="T6" fmla="*/ 17 w 278"/>
                    <a:gd name="T7" fmla="*/ 2 h 87"/>
                    <a:gd name="T8" fmla="*/ 12 w 278"/>
                    <a:gd name="T9" fmla="*/ 2 h 87"/>
                    <a:gd name="T10" fmla="*/ 0 w 278"/>
                    <a:gd name="T11" fmla="*/ 0 h 87"/>
                    <a:gd name="T12" fmla="*/ 202 w 278"/>
                    <a:gd name="T13" fmla="*/ 0 h 87"/>
                    <a:gd name="T14" fmla="*/ 202 w 278"/>
                    <a:gd name="T15" fmla="*/ 2 h 87"/>
                    <a:gd name="T16" fmla="*/ 192 w 278"/>
                    <a:gd name="T17" fmla="*/ 2 h 87"/>
                    <a:gd name="T18" fmla="*/ 192 w 278"/>
                    <a:gd name="T19" fmla="*/ 2 h 87"/>
                    <a:gd name="T20" fmla="*/ 180 w 278"/>
                    <a:gd name="T21" fmla="*/ 2 h 87"/>
                    <a:gd name="T22" fmla="*/ 180 w 278"/>
                    <a:gd name="T23" fmla="*/ 2 h 87"/>
                    <a:gd name="T24" fmla="*/ 33 w 278"/>
                    <a:gd name="T25" fmla="*/ 2 h 8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8"/>
                    <a:gd name="T40" fmla="*/ 0 h 87"/>
                    <a:gd name="T41" fmla="*/ 278 w 278"/>
                    <a:gd name="T42" fmla="*/ 87 h 8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8" h="87">
                      <a:moveTo>
                        <a:pt x="33" y="87"/>
                      </a:moveTo>
                      <a:lnTo>
                        <a:pt x="27" y="64"/>
                      </a:lnTo>
                      <a:lnTo>
                        <a:pt x="25" y="58"/>
                      </a:lnTo>
                      <a:lnTo>
                        <a:pt x="17" y="29"/>
                      </a:lnTo>
                      <a:lnTo>
                        <a:pt x="12" y="24"/>
                      </a:lnTo>
                      <a:lnTo>
                        <a:pt x="0" y="0"/>
                      </a:lnTo>
                      <a:lnTo>
                        <a:pt x="278" y="0"/>
                      </a:lnTo>
                      <a:lnTo>
                        <a:pt x="278" y="29"/>
                      </a:lnTo>
                      <a:lnTo>
                        <a:pt x="264" y="29"/>
                      </a:lnTo>
                      <a:lnTo>
                        <a:pt x="264" y="58"/>
                      </a:lnTo>
                      <a:lnTo>
                        <a:pt x="249" y="58"/>
                      </a:lnTo>
                      <a:lnTo>
                        <a:pt x="249" y="87"/>
                      </a:lnTo>
                      <a:lnTo>
                        <a:pt x="33" y="87"/>
                      </a:lnTo>
                      <a:close/>
                    </a:path>
                  </a:pathLst>
                </a:custGeom>
                <a:solidFill>
                  <a:srgbClr val="78B9FA"/>
                </a:solidFill>
                <a:ln w="9360">
                  <a:solidFill>
                    <a:srgbClr val="78B9FA"/>
                  </a:solidFill>
                  <a:round/>
                  <a:headEnd/>
                  <a:tailEnd/>
                </a:ln>
              </p:spPr>
              <p:txBody>
                <a:bodyPr wrap="none" anchor="ctr"/>
                <a:lstStyle/>
                <a:p>
                  <a:endParaRPr lang="en-IN" b="1"/>
                </a:p>
              </p:txBody>
            </p:sp>
            <p:sp>
              <p:nvSpPr>
                <p:cNvPr id="13598" name="Freeform 55"/>
                <p:cNvSpPr>
                  <a:spLocks noChangeArrowheads="1"/>
                </p:cNvSpPr>
                <p:nvPr/>
              </p:nvSpPr>
              <p:spPr bwMode="auto">
                <a:xfrm>
                  <a:off x="2443" y="2525"/>
                  <a:ext cx="8" cy="39"/>
                </a:xfrm>
                <a:custGeom>
                  <a:avLst/>
                  <a:gdLst>
                    <a:gd name="T0" fmla="*/ 1 w 12"/>
                    <a:gd name="T1" fmla="*/ 2 h 52"/>
                    <a:gd name="T2" fmla="*/ 1 w 12"/>
                    <a:gd name="T3" fmla="*/ 2 h 52"/>
                    <a:gd name="T4" fmla="*/ 0 w 12"/>
                    <a:gd name="T5" fmla="*/ 0 h 52"/>
                    <a:gd name="T6" fmla="*/ 0 w 12"/>
                    <a:gd name="T7" fmla="*/ 2 h 52"/>
                    <a:gd name="T8" fmla="*/ 1 w 12"/>
                    <a:gd name="T9" fmla="*/ 2 h 52"/>
                    <a:gd name="T10" fmla="*/ 1 w 12"/>
                    <a:gd name="T11" fmla="*/ 2 h 52"/>
                    <a:gd name="T12" fmla="*/ 0 60000 65536"/>
                    <a:gd name="T13" fmla="*/ 0 60000 65536"/>
                    <a:gd name="T14" fmla="*/ 0 60000 65536"/>
                    <a:gd name="T15" fmla="*/ 0 60000 65536"/>
                    <a:gd name="T16" fmla="*/ 0 60000 65536"/>
                    <a:gd name="T17" fmla="*/ 0 60000 65536"/>
                    <a:gd name="T18" fmla="*/ 0 w 12"/>
                    <a:gd name="T19" fmla="*/ 0 h 52"/>
                    <a:gd name="T20" fmla="*/ 12 w 12"/>
                    <a:gd name="T21" fmla="*/ 52 h 52"/>
                  </a:gdLst>
                  <a:ahLst/>
                  <a:cxnLst>
                    <a:cxn ang="T12">
                      <a:pos x="T0" y="T1"/>
                    </a:cxn>
                    <a:cxn ang="T13">
                      <a:pos x="T2" y="T3"/>
                    </a:cxn>
                    <a:cxn ang="T14">
                      <a:pos x="T4" y="T5"/>
                    </a:cxn>
                    <a:cxn ang="T15">
                      <a:pos x="T6" y="T7"/>
                    </a:cxn>
                    <a:cxn ang="T16">
                      <a:pos x="T8" y="T9"/>
                    </a:cxn>
                    <a:cxn ang="T17">
                      <a:pos x="T10" y="T11"/>
                    </a:cxn>
                  </a:cxnLst>
                  <a:rect l="T18" t="T19" r="T20" b="T21"/>
                  <a:pathLst>
                    <a:path w="12" h="52">
                      <a:moveTo>
                        <a:pt x="10" y="52"/>
                      </a:moveTo>
                      <a:lnTo>
                        <a:pt x="2" y="23"/>
                      </a:lnTo>
                      <a:lnTo>
                        <a:pt x="0" y="0"/>
                      </a:lnTo>
                      <a:lnTo>
                        <a:pt x="0" y="52"/>
                      </a:lnTo>
                      <a:lnTo>
                        <a:pt x="12" y="52"/>
                      </a:lnTo>
                      <a:lnTo>
                        <a:pt x="10" y="52"/>
                      </a:lnTo>
                      <a:close/>
                    </a:path>
                  </a:pathLst>
                </a:custGeom>
                <a:solidFill>
                  <a:srgbClr val="78B9FA"/>
                </a:solidFill>
                <a:ln w="9360">
                  <a:solidFill>
                    <a:srgbClr val="78B9FA"/>
                  </a:solidFill>
                  <a:round/>
                  <a:headEnd/>
                  <a:tailEnd/>
                </a:ln>
              </p:spPr>
              <p:txBody>
                <a:bodyPr wrap="none" anchor="ctr"/>
                <a:lstStyle/>
                <a:p>
                  <a:endParaRPr lang="en-IN" b="1"/>
                </a:p>
              </p:txBody>
            </p:sp>
            <p:sp>
              <p:nvSpPr>
                <p:cNvPr id="13599" name="Freeform 56"/>
                <p:cNvSpPr>
                  <a:spLocks noChangeArrowheads="1"/>
                </p:cNvSpPr>
                <p:nvPr/>
              </p:nvSpPr>
              <p:spPr bwMode="auto">
                <a:xfrm>
                  <a:off x="2878" y="2497"/>
                  <a:ext cx="1537" cy="68"/>
                </a:xfrm>
                <a:custGeom>
                  <a:avLst/>
                  <a:gdLst>
                    <a:gd name="T0" fmla="*/ 127 w 1541"/>
                    <a:gd name="T1" fmla="*/ 2 h 86"/>
                    <a:gd name="T2" fmla="*/ 142 w 1541"/>
                    <a:gd name="T3" fmla="*/ 2 h 86"/>
                    <a:gd name="T4" fmla="*/ 149 w 1541"/>
                    <a:gd name="T5" fmla="*/ 2 h 86"/>
                    <a:gd name="T6" fmla="*/ 157 w 1541"/>
                    <a:gd name="T7" fmla="*/ 2 h 86"/>
                    <a:gd name="T8" fmla="*/ 172 w 1541"/>
                    <a:gd name="T9" fmla="*/ 2 h 86"/>
                    <a:gd name="T10" fmla="*/ 186 w 1541"/>
                    <a:gd name="T11" fmla="*/ 2 h 86"/>
                    <a:gd name="T12" fmla="*/ 192 w 1541"/>
                    <a:gd name="T13" fmla="*/ 2 h 86"/>
                    <a:gd name="T14" fmla="*/ 195 w 1541"/>
                    <a:gd name="T15" fmla="*/ 2 h 86"/>
                    <a:gd name="T16" fmla="*/ 201 w 1541"/>
                    <a:gd name="T17" fmla="*/ 2 h 86"/>
                    <a:gd name="T18" fmla="*/ 209 w 1541"/>
                    <a:gd name="T19" fmla="*/ 2 h 86"/>
                    <a:gd name="T20" fmla="*/ 224 w 1541"/>
                    <a:gd name="T21" fmla="*/ 2 h 86"/>
                    <a:gd name="T22" fmla="*/ 230 w 1541"/>
                    <a:gd name="T23" fmla="*/ 2 h 86"/>
                    <a:gd name="T24" fmla="*/ 237 w 1541"/>
                    <a:gd name="T25" fmla="*/ 2 h 86"/>
                    <a:gd name="T26" fmla="*/ 252 w 1541"/>
                    <a:gd name="T27" fmla="*/ 2 h 86"/>
                    <a:gd name="T28" fmla="*/ 266 w 1541"/>
                    <a:gd name="T29" fmla="*/ 2 h 86"/>
                    <a:gd name="T30" fmla="*/ 280 w 1541"/>
                    <a:gd name="T31" fmla="*/ 2 h 86"/>
                    <a:gd name="T32" fmla="*/ 291 w 1541"/>
                    <a:gd name="T33" fmla="*/ 2 h 86"/>
                    <a:gd name="T34" fmla="*/ 295 w 1541"/>
                    <a:gd name="T35" fmla="*/ 2 h 86"/>
                    <a:gd name="T36" fmla="*/ 309 w 1541"/>
                    <a:gd name="T37" fmla="*/ 2 h 86"/>
                    <a:gd name="T38" fmla="*/ 322 w 1541"/>
                    <a:gd name="T39" fmla="*/ 2 h 86"/>
                    <a:gd name="T40" fmla="*/ 325 w 1541"/>
                    <a:gd name="T41" fmla="*/ 2 h 86"/>
                    <a:gd name="T42" fmla="*/ 339 w 1541"/>
                    <a:gd name="T43" fmla="*/ 2 h 86"/>
                    <a:gd name="T44" fmla="*/ 354 w 1541"/>
                    <a:gd name="T45" fmla="*/ 2 h 86"/>
                    <a:gd name="T46" fmla="*/ 367 w 1541"/>
                    <a:gd name="T47" fmla="*/ 2 h 86"/>
                    <a:gd name="T48" fmla="*/ 381 w 1541"/>
                    <a:gd name="T49" fmla="*/ 2 h 86"/>
                    <a:gd name="T50" fmla="*/ 412 w 1541"/>
                    <a:gd name="T51" fmla="*/ 2 h 86"/>
                    <a:gd name="T52" fmla="*/ 426 w 1541"/>
                    <a:gd name="T53" fmla="*/ 2 h 86"/>
                    <a:gd name="T54" fmla="*/ 440 w 1541"/>
                    <a:gd name="T55" fmla="*/ 2 h 86"/>
                    <a:gd name="T56" fmla="*/ 451 w 1541"/>
                    <a:gd name="T57" fmla="*/ 2 h 86"/>
                    <a:gd name="T58" fmla="*/ 455 w 1541"/>
                    <a:gd name="T59" fmla="*/ 2 h 86"/>
                    <a:gd name="T60" fmla="*/ 469 w 1541"/>
                    <a:gd name="T61" fmla="*/ 2 h 86"/>
                    <a:gd name="T62" fmla="*/ 499 w 1541"/>
                    <a:gd name="T63" fmla="*/ 2 h 86"/>
                    <a:gd name="T64" fmla="*/ 514 w 1541"/>
                    <a:gd name="T65" fmla="*/ 2 h 86"/>
                    <a:gd name="T66" fmla="*/ 516 w 1541"/>
                    <a:gd name="T67" fmla="*/ 2 h 86"/>
                    <a:gd name="T68" fmla="*/ 529 w 1541"/>
                    <a:gd name="T69" fmla="*/ 2 h 86"/>
                    <a:gd name="T70" fmla="*/ 544 w 1541"/>
                    <a:gd name="T71" fmla="*/ 2 h 86"/>
                    <a:gd name="T72" fmla="*/ 548 w 1541"/>
                    <a:gd name="T73" fmla="*/ 2 h 86"/>
                    <a:gd name="T74" fmla="*/ 1452 w 1541"/>
                    <a:gd name="T75" fmla="*/ 2 h 86"/>
                    <a:gd name="T76" fmla="*/ 1452 w 1541"/>
                    <a:gd name="T77" fmla="*/ 0 h 86"/>
                    <a:gd name="T78" fmla="*/ 0 w 1541"/>
                    <a:gd name="T79" fmla="*/ 0 h 86"/>
                    <a:gd name="T80" fmla="*/ 4 w 1541"/>
                    <a:gd name="T81" fmla="*/ 2 h 86"/>
                    <a:gd name="T82" fmla="*/ 18 w 1541"/>
                    <a:gd name="T83" fmla="*/ 2 h 86"/>
                    <a:gd name="T84" fmla="*/ 33 w 1541"/>
                    <a:gd name="T85" fmla="*/ 2 h 86"/>
                    <a:gd name="T86" fmla="*/ 47 w 1541"/>
                    <a:gd name="T87" fmla="*/ 2 h 86"/>
                    <a:gd name="T88" fmla="*/ 49 w 1541"/>
                    <a:gd name="T89" fmla="*/ 2 h 86"/>
                    <a:gd name="T90" fmla="*/ 106 w 1541"/>
                    <a:gd name="T91" fmla="*/ 2 h 86"/>
                    <a:gd name="T92" fmla="*/ 113 w 1541"/>
                    <a:gd name="T93" fmla="*/ 2 h 86"/>
                    <a:gd name="T94" fmla="*/ 121 w 1541"/>
                    <a:gd name="T95" fmla="*/ 2 h 86"/>
                    <a:gd name="T96" fmla="*/ 127 w 1541"/>
                    <a:gd name="T97" fmla="*/ 2 h 8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541"/>
                    <a:gd name="T148" fmla="*/ 0 h 86"/>
                    <a:gd name="T149" fmla="*/ 1541 w 1541"/>
                    <a:gd name="T150" fmla="*/ 86 h 8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541" h="86">
                      <a:moveTo>
                        <a:pt x="127" y="66"/>
                      </a:moveTo>
                      <a:lnTo>
                        <a:pt x="142" y="70"/>
                      </a:lnTo>
                      <a:lnTo>
                        <a:pt x="149" y="57"/>
                      </a:lnTo>
                      <a:lnTo>
                        <a:pt x="157" y="49"/>
                      </a:lnTo>
                      <a:lnTo>
                        <a:pt x="172" y="41"/>
                      </a:lnTo>
                      <a:lnTo>
                        <a:pt x="186" y="35"/>
                      </a:lnTo>
                      <a:lnTo>
                        <a:pt x="201" y="45"/>
                      </a:lnTo>
                      <a:lnTo>
                        <a:pt x="215" y="54"/>
                      </a:lnTo>
                      <a:lnTo>
                        <a:pt x="221" y="57"/>
                      </a:lnTo>
                      <a:lnTo>
                        <a:pt x="229" y="62"/>
                      </a:lnTo>
                      <a:lnTo>
                        <a:pt x="244" y="62"/>
                      </a:lnTo>
                      <a:lnTo>
                        <a:pt x="250" y="57"/>
                      </a:lnTo>
                      <a:lnTo>
                        <a:pt x="258" y="52"/>
                      </a:lnTo>
                      <a:lnTo>
                        <a:pt x="273" y="50"/>
                      </a:lnTo>
                      <a:lnTo>
                        <a:pt x="287" y="52"/>
                      </a:lnTo>
                      <a:lnTo>
                        <a:pt x="301" y="44"/>
                      </a:lnTo>
                      <a:lnTo>
                        <a:pt x="312" y="29"/>
                      </a:lnTo>
                      <a:lnTo>
                        <a:pt x="316" y="26"/>
                      </a:lnTo>
                      <a:lnTo>
                        <a:pt x="330" y="25"/>
                      </a:lnTo>
                      <a:lnTo>
                        <a:pt x="343" y="29"/>
                      </a:lnTo>
                      <a:lnTo>
                        <a:pt x="346" y="31"/>
                      </a:lnTo>
                      <a:lnTo>
                        <a:pt x="360" y="26"/>
                      </a:lnTo>
                      <a:lnTo>
                        <a:pt x="375" y="26"/>
                      </a:lnTo>
                      <a:lnTo>
                        <a:pt x="389" y="29"/>
                      </a:lnTo>
                      <a:lnTo>
                        <a:pt x="403" y="25"/>
                      </a:lnTo>
                      <a:lnTo>
                        <a:pt x="434" y="27"/>
                      </a:lnTo>
                      <a:lnTo>
                        <a:pt x="448" y="20"/>
                      </a:lnTo>
                      <a:lnTo>
                        <a:pt x="462" y="23"/>
                      </a:lnTo>
                      <a:lnTo>
                        <a:pt x="473" y="29"/>
                      </a:lnTo>
                      <a:lnTo>
                        <a:pt x="477" y="32"/>
                      </a:lnTo>
                      <a:lnTo>
                        <a:pt x="491" y="37"/>
                      </a:lnTo>
                      <a:lnTo>
                        <a:pt x="521" y="40"/>
                      </a:lnTo>
                      <a:lnTo>
                        <a:pt x="536" y="57"/>
                      </a:lnTo>
                      <a:lnTo>
                        <a:pt x="538" y="58"/>
                      </a:lnTo>
                      <a:lnTo>
                        <a:pt x="551" y="70"/>
                      </a:lnTo>
                      <a:lnTo>
                        <a:pt x="566" y="84"/>
                      </a:lnTo>
                      <a:lnTo>
                        <a:pt x="570" y="86"/>
                      </a:lnTo>
                      <a:lnTo>
                        <a:pt x="1541" y="86"/>
                      </a:lnTo>
                      <a:lnTo>
                        <a:pt x="1541" y="0"/>
                      </a:lnTo>
                      <a:lnTo>
                        <a:pt x="0" y="0"/>
                      </a:lnTo>
                      <a:lnTo>
                        <a:pt x="4" y="3"/>
                      </a:lnTo>
                      <a:lnTo>
                        <a:pt x="18" y="16"/>
                      </a:lnTo>
                      <a:lnTo>
                        <a:pt x="33" y="22"/>
                      </a:lnTo>
                      <a:lnTo>
                        <a:pt x="47" y="26"/>
                      </a:lnTo>
                      <a:lnTo>
                        <a:pt x="49" y="28"/>
                      </a:lnTo>
                      <a:lnTo>
                        <a:pt x="106" y="28"/>
                      </a:lnTo>
                      <a:lnTo>
                        <a:pt x="113" y="57"/>
                      </a:lnTo>
                      <a:lnTo>
                        <a:pt x="121" y="66"/>
                      </a:lnTo>
                      <a:lnTo>
                        <a:pt x="127" y="66"/>
                      </a:lnTo>
                      <a:close/>
                    </a:path>
                  </a:pathLst>
                </a:custGeom>
                <a:solidFill>
                  <a:srgbClr val="78B9FA"/>
                </a:solidFill>
                <a:ln w="9360">
                  <a:solidFill>
                    <a:srgbClr val="78B9FA"/>
                  </a:solidFill>
                  <a:round/>
                  <a:headEnd/>
                  <a:tailEnd/>
                </a:ln>
              </p:spPr>
              <p:txBody>
                <a:bodyPr wrap="none" anchor="ctr"/>
                <a:lstStyle/>
                <a:p>
                  <a:endParaRPr lang="en-IN" b="1"/>
                </a:p>
              </p:txBody>
            </p:sp>
            <p:sp>
              <p:nvSpPr>
                <p:cNvPr id="13600" name="Freeform 57"/>
                <p:cNvSpPr>
                  <a:spLocks noChangeArrowheads="1"/>
                </p:cNvSpPr>
                <p:nvPr/>
              </p:nvSpPr>
              <p:spPr bwMode="auto">
                <a:xfrm>
                  <a:off x="2309" y="2496"/>
                  <a:ext cx="26" cy="20"/>
                </a:xfrm>
                <a:custGeom>
                  <a:avLst/>
                  <a:gdLst>
                    <a:gd name="T0" fmla="*/ 3 w 30"/>
                    <a:gd name="T1" fmla="*/ 1 h 29"/>
                    <a:gd name="T2" fmla="*/ 3 w 30"/>
                    <a:gd name="T3" fmla="*/ 0 h 29"/>
                    <a:gd name="T4" fmla="*/ 0 w 30"/>
                    <a:gd name="T5" fmla="*/ 0 h 29"/>
                    <a:gd name="T6" fmla="*/ 0 w 30"/>
                    <a:gd name="T7" fmla="*/ 1 h 29"/>
                    <a:gd name="T8" fmla="*/ 3 w 30"/>
                    <a:gd name="T9" fmla="*/ 1 h 29"/>
                    <a:gd name="T10" fmla="*/ 3 w 30"/>
                    <a:gd name="T11" fmla="*/ 1 h 29"/>
                    <a:gd name="T12" fmla="*/ 0 60000 65536"/>
                    <a:gd name="T13" fmla="*/ 0 60000 65536"/>
                    <a:gd name="T14" fmla="*/ 0 60000 65536"/>
                    <a:gd name="T15" fmla="*/ 0 60000 65536"/>
                    <a:gd name="T16" fmla="*/ 0 60000 65536"/>
                    <a:gd name="T17" fmla="*/ 0 60000 65536"/>
                    <a:gd name="T18" fmla="*/ 0 w 30"/>
                    <a:gd name="T19" fmla="*/ 0 h 29"/>
                    <a:gd name="T20" fmla="*/ 30 w 30"/>
                    <a:gd name="T21" fmla="*/ 29 h 29"/>
                  </a:gdLst>
                  <a:ahLst/>
                  <a:cxnLst>
                    <a:cxn ang="T12">
                      <a:pos x="T0" y="T1"/>
                    </a:cxn>
                    <a:cxn ang="T13">
                      <a:pos x="T2" y="T3"/>
                    </a:cxn>
                    <a:cxn ang="T14">
                      <a:pos x="T4" y="T5"/>
                    </a:cxn>
                    <a:cxn ang="T15">
                      <a:pos x="T6" y="T7"/>
                    </a:cxn>
                    <a:cxn ang="T16">
                      <a:pos x="T8" y="T9"/>
                    </a:cxn>
                    <a:cxn ang="T17">
                      <a:pos x="T10" y="T11"/>
                    </a:cxn>
                  </a:cxnLst>
                  <a:rect l="T18" t="T19" r="T20" b="T21"/>
                  <a:pathLst>
                    <a:path w="30" h="29">
                      <a:moveTo>
                        <a:pt x="30" y="29"/>
                      </a:moveTo>
                      <a:lnTo>
                        <a:pt x="30" y="0"/>
                      </a:lnTo>
                      <a:lnTo>
                        <a:pt x="0" y="0"/>
                      </a:lnTo>
                      <a:lnTo>
                        <a:pt x="0" y="29"/>
                      </a:lnTo>
                      <a:lnTo>
                        <a:pt x="15" y="29"/>
                      </a:lnTo>
                      <a:lnTo>
                        <a:pt x="30" y="29"/>
                      </a:lnTo>
                      <a:close/>
                    </a:path>
                  </a:pathLst>
                </a:custGeom>
                <a:solidFill>
                  <a:srgbClr val="78B9FA"/>
                </a:solidFill>
                <a:ln w="9360">
                  <a:solidFill>
                    <a:srgbClr val="78B9FA"/>
                  </a:solidFill>
                  <a:round/>
                  <a:headEnd/>
                  <a:tailEnd/>
                </a:ln>
              </p:spPr>
              <p:txBody>
                <a:bodyPr wrap="none" anchor="ctr"/>
                <a:lstStyle/>
                <a:p>
                  <a:endParaRPr lang="en-IN" b="1"/>
                </a:p>
              </p:txBody>
            </p:sp>
            <p:sp>
              <p:nvSpPr>
                <p:cNvPr id="13601" name="Freeform 58"/>
                <p:cNvSpPr>
                  <a:spLocks noChangeArrowheads="1"/>
                </p:cNvSpPr>
                <p:nvPr/>
              </p:nvSpPr>
              <p:spPr bwMode="auto">
                <a:xfrm>
                  <a:off x="934" y="2564"/>
                  <a:ext cx="0" cy="0"/>
                </a:xfrm>
                <a:custGeom>
                  <a:avLst/>
                  <a:gdLst>
                    <a:gd name="T0" fmla="*/ 0 w 1"/>
                    <a:gd name="T1" fmla="*/ 0 h 5"/>
                    <a:gd name="T2" fmla="*/ 0 w 1"/>
                    <a:gd name="T3" fmla="*/ 0 h 5"/>
                    <a:gd name="T4" fmla="*/ 0 w 1"/>
                    <a:gd name="T5" fmla="*/ 0 h 5"/>
                    <a:gd name="T6" fmla="*/ 0 w 1"/>
                    <a:gd name="T7" fmla="*/ 0 h 5"/>
                    <a:gd name="T8" fmla="*/ 0 60000 65536"/>
                    <a:gd name="T9" fmla="*/ 0 60000 65536"/>
                    <a:gd name="T10" fmla="*/ 0 60000 65536"/>
                    <a:gd name="T11" fmla="*/ 0 60000 65536"/>
                    <a:gd name="T12" fmla="*/ 0 w 1"/>
                    <a:gd name="T13" fmla="*/ 0 h 5"/>
                    <a:gd name="T14" fmla="*/ 1 w 1"/>
                    <a:gd name="T15" fmla="*/ 5 h 5"/>
                  </a:gdLst>
                  <a:ahLst/>
                  <a:cxnLst>
                    <a:cxn ang="T8">
                      <a:pos x="T0" y="T1"/>
                    </a:cxn>
                    <a:cxn ang="T9">
                      <a:pos x="T2" y="T3"/>
                    </a:cxn>
                    <a:cxn ang="T10">
                      <a:pos x="T4" y="T5"/>
                    </a:cxn>
                    <a:cxn ang="T11">
                      <a:pos x="T6" y="T7"/>
                    </a:cxn>
                  </a:cxnLst>
                  <a:rect l="T12" t="T13" r="T14" b="T15"/>
                  <a:pathLst>
                    <a:path w="1" h="5">
                      <a:moveTo>
                        <a:pt x="0" y="5"/>
                      </a:moveTo>
                      <a:lnTo>
                        <a:pt x="1" y="0"/>
                      </a:lnTo>
                      <a:lnTo>
                        <a:pt x="1" y="5"/>
                      </a:lnTo>
                      <a:lnTo>
                        <a:pt x="0" y="5"/>
                      </a:lnTo>
                      <a:close/>
                    </a:path>
                  </a:pathLst>
                </a:custGeom>
                <a:solidFill>
                  <a:srgbClr val="96D2FA"/>
                </a:solidFill>
                <a:ln w="9360">
                  <a:solidFill>
                    <a:srgbClr val="96D2FA"/>
                  </a:solidFill>
                  <a:round/>
                  <a:headEnd/>
                  <a:tailEnd/>
                </a:ln>
              </p:spPr>
              <p:txBody>
                <a:bodyPr wrap="none" anchor="ctr"/>
                <a:lstStyle/>
                <a:p>
                  <a:endParaRPr lang="en-IN" b="1"/>
                </a:p>
              </p:txBody>
            </p:sp>
            <p:sp>
              <p:nvSpPr>
                <p:cNvPr id="13602" name="Freeform 59"/>
                <p:cNvSpPr>
                  <a:spLocks noChangeArrowheads="1"/>
                </p:cNvSpPr>
                <p:nvPr/>
              </p:nvSpPr>
              <p:spPr bwMode="auto">
                <a:xfrm>
                  <a:off x="1882" y="2496"/>
                  <a:ext cx="202" cy="69"/>
                </a:xfrm>
                <a:custGeom>
                  <a:avLst/>
                  <a:gdLst>
                    <a:gd name="T0" fmla="*/ 25 w 206"/>
                    <a:gd name="T1" fmla="*/ 2 h 87"/>
                    <a:gd name="T2" fmla="*/ 25 w 206"/>
                    <a:gd name="T3" fmla="*/ 2 h 87"/>
                    <a:gd name="T4" fmla="*/ 25 w 206"/>
                    <a:gd name="T5" fmla="*/ 2 h 87"/>
                    <a:gd name="T6" fmla="*/ 22 w 206"/>
                    <a:gd name="T7" fmla="*/ 2 h 87"/>
                    <a:gd name="T8" fmla="*/ 13 w 206"/>
                    <a:gd name="T9" fmla="*/ 2 h 87"/>
                    <a:gd name="T10" fmla="*/ 0 w 206"/>
                    <a:gd name="T11" fmla="*/ 0 h 87"/>
                    <a:gd name="T12" fmla="*/ 129 w 206"/>
                    <a:gd name="T13" fmla="*/ 0 h 87"/>
                    <a:gd name="T14" fmla="*/ 132 w 206"/>
                    <a:gd name="T15" fmla="*/ 2 h 87"/>
                    <a:gd name="T16" fmla="*/ 132 w 206"/>
                    <a:gd name="T17" fmla="*/ 2 h 87"/>
                    <a:gd name="T18" fmla="*/ 124 w 206"/>
                    <a:gd name="T19" fmla="*/ 2 h 87"/>
                    <a:gd name="T20" fmla="*/ 124 w 206"/>
                    <a:gd name="T21" fmla="*/ 2 h 87"/>
                    <a:gd name="T22" fmla="*/ 115 w 206"/>
                    <a:gd name="T23" fmla="*/ 2 h 87"/>
                    <a:gd name="T24" fmla="*/ 115 w 206"/>
                    <a:gd name="T25" fmla="*/ 2 h 87"/>
                    <a:gd name="T26" fmla="*/ 25 w 206"/>
                    <a:gd name="T27" fmla="*/ 2 h 87"/>
                    <a:gd name="T28" fmla="*/ 25 w 206"/>
                    <a:gd name="T29" fmla="*/ 2 h 8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6"/>
                    <a:gd name="T46" fmla="*/ 0 h 87"/>
                    <a:gd name="T47" fmla="*/ 206 w 206"/>
                    <a:gd name="T48" fmla="*/ 87 h 8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6" h="87">
                      <a:moveTo>
                        <a:pt x="32" y="87"/>
                      </a:moveTo>
                      <a:lnTo>
                        <a:pt x="30" y="58"/>
                      </a:lnTo>
                      <a:lnTo>
                        <a:pt x="28" y="46"/>
                      </a:lnTo>
                      <a:lnTo>
                        <a:pt x="22" y="29"/>
                      </a:lnTo>
                      <a:lnTo>
                        <a:pt x="13" y="19"/>
                      </a:lnTo>
                      <a:lnTo>
                        <a:pt x="0" y="0"/>
                      </a:lnTo>
                      <a:lnTo>
                        <a:pt x="202" y="0"/>
                      </a:lnTo>
                      <a:lnTo>
                        <a:pt x="206" y="3"/>
                      </a:lnTo>
                      <a:lnTo>
                        <a:pt x="206" y="28"/>
                      </a:lnTo>
                      <a:lnTo>
                        <a:pt x="192" y="28"/>
                      </a:lnTo>
                      <a:lnTo>
                        <a:pt x="192" y="57"/>
                      </a:lnTo>
                      <a:lnTo>
                        <a:pt x="178" y="57"/>
                      </a:lnTo>
                      <a:lnTo>
                        <a:pt x="178" y="86"/>
                      </a:lnTo>
                      <a:lnTo>
                        <a:pt x="34" y="86"/>
                      </a:lnTo>
                      <a:lnTo>
                        <a:pt x="32" y="87"/>
                      </a:lnTo>
                      <a:close/>
                    </a:path>
                  </a:pathLst>
                </a:custGeom>
                <a:solidFill>
                  <a:srgbClr val="96D2FA"/>
                </a:solidFill>
                <a:ln w="9360">
                  <a:solidFill>
                    <a:srgbClr val="96D2FA"/>
                  </a:solidFill>
                  <a:round/>
                  <a:headEnd/>
                  <a:tailEnd/>
                </a:ln>
              </p:spPr>
              <p:txBody>
                <a:bodyPr wrap="none" anchor="ctr"/>
                <a:lstStyle/>
                <a:p>
                  <a:endParaRPr lang="en-IN" b="1"/>
                </a:p>
              </p:txBody>
            </p:sp>
            <p:sp>
              <p:nvSpPr>
                <p:cNvPr id="13603" name="Freeform 60"/>
                <p:cNvSpPr>
                  <a:spLocks noChangeArrowheads="1"/>
                </p:cNvSpPr>
                <p:nvPr/>
              </p:nvSpPr>
              <p:spPr bwMode="auto">
                <a:xfrm>
                  <a:off x="2443" y="2549"/>
                  <a:ext cx="4" cy="15"/>
                </a:xfrm>
                <a:custGeom>
                  <a:avLst/>
                  <a:gdLst>
                    <a:gd name="T0" fmla="*/ 1 w 8"/>
                    <a:gd name="T1" fmla="*/ 1 h 23"/>
                    <a:gd name="T2" fmla="*/ 0 w 8"/>
                    <a:gd name="T3" fmla="*/ 0 h 23"/>
                    <a:gd name="T4" fmla="*/ 0 w 8"/>
                    <a:gd name="T5" fmla="*/ 1 h 23"/>
                    <a:gd name="T6" fmla="*/ 1 w 8"/>
                    <a:gd name="T7" fmla="*/ 1 h 23"/>
                    <a:gd name="T8" fmla="*/ 0 60000 65536"/>
                    <a:gd name="T9" fmla="*/ 0 60000 65536"/>
                    <a:gd name="T10" fmla="*/ 0 60000 65536"/>
                    <a:gd name="T11" fmla="*/ 0 60000 65536"/>
                    <a:gd name="T12" fmla="*/ 0 w 8"/>
                    <a:gd name="T13" fmla="*/ 0 h 23"/>
                    <a:gd name="T14" fmla="*/ 8 w 8"/>
                    <a:gd name="T15" fmla="*/ 23 h 23"/>
                  </a:gdLst>
                  <a:ahLst/>
                  <a:cxnLst>
                    <a:cxn ang="T8">
                      <a:pos x="T0" y="T1"/>
                    </a:cxn>
                    <a:cxn ang="T9">
                      <a:pos x="T2" y="T3"/>
                    </a:cxn>
                    <a:cxn ang="T10">
                      <a:pos x="T4" y="T5"/>
                    </a:cxn>
                    <a:cxn ang="T11">
                      <a:pos x="T6" y="T7"/>
                    </a:cxn>
                  </a:cxnLst>
                  <a:rect l="T12" t="T13" r="T14" b="T15"/>
                  <a:pathLst>
                    <a:path w="8" h="23">
                      <a:moveTo>
                        <a:pt x="8" y="23"/>
                      </a:moveTo>
                      <a:lnTo>
                        <a:pt x="0" y="0"/>
                      </a:lnTo>
                      <a:lnTo>
                        <a:pt x="0" y="23"/>
                      </a:lnTo>
                      <a:lnTo>
                        <a:pt x="8" y="23"/>
                      </a:lnTo>
                      <a:close/>
                    </a:path>
                  </a:pathLst>
                </a:custGeom>
                <a:solidFill>
                  <a:srgbClr val="96D2FA"/>
                </a:solidFill>
                <a:ln w="9360">
                  <a:solidFill>
                    <a:srgbClr val="96D2FA"/>
                  </a:solidFill>
                  <a:round/>
                  <a:headEnd/>
                  <a:tailEnd/>
                </a:ln>
              </p:spPr>
              <p:txBody>
                <a:bodyPr wrap="none" anchor="ctr"/>
                <a:lstStyle/>
                <a:p>
                  <a:endParaRPr lang="en-IN" b="1"/>
                </a:p>
              </p:txBody>
            </p:sp>
            <p:sp>
              <p:nvSpPr>
                <p:cNvPr id="13604" name="Freeform 61"/>
                <p:cNvSpPr>
                  <a:spLocks noChangeArrowheads="1"/>
                </p:cNvSpPr>
                <p:nvPr/>
              </p:nvSpPr>
              <p:spPr bwMode="auto">
                <a:xfrm>
                  <a:off x="3668" y="2497"/>
                  <a:ext cx="751" cy="68"/>
                </a:xfrm>
                <a:custGeom>
                  <a:avLst/>
                  <a:gdLst>
                    <a:gd name="T0" fmla="*/ 76 w 755"/>
                    <a:gd name="T1" fmla="*/ 2 h 86"/>
                    <a:gd name="T2" fmla="*/ 90 w 755"/>
                    <a:gd name="T3" fmla="*/ 2 h 86"/>
                    <a:gd name="T4" fmla="*/ 94 w 755"/>
                    <a:gd name="T5" fmla="*/ 2 h 86"/>
                    <a:gd name="T6" fmla="*/ 94 w 755"/>
                    <a:gd name="T7" fmla="*/ 2 h 86"/>
                    <a:gd name="T8" fmla="*/ 666 w 755"/>
                    <a:gd name="T9" fmla="*/ 2 h 86"/>
                    <a:gd name="T10" fmla="*/ 666 w 755"/>
                    <a:gd name="T11" fmla="*/ 0 h 86"/>
                    <a:gd name="T12" fmla="*/ 0 w 755"/>
                    <a:gd name="T13" fmla="*/ 0 h 86"/>
                    <a:gd name="T14" fmla="*/ 1 w 755"/>
                    <a:gd name="T15" fmla="*/ 2 h 86"/>
                    <a:gd name="T16" fmla="*/ 16 w 755"/>
                    <a:gd name="T17" fmla="*/ 2 h 86"/>
                    <a:gd name="T18" fmla="*/ 30 w 755"/>
                    <a:gd name="T19" fmla="*/ 2 h 86"/>
                    <a:gd name="T20" fmla="*/ 43 w 755"/>
                    <a:gd name="T21" fmla="*/ 2 h 86"/>
                    <a:gd name="T22" fmla="*/ 45 w 755"/>
                    <a:gd name="T23" fmla="*/ 2 h 86"/>
                    <a:gd name="T24" fmla="*/ 59 w 755"/>
                    <a:gd name="T25" fmla="*/ 2 h 86"/>
                    <a:gd name="T26" fmla="*/ 66 w 755"/>
                    <a:gd name="T27" fmla="*/ 2 h 86"/>
                    <a:gd name="T28" fmla="*/ 75 w 755"/>
                    <a:gd name="T29" fmla="*/ 2 h 86"/>
                    <a:gd name="T30" fmla="*/ 76 w 755"/>
                    <a:gd name="T31" fmla="*/ 2 h 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55"/>
                    <a:gd name="T49" fmla="*/ 0 h 86"/>
                    <a:gd name="T50" fmla="*/ 755 w 755"/>
                    <a:gd name="T51" fmla="*/ 86 h 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55" h="86">
                      <a:moveTo>
                        <a:pt x="76" y="67"/>
                      </a:moveTo>
                      <a:lnTo>
                        <a:pt x="90" y="79"/>
                      </a:lnTo>
                      <a:lnTo>
                        <a:pt x="105" y="84"/>
                      </a:lnTo>
                      <a:lnTo>
                        <a:pt x="113" y="86"/>
                      </a:lnTo>
                      <a:lnTo>
                        <a:pt x="755" y="86"/>
                      </a:lnTo>
                      <a:lnTo>
                        <a:pt x="755" y="0"/>
                      </a:lnTo>
                      <a:lnTo>
                        <a:pt x="0" y="0"/>
                      </a:lnTo>
                      <a:lnTo>
                        <a:pt x="1" y="2"/>
                      </a:lnTo>
                      <a:lnTo>
                        <a:pt x="16" y="8"/>
                      </a:lnTo>
                      <a:lnTo>
                        <a:pt x="30" y="20"/>
                      </a:lnTo>
                      <a:lnTo>
                        <a:pt x="43" y="29"/>
                      </a:lnTo>
                      <a:lnTo>
                        <a:pt x="45" y="31"/>
                      </a:lnTo>
                      <a:lnTo>
                        <a:pt x="59" y="50"/>
                      </a:lnTo>
                      <a:lnTo>
                        <a:pt x="66" y="58"/>
                      </a:lnTo>
                      <a:lnTo>
                        <a:pt x="75" y="68"/>
                      </a:lnTo>
                      <a:lnTo>
                        <a:pt x="76" y="67"/>
                      </a:lnTo>
                      <a:close/>
                    </a:path>
                  </a:pathLst>
                </a:custGeom>
                <a:solidFill>
                  <a:srgbClr val="96D2FA"/>
                </a:solidFill>
                <a:ln w="9360">
                  <a:solidFill>
                    <a:srgbClr val="96D2FA"/>
                  </a:solidFill>
                  <a:round/>
                  <a:headEnd/>
                  <a:tailEnd/>
                </a:ln>
              </p:spPr>
              <p:txBody>
                <a:bodyPr wrap="none" anchor="ctr"/>
                <a:lstStyle/>
                <a:p>
                  <a:endParaRPr lang="en-IN" b="1"/>
                </a:p>
              </p:txBody>
            </p:sp>
            <p:sp>
              <p:nvSpPr>
                <p:cNvPr id="13605" name="Freeform 62"/>
                <p:cNvSpPr>
                  <a:spLocks noChangeArrowheads="1"/>
                </p:cNvSpPr>
                <p:nvPr/>
              </p:nvSpPr>
              <p:spPr bwMode="auto">
                <a:xfrm>
                  <a:off x="952" y="2509"/>
                  <a:ext cx="9" cy="7"/>
                </a:xfrm>
                <a:custGeom>
                  <a:avLst/>
                  <a:gdLst>
                    <a:gd name="T0" fmla="*/ 0 w 13"/>
                    <a:gd name="T1" fmla="*/ 1 h 13"/>
                    <a:gd name="T2" fmla="*/ 1 w 13"/>
                    <a:gd name="T3" fmla="*/ 1 h 13"/>
                    <a:gd name="T4" fmla="*/ 1 w 13"/>
                    <a:gd name="T5" fmla="*/ 0 h 13"/>
                    <a:gd name="T6" fmla="*/ 0 w 13"/>
                    <a:gd name="T7" fmla="*/ 1 h 13"/>
                    <a:gd name="T8" fmla="*/ 0 60000 65536"/>
                    <a:gd name="T9" fmla="*/ 0 60000 65536"/>
                    <a:gd name="T10" fmla="*/ 0 60000 65536"/>
                    <a:gd name="T11" fmla="*/ 0 60000 65536"/>
                    <a:gd name="T12" fmla="*/ 0 w 13"/>
                    <a:gd name="T13" fmla="*/ 0 h 13"/>
                    <a:gd name="T14" fmla="*/ 13 w 13"/>
                    <a:gd name="T15" fmla="*/ 13 h 13"/>
                  </a:gdLst>
                  <a:ahLst/>
                  <a:cxnLst>
                    <a:cxn ang="T8">
                      <a:pos x="T0" y="T1"/>
                    </a:cxn>
                    <a:cxn ang="T9">
                      <a:pos x="T2" y="T3"/>
                    </a:cxn>
                    <a:cxn ang="T10">
                      <a:pos x="T4" y="T5"/>
                    </a:cxn>
                    <a:cxn ang="T11">
                      <a:pos x="T6" y="T7"/>
                    </a:cxn>
                  </a:cxnLst>
                  <a:rect l="T12" t="T13" r="T14" b="T15"/>
                  <a:pathLst>
                    <a:path w="13" h="13">
                      <a:moveTo>
                        <a:pt x="0" y="13"/>
                      </a:moveTo>
                      <a:lnTo>
                        <a:pt x="13" y="13"/>
                      </a:lnTo>
                      <a:lnTo>
                        <a:pt x="13" y="0"/>
                      </a:lnTo>
                      <a:lnTo>
                        <a:pt x="0" y="13"/>
                      </a:lnTo>
                      <a:close/>
                    </a:path>
                  </a:pathLst>
                </a:custGeom>
                <a:solidFill>
                  <a:srgbClr val="96D2FA"/>
                </a:solidFill>
                <a:ln w="9360">
                  <a:solidFill>
                    <a:srgbClr val="96D2FA"/>
                  </a:solidFill>
                  <a:round/>
                  <a:headEnd/>
                  <a:tailEnd/>
                </a:ln>
              </p:spPr>
              <p:txBody>
                <a:bodyPr wrap="none" anchor="ctr"/>
                <a:lstStyle/>
                <a:p>
                  <a:endParaRPr lang="en-IN" b="1"/>
                </a:p>
              </p:txBody>
            </p:sp>
            <p:sp>
              <p:nvSpPr>
                <p:cNvPr id="13606" name="Freeform 63"/>
                <p:cNvSpPr>
                  <a:spLocks noChangeArrowheads="1"/>
                </p:cNvSpPr>
                <p:nvPr/>
              </p:nvSpPr>
              <p:spPr bwMode="auto">
                <a:xfrm>
                  <a:off x="2309" y="2496"/>
                  <a:ext cx="26" cy="20"/>
                </a:xfrm>
                <a:custGeom>
                  <a:avLst/>
                  <a:gdLst>
                    <a:gd name="T0" fmla="*/ 3 w 30"/>
                    <a:gd name="T1" fmla="*/ 1 h 29"/>
                    <a:gd name="T2" fmla="*/ 3 w 30"/>
                    <a:gd name="T3" fmla="*/ 0 h 29"/>
                    <a:gd name="T4" fmla="*/ 0 w 30"/>
                    <a:gd name="T5" fmla="*/ 0 h 29"/>
                    <a:gd name="T6" fmla="*/ 0 w 30"/>
                    <a:gd name="T7" fmla="*/ 1 h 29"/>
                    <a:gd name="T8" fmla="*/ 3 w 30"/>
                    <a:gd name="T9" fmla="*/ 1 h 29"/>
                    <a:gd name="T10" fmla="*/ 3 w 30"/>
                    <a:gd name="T11" fmla="*/ 1 h 29"/>
                    <a:gd name="T12" fmla="*/ 0 60000 65536"/>
                    <a:gd name="T13" fmla="*/ 0 60000 65536"/>
                    <a:gd name="T14" fmla="*/ 0 60000 65536"/>
                    <a:gd name="T15" fmla="*/ 0 60000 65536"/>
                    <a:gd name="T16" fmla="*/ 0 60000 65536"/>
                    <a:gd name="T17" fmla="*/ 0 60000 65536"/>
                    <a:gd name="T18" fmla="*/ 0 w 30"/>
                    <a:gd name="T19" fmla="*/ 0 h 29"/>
                    <a:gd name="T20" fmla="*/ 30 w 30"/>
                    <a:gd name="T21" fmla="*/ 29 h 29"/>
                  </a:gdLst>
                  <a:ahLst/>
                  <a:cxnLst>
                    <a:cxn ang="T12">
                      <a:pos x="T0" y="T1"/>
                    </a:cxn>
                    <a:cxn ang="T13">
                      <a:pos x="T2" y="T3"/>
                    </a:cxn>
                    <a:cxn ang="T14">
                      <a:pos x="T4" y="T5"/>
                    </a:cxn>
                    <a:cxn ang="T15">
                      <a:pos x="T6" y="T7"/>
                    </a:cxn>
                    <a:cxn ang="T16">
                      <a:pos x="T8" y="T9"/>
                    </a:cxn>
                    <a:cxn ang="T17">
                      <a:pos x="T10" y="T11"/>
                    </a:cxn>
                  </a:cxnLst>
                  <a:rect l="T18" t="T19" r="T20" b="T21"/>
                  <a:pathLst>
                    <a:path w="30" h="29">
                      <a:moveTo>
                        <a:pt x="30" y="29"/>
                      </a:moveTo>
                      <a:lnTo>
                        <a:pt x="30" y="0"/>
                      </a:lnTo>
                      <a:lnTo>
                        <a:pt x="0" y="0"/>
                      </a:lnTo>
                      <a:lnTo>
                        <a:pt x="0" y="29"/>
                      </a:lnTo>
                      <a:lnTo>
                        <a:pt x="15" y="29"/>
                      </a:lnTo>
                      <a:lnTo>
                        <a:pt x="30" y="29"/>
                      </a:lnTo>
                      <a:close/>
                    </a:path>
                  </a:pathLst>
                </a:custGeom>
                <a:solidFill>
                  <a:srgbClr val="96D2FA"/>
                </a:solidFill>
                <a:ln w="9360">
                  <a:solidFill>
                    <a:srgbClr val="96D2FA"/>
                  </a:solidFill>
                  <a:round/>
                  <a:headEnd/>
                  <a:tailEnd/>
                </a:ln>
              </p:spPr>
              <p:txBody>
                <a:bodyPr wrap="none" anchor="ctr"/>
                <a:lstStyle/>
                <a:p>
                  <a:endParaRPr lang="en-IN" b="1"/>
                </a:p>
              </p:txBody>
            </p:sp>
            <p:sp>
              <p:nvSpPr>
                <p:cNvPr id="13607" name="Freeform 64"/>
                <p:cNvSpPr>
                  <a:spLocks noChangeArrowheads="1"/>
                </p:cNvSpPr>
                <p:nvPr/>
              </p:nvSpPr>
              <p:spPr bwMode="auto">
                <a:xfrm>
                  <a:off x="1955" y="2510"/>
                  <a:ext cx="96" cy="55"/>
                </a:xfrm>
                <a:custGeom>
                  <a:avLst/>
                  <a:gdLst>
                    <a:gd name="T0" fmla="*/ 8 w 100"/>
                    <a:gd name="T1" fmla="*/ 2 h 71"/>
                    <a:gd name="T2" fmla="*/ 0 w 100"/>
                    <a:gd name="T3" fmla="*/ 2 h 71"/>
                    <a:gd name="T4" fmla="*/ 12 w 100"/>
                    <a:gd name="T5" fmla="*/ 2 h 71"/>
                    <a:gd name="T6" fmla="*/ 12 w 100"/>
                    <a:gd name="T7" fmla="*/ 2 h 71"/>
                    <a:gd name="T8" fmla="*/ 12 w 100"/>
                    <a:gd name="T9" fmla="*/ 1 h 71"/>
                    <a:gd name="T10" fmla="*/ 18 w 100"/>
                    <a:gd name="T11" fmla="*/ 2 h 71"/>
                    <a:gd name="T12" fmla="*/ 23 w 100"/>
                    <a:gd name="T13" fmla="*/ 0 h 71"/>
                    <a:gd name="T14" fmla="*/ 30 w 100"/>
                    <a:gd name="T15" fmla="*/ 2 h 71"/>
                    <a:gd name="T16" fmla="*/ 30 w 100"/>
                    <a:gd name="T17" fmla="*/ 2 h 71"/>
                    <a:gd name="T18" fmla="*/ 34 w 100"/>
                    <a:gd name="T19" fmla="*/ 2 h 71"/>
                    <a:gd name="T20" fmla="*/ 35 w 100"/>
                    <a:gd name="T21" fmla="*/ 2 h 71"/>
                    <a:gd name="T22" fmla="*/ 40 w 100"/>
                    <a:gd name="T23" fmla="*/ 2 h 71"/>
                    <a:gd name="T24" fmla="*/ 40 w 100"/>
                    <a:gd name="T25" fmla="*/ 2 h 71"/>
                    <a:gd name="T26" fmla="*/ 4 w 100"/>
                    <a:gd name="T27" fmla="*/ 2 h 71"/>
                    <a:gd name="T28" fmla="*/ 8 w 100"/>
                    <a:gd name="T29" fmla="*/ 2 h 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0"/>
                    <a:gd name="T46" fmla="*/ 0 h 71"/>
                    <a:gd name="T47" fmla="*/ 100 w 100"/>
                    <a:gd name="T48" fmla="*/ 71 h 7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0" h="71">
                      <a:moveTo>
                        <a:pt x="8" y="70"/>
                      </a:moveTo>
                      <a:lnTo>
                        <a:pt x="0" y="41"/>
                      </a:lnTo>
                      <a:lnTo>
                        <a:pt x="14" y="16"/>
                      </a:lnTo>
                      <a:lnTo>
                        <a:pt x="17" y="13"/>
                      </a:lnTo>
                      <a:lnTo>
                        <a:pt x="28" y="1"/>
                      </a:lnTo>
                      <a:lnTo>
                        <a:pt x="42" y="2"/>
                      </a:lnTo>
                      <a:lnTo>
                        <a:pt x="57" y="0"/>
                      </a:lnTo>
                      <a:lnTo>
                        <a:pt x="71" y="9"/>
                      </a:lnTo>
                      <a:lnTo>
                        <a:pt x="72" y="13"/>
                      </a:lnTo>
                      <a:lnTo>
                        <a:pt x="86" y="35"/>
                      </a:lnTo>
                      <a:lnTo>
                        <a:pt x="90" y="42"/>
                      </a:lnTo>
                      <a:lnTo>
                        <a:pt x="100" y="54"/>
                      </a:lnTo>
                      <a:lnTo>
                        <a:pt x="100" y="71"/>
                      </a:lnTo>
                      <a:lnTo>
                        <a:pt x="4" y="71"/>
                      </a:lnTo>
                      <a:lnTo>
                        <a:pt x="8" y="70"/>
                      </a:lnTo>
                      <a:close/>
                    </a:path>
                  </a:pathLst>
                </a:custGeom>
                <a:solidFill>
                  <a:srgbClr val="B4F0FA"/>
                </a:solidFill>
                <a:ln w="9360">
                  <a:solidFill>
                    <a:srgbClr val="B4F0FA"/>
                  </a:solidFill>
                  <a:round/>
                  <a:headEnd/>
                  <a:tailEnd/>
                </a:ln>
              </p:spPr>
              <p:txBody>
                <a:bodyPr wrap="none" anchor="ctr"/>
                <a:lstStyle/>
                <a:p>
                  <a:endParaRPr lang="en-IN" b="1"/>
                </a:p>
              </p:txBody>
            </p:sp>
            <p:sp>
              <p:nvSpPr>
                <p:cNvPr id="13608" name="Freeform 65"/>
                <p:cNvSpPr>
                  <a:spLocks noChangeArrowheads="1"/>
                </p:cNvSpPr>
                <p:nvPr/>
              </p:nvSpPr>
              <p:spPr bwMode="auto">
                <a:xfrm>
                  <a:off x="2442" y="2557"/>
                  <a:ext cx="2" cy="8"/>
                </a:xfrm>
                <a:custGeom>
                  <a:avLst/>
                  <a:gdLst>
                    <a:gd name="T0" fmla="*/ 0 w 6"/>
                    <a:gd name="T1" fmla="*/ 1 h 14"/>
                    <a:gd name="T2" fmla="*/ 0 w 6"/>
                    <a:gd name="T3" fmla="*/ 0 h 14"/>
                    <a:gd name="T4" fmla="*/ 0 w 6"/>
                    <a:gd name="T5" fmla="*/ 1 h 14"/>
                    <a:gd name="T6" fmla="*/ 0 w 6"/>
                    <a:gd name="T7" fmla="*/ 1 h 14"/>
                    <a:gd name="T8" fmla="*/ 0 60000 65536"/>
                    <a:gd name="T9" fmla="*/ 0 60000 65536"/>
                    <a:gd name="T10" fmla="*/ 0 60000 65536"/>
                    <a:gd name="T11" fmla="*/ 0 60000 65536"/>
                    <a:gd name="T12" fmla="*/ 0 w 6"/>
                    <a:gd name="T13" fmla="*/ 0 h 14"/>
                    <a:gd name="T14" fmla="*/ 6 w 6"/>
                    <a:gd name="T15" fmla="*/ 14 h 14"/>
                  </a:gdLst>
                  <a:ahLst/>
                  <a:cxnLst>
                    <a:cxn ang="T8">
                      <a:pos x="T0" y="T1"/>
                    </a:cxn>
                    <a:cxn ang="T9">
                      <a:pos x="T2" y="T3"/>
                    </a:cxn>
                    <a:cxn ang="T10">
                      <a:pos x="T4" y="T5"/>
                    </a:cxn>
                    <a:cxn ang="T11">
                      <a:pos x="T6" y="T7"/>
                    </a:cxn>
                  </a:cxnLst>
                  <a:rect l="T12" t="T13" r="T14" b="T15"/>
                  <a:pathLst>
                    <a:path w="6" h="14">
                      <a:moveTo>
                        <a:pt x="6" y="14"/>
                      </a:moveTo>
                      <a:lnTo>
                        <a:pt x="0" y="0"/>
                      </a:lnTo>
                      <a:lnTo>
                        <a:pt x="0" y="14"/>
                      </a:lnTo>
                      <a:lnTo>
                        <a:pt x="6" y="14"/>
                      </a:lnTo>
                      <a:close/>
                    </a:path>
                  </a:pathLst>
                </a:custGeom>
                <a:solidFill>
                  <a:srgbClr val="B4F0FA"/>
                </a:solidFill>
                <a:ln w="9360">
                  <a:solidFill>
                    <a:srgbClr val="B4F0FA"/>
                  </a:solidFill>
                  <a:round/>
                  <a:headEnd/>
                  <a:tailEnd/>
                </a:ln>
              </p:spPr>
              <p:txBody>
                <a:bodyPr wrap="none" anchor="ctr"/>
                <a:lstStyle/>
                <a:p>
                  <a:endParaRPr lang="en-IN" b="1"/>
                </a:p>
              </p:txBody>
            </p:sp>
            <p:sp>
              <p:nvSpPr>
                <p:cNvPr id="13609" name="Freeform 66"/>
                <p:cNvSpPr>
                  <a:spLocks noChangeArrowheads="1"/>
                </p:cNvSpPr>
                <p:nvPr/>
              </p:nvSpPr>
              <p:spPr bwMode="auto">
                <a:xfrm>
                  <a:off x="3944" y="2497"/>
                  <a:ext cx="477" cy="68"/>
                </a:xfrm>
                <a:custGeom>
                  <a:avLst/>
                  <a:gdLst>
                    <a:gd name="T0" fmla="*/ 49 w 481"/>
                    <a:gd name="T1" fmla="*/ 2 h 86"/>
                    <a:gd name="T2" fmla="*/ 37 w 481"/>
                    <a:gd name="T3" fmla="*/ 2 h 86"/>
                    <a:gd name="T4" fmla="*/ 24 w 481"/>
                    <a:gd name="T5" fmla="*/ 2 h 86"/>
                    <a:gd name="T6" fmla="*/ 23 w 481"/>
                    <a:gd name="T7" fmla="*/ 2 h 86"/>
                    <a:gd name="T8" fmla="*/ 13 w 481"/>
                    <a:gd name="T9" fmla="*/ 2 h 86"/>
                    <a:gd name="T10" fmla="*/ 8 w 481"/>
                    <a:gd name="T11" fmla="*/ 2 h 86"/>
                    <a:gd name="T12" fmla="*/ 0 w 481"/>
                    <a:gd name="T13" fmla="*/ 0 h 86"/>
                    <a:gd name="T14" fmla="*/ 399 w 481"/>
                    <a:gd name="T15" fmla="*/ 0 h 86"/>
                    <a:gd name="T16" fmla="*/ 399 w 481"/>
                    <a:gd name="T17" fmla="*/ 2 h 86"/>
                    <a:gd name="T18" fmla="*/ 49 w 481"/>
                    <a:gd name="T19" fmla="*/ 2 h 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1"/>
                    <a:gd name="T31" fmla="*/ 0 h 86"/>
                    <a:gd name="T32" fmla="*/ 481 w 481"/>
                    <a:gd name="T33" fmla="*/ 86 h 8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1" h="86">
                      <a:moveTo>
                        <a:pt x="49" y="86"/>
                      </a:moveTo>
                      <a:lnTo>
                        <a:pt x="37" y="76"/>
                      </a:lnTo>
                      <a:lnTo>
                        <a:pt x="24" y="57"/>
                      </a:lnTo>
                      <a:lnTo>
                        <a:pt x="23" y="55"/>
                      </a:lnTo>
                      <a:lnTo>
                        <a:pt x="13" y="29"/>
                      </a:lnTo>
                      <a:lnTo>
                        <a:pt x="8" y="11"/>
                      </a:lnTo>
                      <a:lnTo>
                        <a:pt x="0" y="0"/>
                      </a:lnTo>
                      <a:lnTo>
                        <a:pt x="481" y="0"/>
                      </a:lnTo>
                      <a:lnTo>
                        <a:pt x="481" y="86"/>
                      </a:lnTo>
                      <a:lnTo>
                        <a:pt x="49" y="86"/>
                      </a:lnTo>
                      <a:close/>
                    </a:path>
                  </a:pathLst>
                </a:custGeom>
                <a:solidFill>
                  <a:srgbClr val="B4F0FA"/>
                </a:solidFill>
                <a:ln w="9360">
                  <a:solidFill>
                    <a:srgbClr val="B4F0FA"/>
                  </a:solidFill>
                  <a:round/>
                  <a:headEnd/>
                  <a:tailEnd/>
                </a:ln>
              </p:spPr>
              <p:txBody>
                <a:bodyPr wrap="none" anchor="ctr"/>
                <a:lstStyle/>
                <a:p>
                  <a:endParaRPr lang="en-IN" b="1"/>
                </a:p>
              </p:txBody>
            </p:sp>
            <p:sp>
              <p:nvSpPr>
                <p:cNvPr id="13610" name="Freeform 67"/>
                <p:cNvSpPr>
                  <a:spLocks noChangeArrowheads="1"/>
                </p:cNvSpPr>
                <p:nvPr/>
              </p:nvSpPr>
              <p:spPr bwMode="auto">
                <a:xfrm>
                  <a:off x="2067" y="2543"/>
                  <a:ext cx="3" cy="0"/>
                </a:xfrm>
                <a:custGeom>
                  <a:avLst/>
                  <a:gdLst>
                    <a:gd name="T0" fmla="*/ 0 w 7"/>
                    <a:gd name="T1" fmla="*/ 0 h 2"/>
                    <a:gd name="T2" fmla="*/ 0 w 7"/>
                    <a:gd name="T3" fmla="*/ 0 h 2"/>
                    <a:gd name="T4" fmla="*/ 0 w 7"/>
                    <a:gd name="T5" fmla="*/ 0 h 2"/>
                    <a:gd name="T6" fmla="*/ 0 w 7"/>
                    <a:gd name="T7" fmla="*/ 0 h 2"/>
                    <a:gd name="T8" fmla="*/ 0 60000 65536"/>
                    <a:gd name="T9" fmla="*/ 0 60000 65536"/>
                    <a:gd name="T10" fmla="*/ 0 60000 65536"/>
                    <a:gd name="T11" fmla="*/ 0 60000 65536"/>
                    <a:gd name="T12" fmla="*/ 0 w 7"/>
                    <a:gd name="T13" fmla="*/ 0 h 2"/>
                    <a:gd name="T14" fmla="*/ 7 w 7"/>
                    <a:gd name="T15" fmla="*/ 0 h 2"/>
                  </a:gdLst>
                  <a:ahLst/>
                  <a:cxnLst>
                    <a:cxn ang="T8">
                      <a:pos x="T0" y="T1"/>
                    </a:cxn>
                    <a:cxn ang="T9">
                      <a:pos x="T2" y="T3"/>
                    </a:cxn>
                    <a:cxn ang="T10">
                      <a:pos x="T4" y="T5"/>
                    </a:cxn>
                    <a:cxn ang="T11">
                      <a:pos x="T6" y="T7"/>
                    </a:cxn>
                  </a:cxnLst>
                  <a:rect l="T12" t="T13" r="T14" b="T15"/>
                  <a:pathLst>
                    <a:path w="7" h="2">
                      <a:moveTo>
                        <a:pt x="0" y="2"/>
                      </a:moveTo>
                      <a:lnTo>
                        <a:pt x="7" y="2"/>
                      </a:lnTo>
                      <a:lnTo>
                        <a:pt x="7" y="0"/>
                      </a:lnTo>
                      <a:lnTo>
                        <a:pt x="0" y="2"/>
                      </a:lnTo>
                      <a:close/>
                    </a:path>
                  </a:pathLst>
                </a:custGeom>
                <a:solidFill>
                  <a:srgbClr val="B4F0FA"/>
                </a:solidFill>
                <a:ln w="9360">
                  <a:solidFill>
                    <a:srgbClr val="B4F0FA"/>
                  </a:solidFill>
                  <a:round/>
                  <a:headEnd/>
                  <a:tailEnd/>
                </a:ln>
              </p:spPr>
              <p:txBody>
                <a:bodyPr wrap="none" anchor="ctr"/>
                <a:lstStyle/>
                <a:p>
                  <a:endParaRPr lang="en-IN" b="1"/>
                </a:p>
              </p:txBody>
            </p:sp>
            <p:sp>
              <p:nvSpPr>
                <p:cNvPr id="13611" name="Freeform 68"/>
                <p:cNvSpPr>
                  <a:spLocks noChangeArrowheads="1"/>
                </p:cNvSpPr>
                <p:nvPr/>
              </p:nvSpPr>
              <p:spPr bwMode="auto">
                <a:xfrm>
                  <a:off x="2309" y="2496"/>
                  <a:ext cx="9" cy="20"/>
                </a:xfrm>
                <a:custGeom>
                  <a:avLst/>
                  <a:gdLst>
                    <a:gd name="T0" fmla="*/ 1 w 13"/>
                    <a:gd name="T1" fmla="*/ 1 h 29"/>
                    <a:gd name="T2" fmla="*/ 0 w 13"/>
                    <a:gd name="T3" fmla="*/ 1 h 29"/>
                    <a:gd name="T4" fmla="*/ 0 w 13"/>
                    <a:gd name="T5" fmla="*/ 0 h 29"/>
                    <a:gd name="T6" fmla="*/ 1 w 13"/>
                    <a:gd name="T7" fmla="*/ 0 h 29"/>
                    <a:gd name="T8" fmla="*/ 1 w 13"/>
                    <a:gd name="T9" fmla="*/ 1 h 29"/>
                    <a:gd name="T10" fmla="*/ 1 w 13"/>
                    <a:gd name="T11" fmla="*/ 1 h 29"/>
                    <a:gd name="T12" fmla="*/ 0 60000 65536"/>
                    <a:gd name="T13" fmla="*/ 0 60000 65536"/>
                    <a:gd name="T14" fmla="*/ 0 60000 65536"/>
                    <a:gd name="T15" fmla="*/ 0 60000 65536"/>
                    <a:gd name="T16" fmla="*/ 0 60000 65536"/>
                    <a:gd name="T17" fmla="*/ 0 60000 65536"/>
                    <a:gd name="T18" fmla="*/ 0 w 13"/>
                    <a:gd name="T19" fmla="*/ 0 h 29"/>
                    <a:gd name="T20" fmla="*/ 13 w 13"/>
                    <a:gd name="T21" fmla="*/ 29 h 29"/>
                  </a:gdLst>
                  <a:ahLst/>
                  <a:cxnLst>
                    <a:cxn ang="T12">
                      <a:pos x="T0" y="T1"/>
                    </a:cxn>
                    <a:cxn ang="T13">
                      <a:pos x="T2" y="T3"/>
                    </a:cxn>
                    <a:cxn ang="T14">
                      <a:pos x="T4" y="T5"/>
                    </a:cxn>
                    <a:cxn ang="T15">
                      <a:pos x="T6" y="T7"/>
                    </a:cxn>
                    <a:cxn ang="T16">
                      <a:pos x="T8" y="T9"/>
                    </a:cxn>
                    <a:cxn ang="T17">
                      <a:pos x="T10" y="T11"/>
                    </a:cxn>
                  </a:cxnLst>
                  <a:rect l="T18" t="T19" r="T20" b="T21"/>
                  <a:pathLst>
                    <a:path w="13" h="29">
                      <a:moveTo>
                        <a:pt x="13" y="29"/>
                      </a:moveTo>
                      <a:lnTo>
                        <a:pt x="0" y="29"/>
                      </a:lnTo>
                      <a:lnTo>
                        <a:pt x="0" y="0"/>
                      </a:lnTo>
                      <a:lnTo>
                        <a:pt x="4" y="0"/>
                      </a:lnTo>
                      <a:lnTo>
                        <a:pt x="12" y="29"/>
                      </a:lnTo>
                      <a:lnTo>
                        <a:pt x="13" y="29"/>
                      </a:lnTo>
                      <a:close/>
                    </a:path>
                  </a:pathLst>
                </a:custGeom>
                <a:solidFill>
                  <a:srgbClr val="B4F0FA"/>
                </a:solidFill>
                <a:ln w="9360">
                  <a:solidFill>
                    <a:srgbClr val="B4F0FA"/>
                  </a:solidFill>
                  <a:round/>
                  <a:headEnd/>
                  <a:tailEnd/>
                </a:ln>
              </p:spPr>
              <p:txBody>
                <a:bodyPr wrap="none" anchor="ctr"/>
                <a:lstStyle/>
                <a:p>
                  <a:endParaRPr lang="en-IN" b="1"/>
                </a:p>
              </p:txBody>
            </p:sp>
            <p:sp>
              <p:nvSpPr>
                <p:cNvPr id="13612" name="Freeform 69"/>
                <p:cNvSpPr>
                  <a:spLocks noChangeArrowheads="1"/>
                </p:cNvSpPr>
                <p:nvPr/>
              </p:nvSpPr>
              <p:spPr bwMode="auto">
                <a:xfrm>
                  <a:off x="2331" y="2504"/>
                  <a:ext cx="4" cy="12"/>
                </a:xfrm>
                <a:custGeom>
                  <a:avLst/>
                  <a:gdLst>
                    <a:gd name="T0" fmla="*/ 0 w 8"/>
                    <a:gd name="T1" fmla="*/ 1 h 19"/>
                    <a:gd name="T2" fmla="*/ 1 w 8"/>
                    <a:gd name="T3" fmla="*/ 1 h 19"/>
                    <a:gd name="T4" fmla="*/ 1 w 8"/>
                    <a:gd name="T5" fmla="*/ 0 h 19"/>
                    <a:gd name="T6" fmla="*/ 0 w 8"/>
                    <a:gd name="T7" fmla="*/ 1 h 19"/>
                    <a:gd name="T8" fmla="*/ 0 60000 65536"/>
                    <a:gd name="T9" fmla="*/ 0 60000 65536"/>
                    <a:gd name="T10" fmla="*/ 0 60000 65536"/>
                    <a:gd name="T11" fmla="*/ 0 60000 65536"/>
                    <a:gd name="T12" fmla="*/ 0 w 8"/>
                    <a:gd name="T13" fmla="*/ 0 h 19"/>
                    <a:gd name="T14" fmla="*/ 8 w 8"/>
                    <a:gd name="T15" fmla="*/ 19 h 19"/>
                  </a:gdLst>
                  <a:ahLst/>
                  <a:cxnLst>
                    <a:cxn ang="T8">
                      <a:pos x="T0" y="T1"/>
                    </a:cxn>
                    <a:cxn ang="T9">
                      <a:pos x="T2" y="T3"/>
                    </a:cxn>
                    <a:cxn ang="T10">
                      <a:pos x="T4" y="T5"/>
                    </a:cxn>
                    <a:cxn ang="T11">
                      <a:pos x="T6" y="T7"/>
                    </a:cxn>
                  </a:cxnLst>
                  <a:rect l="T12" t="T13" r="T14" b="T15"/>
                  <a:pathLst>
                    <a:path w="8" h="19">
                      <a:moveTo>
                        <a:pt x="0" y="19"/>
                      </a:moveTo>
                      <a:lnTo>
                        <a:pt x="8" y="19"/>
                      </a:lnTo>
                      <a:lnTo>
                        <a:pt x="8" y="0"/>
                      </a:lnTo>
                      <a:lnTo>
                        <a:pt x="0" y="19"/>
                      </a:lnTo>
                      <a:close/>
                    </a:path>
                  </a:pathLst>
                </a:custGeom>
                <a:solidFill>
                  <a:srgbClr val="B4F0FA"/>
                </a:solidFill>
                <a:ln w="9360">
                  <a:solidFill>
                    <a:srgbClr val="B4F0FA"/>
                  </a:solidFill>
                  <a:round/>
                  <a:headEnd/>
                  <a:tailEnd/>
                </a:ln>
              </p:spPr>
              <p:txBody>
                <a:bodyPr wrap="none" anchor="ctr"/>
                <a:lstStyle/>
                <a:p>
                  <a:endParaRPr lang="en-IN" b="1"/>
                </a:p>
              </p:txBody>
            </p:sp>
            <p:sp>
              <p:nvSpPr>
                <p:cNvPr id="13613" name="Freeform 70"/>
                <p:cNvSpPr>
                  <a:spLocks noChangeArrowheads="1"/>
                </p:cNvSpPr>
                <p:nvPr/>
              </p:nvSpPr>
              <p:spPr bwMode="auto">
                <a:xfrm>
                  <a:off x="2443" y="2560"/>
                  <a:ext cx="0" cy="4"/>
                </a:xfrm>
                <a:custGeom>
                  <a:avLst/>
                  <a:gdLst>
                    <a:gd name="T0" fmla="*/ 0 w 3"/>
                    <a:gd name="T1" fmla="*/ 0 h 10"/>
                    <a:gd name="T2" fmla="*/ 0 w 3"/>
                    <a:gd name="T3" fmla="*/ 0 h 10"/>
                    <a:gd name="T4" fmla="*/ 0 w 3"/>
                    <a:gd name="T5" fmla="*/ 0 h 10"/>
                    <a:gd name="T6" fmla="*/ 0 w 3"/>
                    <a:gd name="T7" fmla="*/ 0 h 10"/>
                    <a:gd name="T8" fmla="*/ 0 60000 65536"/>
                    <a:gd name="T9" fmla="*/ 0 60000 65536"/>
                    <a:gd name="T10" fmla="*/ 0 60000 65536"/>
                    <a:gd name="T11" fmla="*/ 0 60000 65536"/>
                    <a:gd name="T12" fmla="*/ 0 w 3"/>
                    <a:gd name="T13" fmla="*/ 0 h 10"/>
                    <a:gd name="T14" fmla="*/ 0 w 3"/>
                    <a:gd name="T15" fmla="*/ 10 h 10"/>
                  </a:gdLst>
                  <a:ahLst/>
                  <a:cxnLst>
                    <a:cxn ang="T8">
                      <a:pos x="T0" y="T1"/>
                    </a:cxn>
                    <a:cxn ang="T9">
                      <a:pos x="T2" y="T3"/>
                    </a:cxn>
                    <a:cxn ang="T10">
                      <a:pos x="T4" y="T5"/>
                    </a:cxn>
                    <a:cxn ang="T11">
                      <a:pos x="T6" y="T7"/>
                    </a:cxn>
                  </a:cxnLst>
                  <a:rect l="T12" t="T13" r="T14" b="T15"/>
                  <a:pathLst>
                    <a:path w="3" h="10">
                      <a:moveTo>
                        <a:pt x="3" y="10"/>
                      </a:moveTo>
                      <a:lnTo>
                        <a:pt x="0" y="0"/>
                      </a:lnTo>
                      <a:lnTo>
                        <a:pt x="0" y="10"/>
                      </a:lnTo>
                      <a:lnTo>
                        <a:pt x="3" y="10"/>
                      </a:lnTo>
                      <a:close/>
                    </a:path>
                  </a:pathLst>
                </a:custGeom>
                <a:solidFill>
                  <a:srgbClr val="E1FFFF"/>
                </a:solidFill>
                <a:ln w="9360">
                  <a:solidFill>
                    <a:srgbClr val="E1FFFF"/>
                  </a:solidFill>
                  <a:round/>
                  <a:headEnd/>
                  <a:tailEnd/>
                </a:ln>
              </p:spPr>
              <p:txBody>
                <a:bodyPr wrap="none" anchor="ctr"/>
                <a:lstStyle/>
                <a:p>
                  <a:endParaRPr lang="en-IN" b="1"/>
                </a:p>
              </p:txBody>
            </p:sp>
            <p:sp>
              <p:nvSpPr>
                <p:cNvPr id="13614" name="Freeform 71"/>
                <p:cNvSpPr>
                  <a:spLocks noChangeArrowheads="1"/>
                </p:cNvSpPr>
                <p:nvPr/>
              </p:nvSpPr>
              <p:spPr bwMode="auto">
                <a:xfrm>
                  <a:off x="4030" y="2496"/>
                  <a:ext cx="391" cy="68"/>
                </a:xfrm>
                <a:custGeom>
                  <a:avLst/>
                  <a:gdLst>
                    <a:gd name="T0" fmla="*/ 40 w 395"/>
                    <a:gd name="T1" fmla="*/ 2 h 86"/>
                    <a:gd name="T2" fmla="*/ 49 w 395"/>
                    <a:gd name="T3" fmla="*/ 2 h 86"/>
                    <a:gd name="T4" fmla="*/ 49 w 395"/>
                    <a:gd name="T5" fmla="*/ 2 h 86"/>
                    <a:gd name="T6" fmla="*/ 315 w 395"/>
                    <a:gd name="T7" fmla="*/ 2 h 86"/>
                    <a:gd name="T8" fmla="*/ 315 w 395"/>
                    <a:gd name="T9" fmla="*/ 0 h 86"/>
                    <a:gd name="T10" fmla="*/ 0 w 395"/>
                    <a:gd name="T11" fmla="*/ 0 h 86"/>
                    <a:gd name="T12" fmla="*/ 15 w 395"/>
                    <a:gd name="T13" fmla="*/ 2 h 86"/>
                    <a:gd name="T14" fmla="*/ 26 w 395"/>
                    <a:gd name="T15" fmla="*/ 2 h 86"/>
                    <a:gd name="T16" fmla="*/ 33 w 395"/>
                    <a:gd name="T17" fmla="*/ 2 h 86"/>
                    <a:gd name="T18" fmla="*/ 41 w 395"/>
                    <a:gd name="T19" fmla="*/ 2 h 86"/>
                    <a:gd name="T20" fmla="*/ 40 w 395"/>
                    <a:gd name="T21" fmla="*/ 2 h 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95"/>
                    <a:gd name="T34" fmla="*/ 0 h 86"/>
                    <a:gd name="T35" fmla="*/ 395 w 395"/>
                    <a:gd name="T36" fmla="*/ 86 h 8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95" h="86">
                      <a:moveTo>
                        <a:pt x="40" y="67"/>
                      </a:moveTo>
                      <a:lnTo>
                        <a:pt x="54" y="80"/>
                      </a:lnTo>
                      <a:lnTo>
                        <a:pt x="63" y="86"/>
                      </a:lnTo>
                      <a:lnTo>
                        <a:pt x="395" y="86"/>
                      </a:lnTo>
                      <a:lnTo>
                        <a:pt x="395" y="0"/>
                      </a:lnTo>
                      <a:lnTo>
                        <a:pt x="0" y="0"/>
                      </a:lnTo>
                      <a:lnTo>
                        <a:pt x="15" y="29"/>
                      </a:lnTo>
                      <a:lnTo>
                        <a:pt x="26" y="47"/>
                      </a:lnTo>
                      <a:lnTo>
                        <a:pt x="33" y="58"/>
                      </a:lnTo>
                      <a:lnTo>
                        <a:pt x="41" y="67"/>
                      </a:lnTo>
                      <a:lnTo>
                        <a:pt x="40" y="67"/>
                      </a:lnTo>
                      <a:close/>
                    </a:path>
                  </a:pathLst>
                </a:custGeom>
                <a:solidFill>
                  <a:srgbClr val="E1FFFF"/>
                </a:solidFill>
                <a:ln w="9360">
                  <a:solidFill>
                    <a:srgbClr val="E1FFFF"/>
                  </a:solidFill>
                  <a:round/>
                  <a:headEnd/>
                  <a:tailEnd/>
                </a:ln>
              </p:spPr>
              <p:txBody>
                <a:bodyPr wrap="none" anchor="ctr"/>
                <a:lstStyle/>
                <a:p>
                  <a:endParaRPr lang="en-IN" b="1"/>
                </a:p>
              </p:txBody>
            </p:sp>
            <p:sp>
              <p:nvSpPr>
                <p:cNvPr id="13615" name="Freeform 72"/>
                <p:cNvSpPr>
                  <a:spLocks noChangeArrowheads="1"/>
                </p:cNvSpPr>
                <p:nvPr/>
              </p:nvSpPr>
              <p:spPr bwMode="auto">
                <a:xfrm>
                  <a:off x="2309" y="2503"/>
                  <a:ext cx="3" cy="13"/>
                </a:xfrm>
                <a:custGeom>
                  <a:avLst/>
                  <a:gdLst>
                    <a:gd name="T0" fmla="*/ 0 w 7"/>
                    <a:gd name="T1" fmla="*/ 1 h 20"/>
                    <a:gd name="T2" fmla="*/ 0 w 7"/>
                    <a:gd name="T3" fmla="*/ 1 h 20"/>
                    <a:gd name="T4" fmla="*/ 0 w 7"/>
                    <a:gd name="T5" fmla="*/ 0 h 20"/>
                    <a:gd name="T6" fmla="*/ 0 w 7"/>
                    <a:gd name="T7" fmla="*/ 1 h 20"/>
                    <a:gd name="T8" fmla="*/ 0 60000 65536"/>
                    <a:gd name="T9" fmla="*/ 0 60000 65536"/>
                    <a:gd name="T10" fmla="*/ 0 60000 65536"/>
                    <a:gd name="T11" fmla="*/ 0 60000 65536"/>
                    <a:gd name="T12" fmla="*/ 0 w 7"/>
                    <a:gd name="T13" fmla="*/ 0 h 20"/>
                    <a:gd name="T14" fmla="*/ 7 w 7"/>
                    <a:gd name="T15" fmla="*/ 20 h 20"/>
                  </a:gdLst>
                  <a:ahLst/>
                  <a:cxnLst>
                    <a:cxn ang="T8">
                      <a:pos x="T0" y="T1"/>
                    </a:cxn>
                    <a:cxn ang="T9">
                      <a:pos x="T2" y="T3"/>
                    </a:cxn>
                    <a:cxn ang="T10">
                      <a:pos x="T4" y="T5"/>
                    </a:cxn>
                    <a:cxn ang="T11">
                      <a:pos x="T6" y="T7"/>
                    </a:cxn>
                  </a:cxnLst>
                  <a:rect l="T12" t="T13" r="T14" b="T15"/>
                  <a:pathLst>
                    <a:path w="7" h="20">
                      <a:moveTo>
                        <a:pt x="7" y="20"/>
                      </a:moveTo>
                      <a:lnTo>
                        <a:pt x="0" y="20"/>
                      </a:lnTo>
                      <a:lnTo>
                        <a:pt x="0" y="0"/>
                      </a:lnTo>
                      <a:lnTo>
                        <a:pt x="7" y="20"/>
                      </a:lnTo>
                      <a:close/>
                    </a:path>
                  </a:pathLst>
                </a:custGeom>
                <a:solidFill>
                  <a:srgbClr val="E1FFFF"/>
                </a:solidFill>
                <a:ln w="9360">
                  <a:solidFill>
                    <a:srgbClr val="E1FFFF"/>
                  </a:solidFill>
                  <a:round/>
                  <a:headEnd/>
                  <a:tailEnd/>
                </a:ln>
              </p:spPr>
              <p:txBody>
                <a:bodyPr wrap="none" anchor="ctr"/>
                <a:lstStyle/>
                <a:p>
                  <a:endParaRPr lang="en-IN" b="1"/>
                </a:p>
              </p:txBody>
            </p:sp>
            <p:sp>
              <p:nvSpPr>
                <p:cNvPr id="13616" name="Freeform 73"/>
                <p:cNvSpPr>
                  <a:spLocks noChangeArrowheads="1"/>
                </p:cNvSpPr>
                <p:nvPr/>
              </p:nvSpPr>
              <p:spPr bwMode="auto">
                <a:xfrm>
                  <a:off x="2443" y="2563"/>
                  <a:ext cx="0" cy="2"/>
                </a:xfrm>
                <a:custGeom>
                  <a:avLst/>
                  <a:gdLst>
                    <a:gd name="T0" fmla="*/ 0 w 2"/>
                    <a:gd name="T1" fmla="*/ 0 h 7"/>
                    <a:gd name="T2" fmla="*/ 0 w 2"/>
                    <a:gd name="T3" fmla="*/ 0 h 7"/>
                    <a:gd name="T4" fmla="*/ 0 w 2"/>
                    <a:gd name="T5" fmla="*/ 0 h 7"/>
                    <a:gd name="T6" fmla="*/ 0 w 2"/>
                    <a:gd name="T7" fmla="*/ 0 h 7"/>
                    <a:gd name="T8" fmla="*/ 0 60000 65536"/>
                    <a:gd name="T9" fmla="*/ 0 60000 65536"/>
                    <a:gd name="T10" fmla="*/ 0 60000 65536"/>
                    <a:gd name="T11" fmla="*/ 0 60000 65536"/>
                    <a:gd name="T12" fmla="*/ 0 w 2"/>
                    <a:gd name="T13" fmla="*/ 0 h 7"/>
                    <a:gd name="T14" fmla="*/ 0 w 2"/>
                    <a:gd name="T15" fmla="*/ 7 h 7"/>
                  </a:gdLst>
                  <a:ahLst/>
                  <a:cxnLst>
                    <a:cxn ang="T8">
                      <a:pos x="T0" y="T1"/>
                    </a:cxn>
                    <a:cxn ang="T9">
                      <a:pos x="T2" y="T3"/>
                    </a:cxn>
                    <a:cxn ang="T10">
                      <a:pos x="T4" y="T5"/>
                    </a:cxn>
                    <a:cxn ang="T11">
                      <a:pos x="T6" y="T7"/>
                    </a:cxn>
                  </a:cxnLst>
                  <a:rect l="T12" t="T13" r="T14" b="T15"/>
                  <a:pathLst>
                    <a:path w="2" h="7">
                      <a:moveTo>
                        <a:pt x="2" y="7"/>
                      </a:moveTo>
                      <a:lnTo>
                        <a:pt x="0" y="0"/>
                      </a:lnTo>
                      <a:lnTo>
                        <a:pt x="0" y="7"/>
                      </a:lnTo>
                      <a:lnTo>
                        <a:pt x="2" y="7"/>
                      </a:lnTo>
                      <a:close/>
                    </a:path>
                  </a:pathLst>
                </a:custGeom>
                <a:solidFill>
                  <a:srgbClr val="FFFAAA"/>
                </a:solidFill>
                <a:ln w="9360">
                  <a:solidFill>
                    <a:srgbClr val="FFFAAA"/>
                  </a:solidFill>
                  <a:round/>
                  <a:headEnd/>
                  <a:tailEnd/>
                </a:ln>
              </p:spPr>
              <p:txBody>
                <a:bodyPr wrap="none" anchor="ctr"/>
                <a:lstStyle/>
                <a:p>
                  <a:endParaRPr lang="en-IN" b="1"/>
                </a:p>
              </p:txBody>
            </p:sp>
            <p:sp>
              <p:nvSpPr>
                <p:cNvPr id="13617" name="Freeform 74"/>
                <p:cNvSpPr>
                  <a:spLocks noChangeArrowheads="1"/>
                </p:cNvSpPr>
                <p:nvPr/>
              </p:nvSpPr>
              <p:spPr bwMode="auto">
                <a:xfrm>
                  <a:off x="4069" y="2497"/>
                  <a:ext cx="351" cy="68"/>
                </a:xfrm>
                <a:custGeom>
                  <a:avLst/>
                  <a:gdLst>
                    <a:gd name="T0" fmla="*/ 44 w 355"/>
                    <a:gd name="T1" fmla="*/ 2 h 86"/>
                    <a:gd name="T2" fmla="*/ 53 w 355"/>
                    <a:gd name="T3" fmla="*/ 2 h 86"/>
                    <a:gd name="T4" fmla="*/ 62 w 355"/>
                    <a:gd name="T5" fmla="*/ 2 h 86"/>
                    <a:gd name="T6" fmla="*/ 277 w 355"/>
                    <a:gd name="T7" fmla="*/ 2 h 86"/>
                    <a:gd name="T8" fmla="*/ 277 w 355"/>
                    <a:gd name="T9" fmla="*/ 0 h 86"/>
                    <a:gd name="T10" fmla="*/ 0 w 355"/>
                    <a:gd name="T11" fmla="*/ 0 h 86"/>
                    <a:gd name="T12" fmla="*/ 12 w 355"/>
                    <a:gd name="T13" fmla="*/ 2 h 86"/>
                    <a:gd name="T14" fmla="*/ 14 w 355"/>
                    <a:gd name="T15" fmla="*/ 2 h 86"/>
                    <a:gd name="T16" fmla="*/ 29 w 355"/>
                    <a:gd name="T17" fmla="*/ 2 h 86"/>
                    <a:gd name="T18" fmla="*/ 43 w 355"/>
                    <a:gd name="T19" fmla="*/ 2 h 86"/>
                    <a:gd name="T20" fmla="*/ 44 w 355"/>
                    <a:gd name="T21" fmla="*/ 2 h 86"/>
                    <a:gd name="T22" fmla="*/ 44 w 355"/>
                    <a:gd name="T23" fmla="*/ 2 h 86"/>
                    <a:gd name="T24" fmla="*/ 44 w 355"/>
                    <a:gd name="T25" fmla="*/ 2 h 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5"/>
                    <a:gd name="T40" fmla="*/ 0 h 86"/>
                    <a:gd name="T41" fmla="*/ 355 w 355"/>
                    <a:gd name="T42" fmla="*/ 86 h 8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5" h="86">
                      <a:moveTo>
                        <a:pt x="60" y="66"/>
                      </a:moveTo>
                      <a:lnTo>
                        <a:pt x="74" y="79"/>
                      </a:lnTo>
                      <a:lnTo>
                        <a:pt x="83" y="86"/>
                      </a:lnTo>
                      <a:lnTo>
                        <a:pt x="355" y="86"/>
                      </a:lnTo>
                      <a:lnTo>
                        <a:pt x="355" y="0"/>
                      </a:lnTo>
                      <a:lnTo>
                        <a:pt x="0" y="0"/>
                      </a:lnTo>
                      <a:lnTo>
                        <a:pt x="12" y="29"/>
                      </a:lnTo>
                      <a:lnTo>
                        <a:pt x="14" y="32"/>
                      </a:lnTo>
                      <a:lnTo>
                        <a:pt x="29" y="40"/>
                      </a:lnTo>
                      <a:lnTo>
                        <a:pt x="43" y="50"/>
                      </a:lnTo>
                      <a:lnTo>
                        <a:pt x="49" y="57"/>
                      </a:lnTo>
                      <a:lnTo>
                        <a:pt x="58" y="66"/>
                      </a:lnTo>
                      <a:lnTo>
                        <a:pt x="60" y="66"/>
                      </a:lnTo>
                      <a:close/>
                    </a:path>
                  </a:pathLst>
                </a:custGeom>
                <a:solidFill>
                  <a:srgbClr val="FFFAAA"/>
                </a:solidFill>
                <a:ln w="9360">
                  <a:solidFill>
                    <a:srgbClr val="FFFAAA"/>
                  </a:solidFill>
                  <a:round/>
                  <a:headEnd/>
                  <a:tailEnd/>
                </a:ln>
              </p:spPr>
              <p:txBody>
                <a:bodyPr wrap="none" anchor="ctr"/>
                <a:lstStyle/>
                <a:p>
                  <a:endParaRPr lang="en-IN" b="1"/>
                </a:p>
              </p:txBody>
            </p:sp>
            <p:sp>
              <p:nvSpPr>
                <p:cNvPr id="13618" name="Freeform 75"/>
                <p:cNvSpPr>
                  <a:spLocks noChangeArrowheads="1"/>
                </p:cNvSpPr>
                <p:nvPr/>
              </p:nvSpPr>
              <p:spPr bwMode="auto">
                <a:xfrm>
                  <a:off x="2309" y="2513"/>
                  <a:ext cx="0" cy="3"/>
                </a:xfrm>
                <a:custGeom>
                  <a:avLst/>
                  <a:gdLst>
                    <a:gd name="T0" fmla="*/ 0 w 3"/>
                    <a:gd name="T1" fmla="*/ 0 h 8"/>
                    <a:gd name="T2" fmla="*/ 0 w 3"/>
                    <a:gd name="T3" fmla="*/ 0 h 8"/>
                    <a:gd name="T4" fmla="*/ 0 w 3"/>
                    <a:gd name="T5" fmla="*/ 0 h 8"/>
                    <a:gd name="T6" fmla="*/ 0 w 3"/>
                    <a:gd name="T7" fmla="*/ 0 h 8"/>
                    <a:gd name="T8" fmla="*/ 0 60000 65536"/>
                    <a:gd name="T9" fmla="*/ 0 60000 65536"/>
                    <a:gd name="T10" fmla="*/ 0 60000 65536"/>
                    <a:gd name="T11" fmla="*/ 0 60000 65536"/>
                    <a:gd name="T12" fmla="*/ 0 w 3"/>
                    <a:gd name="T13" fmla="*/ 0 h 8"/>
                    <a:gd name="T14" fmla="*/ 0 w 3"/>
                    <a:gd name="T15" fmla="*/ 8 h 8"/>
                  </a:gdLst>
                  <a:ahLst/>
                  <a:cxnLst>
                    <a:cxn ang="T8">
                      <a:pos x="T0" y="T1"/>
                    </a:cxn>
                    <a:cxn ang="T9">
                      <a:pos x="T2" y="T3"/>
                    </a:cxn>
                    <a:cxn ang="T10">
                      <a:pos x="T4" y="T5"/>
                    </a:cxn>
                    <a:cxn ang="T11">
                      <a:pos x="T6" y="T7"/>
                    </a:cxn>
                  </a:cxnLst>
                  <a:rect l="T12" t="T13" r="T14" b="T15"/>
                  <a:pathLst>
                    <a:path w="3" h="8">
                      <a:moveTo>
                        <a:pt x="3" y="8"/>
                      </a:moveTo>
                      <a:lnTo>
                        <a:pt x="0" y="8"/>
                      </a:lnTo>
                      <a:lnTo>
                        <a:pt x="0" y="0"/>
                      </a:lnTo>
                      <a:lnTo>
                        <a:pt x="3" y="8"/>
                      </a:lnTo>
                      <a:close/>
                    </a:path>
                  </a:pathLst>
                </a:custGeom>
                <a:solidFill>
                  <a:srgbClr val="FFFAAA"/>
                </a:solidFill>
                <a:ln w="9360">
                  <a:solidFill>
                    <a:srgbClr val="FFFAAA"/>
                  </a:solidFill>
                  <a:round/>
                  <a:headEnd/>
                  <a:tailEnd/>
                </a:ln>
              </p:spPr>
              <p:txBody>
                <a:bodyPr wrap="none" anchor="ctr"/>
                <a:lstStyle/>
                <a:p>
                  <a:endParaRPr lang="en-IN" b="1"/>
                </a:p>
              </p:txBody>
            </p:sp>
            <p:sp>
              <p:nvSpPr>
                <p:cNvPr id="13619" name="Freeform 76"/>
                <p:cNvSpPr>
                  <a:spLocks noChangeArrowheads="1"/>
                </p:cNvSpPr>
                <p:nvPr/>
              </p:nvSpPr>
              <p:spPr bwMode="auto">
                <a:xfrm>
                  <a:off x="2442" y="2566"/>
                  <a:ext cx="0" cy="0"/>
                </a:xfrm>
                <a:custGeom>
                  <a:avLst/>
                  <a:gdLst>
                    <a:gd name="T0" fmla="*/ 0 w 2"/>
                    <a:gd name="T1" fmla="*/ 0 h 3"/>
                    <a:gd name="T2" fmla="*/ 0 w 2"/>
                    <a:gd name="T3" fmla="*/ 0 h 3"/>
                    <a:gd name="T4" fmla="*/ 0 w 2"/>
                    <a:gd name="T5" fmla="*/ 0 h 3"/>
                    <a:gd name="T6" fmla="*/ 0 w 2"/>
                    <a:gd name="T7" fmla="*/ 0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2" y="3"/>
                      </a:moveTo>
                      <a:lnTo>
                        <a:pt x="0" y="0"/>
                      </a:lnTo>
                      <a:lnTo>
                        <a:pt x="0" y="3"/>
                      </a:lnTo>
                      <a:lnTo>
                        <a:pt x="2" y="3"/>
                      </a:lnTo>
                      <a:close/>
                    </a:path>
                  </a:pathLst>
                </a:custGeom>
                <a:solidFill>
                  <a:srgbClr val="FFE878"/>
                </a:solidFill>
                <a:ln w="9360">
                  <a:solidFill>
                    <a:srgbClr val="FFE878"/>
                  </a:solidFill>
                  <a:round/>
                  <a:headEnd/>
                  <a:tailEnd/>
                </a:ln>
              </p:spPr>
              <p:txBody>
                <a:bodyPr wrap="none" anchor="ctr"/>
                <a:lstStyle/>
                <a:p>
                  <a:endParaRPr lang="en-IN" b="1"/>
                </a:p>
              </p:txBody>
            </p:sp>
            <p:sp>
              <p:nvSpPr>
                <p:cNvPr id="13620" name="Freeform 77"/>
                <p:cNvSpPr>
                  <a:spLocks noChangeArrowheads="1"/>
                </p:cNvSpPr>
                <p:nvPr/>
              </p:nvSpPr>
              <p:spPr bwMode="auto">
                <a:xfrm>
                  <a:off x="4112" y="2497"/>
                  <a:ext cx="308" cy="68"/>
                </a:xfrm>
                <a:custGeom>
                  <a:avLst/>
                  <a:gdLst>
                    <a:gd name="T0" fmla="*/ 40 w 312"/>
                    <a:gd name="T1" fmla="*/ 2 h 86"/>
                    <a:gd name="T2" fmla="*/ 55 w 312"/>
                    <a:gd name="T3" fmla="*/ 2 h 86"/>
                    <a:gd name="T4" fmla="*/ 61 w 312"/>
                    <a:gd name="T5" fmla="*/ 2 h 86"/>
                    <a:gd name="T6" fmla="*/ 235 w 312"/>
                    <a:gd name="T7" fmla="*/ 2 h 86"/>
                    <a:gd name="T8" fmla="*/ 235 w 312"/>
                    <a:gd name="T9" fmla="*/ 0 h 86"/>
                    <a:gd name="T10" fmla="*/ 0 w 312"/>
                    <a:gd name="T11" fmla="*/ 0 h 86"/>
                    <a:gd name="T12" fmla="*/ 1 w 312"/>
                    <a:gd name="T13" fmla="*/ 2 h 86"/>
                    <a:gd name="T14" fmla="*/ 16 w 312"/>
                    <a:gd name="T15" fmla="*/ 2 h 86"/>
                    <a:gd name="T16" fmla="*/ 18 w 312"/>
                    <a:gd name="T17" fmla="*/ 2 h 86"/>
                    <a:gd name="T18" fmla="*/ 31 w 312"/>
                    <a:gd name="T19" fmla="*/ 2 h 86"/>
                    <a:gd name="T20" fmla="*/ 39 w 312"/>
                    <a:gd name="T21" fmla="*/ 2 h 86"/>
                    <a:gd name="T22" fmla="*/ 39 w 312"/>
                    <a:gd name="T23" fmla="*/ 2 h 86"/>
                    <a:gd name="T24" fmla="*/ 39 w 312"/>
                    <a:gd name="T25" fmla="*/ 2 h 86"/>
                    <a:gd name="T26" fmla="*/ 40 w 312"/>
                    <a:gd name="T27" fmla="*/ 2 h 8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12"/>
                    <a:gd name="T43" fmla="*/ 0 h 86"/>
                    <a:gd name="T44" fmla="*/ 312 w 312"/>
                    <a:gd name="T45" fmla="*/ 86 h 8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12" h="86">
                      <a:moveTo>
                        <a:pt x="61" y="57"/>
                      </a:moveTo>
                      <a:lnTo>
                        <a:pt x="76" y="67"/>
                      </a:lnTo>
                      <a:lnTo>
                        <a:pt x="83" y="86"/>
                      </a:lnTo>
                      <a:lnTo>
                        <a:pt x="312" y="86"/>
                      </a:lnTo>
                      <a:lnTo>
                        <a:pt x="312" y="0"/>
                      </a:lnTo>
                      <a:lnTo>
                        <a:pt x="0" y="0"/>
                      </a:lnTo>
                      <a:lnTo>
                        <a:pt x="1" y="2"/>
                      </a:lnTo>
                      <a:lnTo>
                        <a:pt x="16" y="26"/>
                      </a:lnTo>
                      <a:lnTo>
                        <a:pt x="18" y="29"/>
                      </a:lnTo>
                      <a:lnTo>
                        <a:pt x="31" y="43"/>
                      </a:lnTo>
                      <a:lnTo>
                        <a:pt x="46" y="54"/>
                      </a:lnTo>
                      <a:lnTo>
                        <a:pt x="59" y="58"/>
                      </a:lnTo>
                      <a:lnTo>
                        <a:pt x="60" y="58"/>
                      </a:lnTo>
                      <a:lnTo>
                        <a:pt x="61" y="57"/>
                      </a:lnTo>
                      <a:close/>
                    </a:path>
                  </a:pathLst>
                </a:custGeom>
                <a:solidFill>
                  <a:srgbClr val="FFE878"/>
                </a:solidFill>
                <a:ln w="9360">
                  <a:solidFill>
                    <a:srgbClr val="FFE878"/>
                  </a:solidFill>
                  <a:round/>
                  <a:headEnd/>
                  <a:tailEnd/>
                </a:ln>
              </p:spPr>
              <p:txBody>
                <a:bodyPr wrap="none" anchor="ctr"/>
                <a:lstStyle/>
                <a:p>
                  <a:endParaRPr lang="en-IN" b="1"/>
                </a:p>
              </p:txBody>
            </p:sp>
            <p:sp>
              <p:nvSpPr>
                <p:cNvPr id="13621" name="Freeform 78"/>
                <p:cNvSpPr>
                  <a:spLocks noChangeArrowheads="1"/>
                </p:cNvSpPr>
                <p:nvPr/>
              </p:nvSpPr>
              <p:spPr bwMode="auto">
                <a:xfrm>
                  <a:off x="4185" y="2496"/>
                  <a:ext cx="236" cy="69"/>
                </a:xfrm>
                <a:custGeom>
                  <a:avLst/>
                  <a:gdLst>
                    <a:gd name="T0" fmla="*/ 35 w 240"/>
                    <a:gd name="T1" fmla="*/ 2 h 87"/>
                    <a:gd name="T2" fmla="*/ 30 w 240"/>
                    <a:gd name="T3" fmla="*/ 2 h 87"/>
                    <a:gd name="T4" fmla="*/ 30 w 240"/>
                    <a:gd name="T5" fmla="*/ 2 h 87"/>
                    <a:gd name="T6" fmla="*/ 30 w 240"/>
                    <a:gd name="T7" fmla="*/ 2 h 87"/>
                    <a:gd name="T8" fmla="*/ 17 w 240"/>
                    <a:gd name="T9" fmla="*/ 2 h 87"/>
                    <a:gd name="T10" fmla="*/ 3 w 240"/>
                    <a:gd name="T11" fmla="*/ 2 h 87"/>
                    <a:gd name="T12" fmla="*/ 0 w 240"/>
                    <a:gd name="T13" fmla="*/ 0 h 87"/>
                    <a:gd name="T14" fmla="*/ 165 w 240"/>
                    <a:gd name="T15" fmla="*/ 0 h 87"/>
                    <a:gd name="T16" fmla="*/ 165 w 240"/>
                    <a:gd name="T17" fmla="*/ 2 h 87"/>
                    <a:gd name="T18" fmla="*/ 36 w 240"/>
                    <a:gd name="T19" fmla="*/ 2 h 87"/>
                    <a:gd name="T20" fmla="*/ 35 w 240"/>
                    <a:gd name="T21" fmla="*/ 2 h 8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0"/>
                    <a:gd name="T34" fmla="*/ 0 h 87"/>
                    <a:gd name="T35" fmla="*/ 240 w 240"/>
                    <a:gd name="T36" fmla="*/ 87 h 8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0" h="87">
                      <a:moveTo>
                        <a:pt x="56" y="87"/>
                      </a:moveTo>
                      <a:lnTo>
                        <a:pt x="47" y="58"/>
                      </a:lnTo>
                      <a:lnTo>
                        <a:pt x="33" y="30"/>
                      </a:lnTo>
                      <a:lnTo>
                        <a:pt x="30" y="29"/>
                      </a:lnTo>
                      <a:lnTo>
                        <a:pt x="17" y="22"/>
                      </a:lnTo>
                      <a:lnTo>
                        <a:pt x="3" y="4"/>
                      </a:lnTo>
                      <a:lnTo>
                        <a:pt x="0" y="0"/>
                      </a:lnTo>
                      <a:lnTo>
                        <a:pt x="240" y="0"/>
                      </a:lnTo>
                      <a:lnTo>
                        <a:pt x="240" y="86"/>
                      </a:lnTo>
                      <a:lnTo>
                        <a:pt x="57" y="86"/>
                      </a:lnTo>
                      <a:lnTo>
                        <a:pt x="56" y="87"/>
                      </a:lnTo>
                      <a:close/>
                    </a:path>
                  </a:pathLst>
                </a:custGeom>
                <a:solidFill>
                  <a:srgbClr val="FFC03C"/>
                </a:solidFill>
                <a:ln w="9360">
                  <a:solidFill>
                    <a:srgbClr val="FFC03C"/>
                  </a:solidFill>
                  <a:round/>
                  <a:headEnd/>
                  <a:tailEnd/>
                </a:ln>
              </p:spPr>
              <p:txBody>
                <a:bodyPr wrap="none" anchor="ctr"/>
                <a:lstStyle/>
                <a:p>
                  <a:endParaRPr lang="en-IN" b="1"/>
                </a:p>
              </p:txBody>
            </p:sp>
            <p:sp>
              <p:nvSpPr>
                <p:cNvPr id="13622" name="Freeform 79"/>
                <p:cNvSpPr>
                  <a:spLocks noChangeArrowheads="1"/>
                </p:cNvSpPr>
                <p:nvPr/>
              </p:nvSpPr>
              <p:spPr bwMode="auto">
                <a:xfrm>
                  <a:off x="4259" y="2497"/>
                  <a:ext cx="161" cy="68"/>
                </a:xfrm>
                <a:custGeom>
                  <a:avLst/>
                  <a:gdLst>
                    <a:gd name="T0" fmla="*/ 26 w 165"/>
                    <a:gd name="T1" fmla="*/ 2 h 86"/>
                    <a:gd name="T2" fmla="*/ 40 w 165"/>
                    <a:gd name="T3" fmla="*/ 2 h 86"/>
                    <a:gd name="T4" fmla="*/ 41 w 165"/>
                    <a:gd name="T5" fmla="*/ 2 h 86"/>
                    <a:gd name="T6" fmla="*/ 96 w 165"/>
                    <a:gd name="T7" fmla="*/ 2 h 86"/>
                    <a:gd name="T8" fmla="*/ 96 w 165"/>
                    <a:gd name="T9" fmla="*/ 2 h 86"/>
                    <a:gd name="T10" fmla="*/ 92 w 165"/>
                    <a:gd name="T11" fmla="*/ 0 h 86"/>
                    <a:gd name="T12" fmla="*/ 0 w 165"/>
                    <a:gd name="T13" fmla="*/ 0 h 86"/>
                    <a:gd name="T14" fmla="*/ 3 w 165"/>
                    <a:gd name="T15" fmla="*/ 2 h 86"/>
                    <a:gd name="T16" fmla="*/ 12 w 165"/>
                    <a:gd name="T17" fmla="*/ 2 h 86"/>
                    <a:gd name="T18" fmla="*/ 18 w 165"/>
                    <a:gd name="T19" fmla="*/ 2 h 86"/>
                    <a:gd name="T20" fmla="*/ 20 w 165"/>
                    <a:gd name="T21" fmla="*/ 2 h 86"/>
                    <a:gd name="T22" fmla="*/ 24 w 165"/>
                    <a:gd name="T23" fmla="*/ 2 h 86"/>
                    <a:gd name="T24" fmla="*/ 26 w 165"/>
                    <a:gd name="T25" fmla="*/ 2 h 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5"/>
                    <a:gd name="T40" fmla="*/ 0 h 86"/>
                    <a:gd name="T41" fmla="*/ 165 w 165"/>
                    <a:gd name="T42" fmla="*/ 86 h 8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5" h="86">
                      <a:moveTo>
                        <a:pt x="48" y="68"/>
                      </a:moveTo>
                      <a:lnTo>
                        <a:pt x="62" y="85"/>
                      </a:lnTo>
                      <a:lnTo>
                        <a:pt x="63" y="86"/>
                      </a:lnTo>
                      <a:lnTo>
                        <a:pt x="165" y="86"/>
                      </a:lnTo>
                      <a:lnTo>
                        <a:pt x="165" y="16"/>
                      </a:lnTo>
                      <a:lnTo>
                        <a:pt x="157" y="0"/>
                      </a:lnTo>
                      <a:lnTo>
                        <a:pt x="0" y="0"/>
                      </a:lnTo>
                      <a:lnTo>
                        <a:pt x="3" y="10"/>
                      </a:lnTo>
                      <a:lnTo>
                        <a:pt x="12" y="29"/>
                      </a:lnTo>
                      <a:lnTo>
                        <a:pt x="18" y="38"/>
                      </a:lnTo>
                      <a:lnTo>
                        <a:pt x="37" y="57"/>
                      </a:lnTo>
                      <a:lnTo>
                        <a:pt x="46" y="68"/>
                      </a:lnTo>
                      <a:lnTo>
                        <a:pt x="48" y="68"/>
                      </a:lnTo>
                      <a:close/>
                    </a:path>
                  </a:pathLst>
                </a:custGeom>
                <a:solidFill>
                  <a:srgbClr val="FFA000"/>
                </a:solidFill>
                <a:ln w="9360">
                  <a:solidFill>
                    <a:srgbClr val="FFA000"/>
                  </a:solidFill>
                  <a:round/>
                  <a:headEnd/>
                  <a:tailEnd/>
                </a:ln>
              </p:spPr>
              <p:txBody>
                <a:bodyPr wrap="none" anchor="ctr"/>
                <a:lstStyle/>
                <a:p>
                  <a:endParaRPr lang="en-IN" b="1"/>
                </a:p>
              </p:txBody>
            </p:sp>
            <p:sp>
              <p:nvSpPr>
                <p:cNvPr id="13623" name="Freeform 80"/>
                <p:cNvSpPr>
                  <a:spLocks noChangeArrowheads="1"/>
                </p:cNvSpPr>
                <p:nvPr/>
              </p:nvSpPr>
              <p:spPr bwMode="auto">
                <a:xfrm>
                  <a:off x="4310" y="2497"/>
                  <a:ext cx="110" cy="68"/>
                </a:xfrm>
                <a:custGeom>
                  <a:avLst/>
                  <a:gdLst>
                    <a:gd name="T0" fmla="*/ 27 w 114"/>
                    <a:gd name="T1" fmla="*/ 2 h 86"/>
                    <a:gd name="T2" fmla="*/ 32 w 114"/>
                    <a:gd name="T3" fmla="*/ 2 h 86"/>
                    <a:gd name="T4" fmla="*/ 35 w 114"/>
                    <a:gd name="T5" fmla="*/ 2 h 86"/>
                    <a:gd name="T6" fmla="*/ 52 w 114"/>
                    <a:gd name="T7" fmla="*/ 2 h 86"/>
                    <a:gd name="T8" fmla="*/ 52 w 114"/>
                    <a:gd name="T9" fmla="*/ 2 h 86"/>
                    <a:gd name="T10" fmla="*/ 49 w 114"/>
                    <a:gd name="T11" fmla="*/ 2 h 86"/>
                    <a:gd name="T12" fmla="*/ 44 w 114"/>
                    <a:gd name="T13" fmla="*/ 2 h 86"/>
                    <a:gd name="T14" fmla="*/ 40 w 114"/>
                    <a:gd name="T15" fmla="*/ 0 h 86"/>
                    <a:gd name="T16" fmla="*/ 0 w 114"/>
                    <a:gd name="T17" fmla="*/ 0 h 86"/>
                    <a:gd name="T18" fmla="*/ 10 w 114"/>
                    <a:gd name="T19" fmla="*/ 2 h 86"/>
                    <a:gd name="T20" fmla="*/ 14 w 114"/>
                    <a:gd name="T21" fmla="*/ 2 h 86"/>
                    <a:gd name="T22" fmla="*/ 14 w 114"/>
                    <a:gd name="T23" fmla="*/ 2 h 86"/>
                    <a:gd name="T24" fmla="*/ 17 w 114"/>
                    <a:gd name="T25" fmla="*/ 2 h 86"/>
                    <a:gd name="T26" fmla="*/ 20 w 114"/>
                    <a:gd name="T27" fmla="*/ 2 h 86"/>
                    <a:gd name="T28" fmla="*/ 26 w 114"/>
                    <a:gd name="T29" fmla="*/ 2 h 86"/>
                    <a:gd name="T30" fmla="*/ 27 w 114"/>
                    <a:gd name="T31" fmla="*/ 2 h 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4"/>
                    <a:gd name="T49" fmla="*/ 0 h 86"/>
                    <a:gd name="T50" fmla="*/ 114 w 114"/>
                    <a:gd name="T51" fmla="*/ 86 h 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4" h="86">
                      <a:moveTo>
                        <a:pt x="55" y="63"/>
                      </a:moveTo>
                      <a:lnTo>
                        <a:pt x="70" y="72"/>
                      </a:lnTo>
                      <a:lnTo>
                        <a:pt x="76" y="86"/>
                      </a:lnTo>
                      <a:lnTo>
                        <a:pt x="114" y="86"/>
                      </a:lnTo>
                      <a:lnTo>
                        <a:pt x="114" y="46"/>
                      </a:lnTo>
                      <a:lnTo>
                        <a:pt x="107" y="28"/>
                      </a:lnTo>
                      <a:lnTo>
                        <a:pt x="99" y="14"/>
                      </a:lnTo>
                      <a:lnTo>
                        <a:pt x="90" y="0"/>
                      </a:lnTo>
                      <a:lnTo>
                        <a:pt x="0" y="0"/>
                      </a:lnTo>
                      <a:lnTo>
                        <a:pt x="10" y="17"/>
                      </a:lnTo>
                      <a:lnTo>
                        <a:pt x="16" y="29"/>
                      </a:lnTo>
                      <a:lnTo>
                        <a:pt x="24" y="43"/>
                      </a:lnTo>
                      <a:lnTo>
                        <a:pt x="39" y="56"/>
                      </a:lnTo>
                      <a:lnTo>
                        <a:pt x="42" y="57"/>
                      </a:lnTo>
                      <a:lnTo>
                        <a:pt x="53" y="63"/>
                      </a:lnTo>
                      <a:lnTo>
                        <a:pt x="55" y="63"/>
                      </a:lnTo>
                      <a:close/>
                    </a:path>
                  </a:pathLst>
                </a:custGeom>
                <a:solidFill>
                  <a:srgbClr val="FF6000"/>
                </a:solidFill>
                <a:ln w="9360">
                  <a:solidFill>
                    <a:srgbClr val="FF6000"/>
                  </a:solidFill>
                  <a:round/>
                  <a:headEnd/>
                  <a:tailEnd/>
                </a:ln>
              </p:spPr>
              <p:txBody>
                <a:bodyPr wrap="none" anchor="ctr"/>
                <a:lstStyle/>
                <a:p>
                  <a:endParaRPr lang="en-IN" b="1"/>
                </a:p>
              </p:txBody>
            </p:sp>
            <p:sp>
              <p:nvSpPr>
                <p:cNvPr id="13624" name="Freeform 81"/>
                <p:cNvSpPr>
                  <a:spLocks noChangeArrowheads="1"/>
                </p:cNvSpPr>
                <p:nvPr/>
              </p:nvSpPr>
              <p:spPr bwMode="auto">
                <a:xfrm>
                  <a:off x="2551" y="2520"/>
                  <a:ext cx="20" cy="0"/>
                </a:xfrm>
                <a:custGeom>
                  <a:avLst/>
                  <a:gdLst>
                    <a:gd name="T0" fmla="*/ 3 w 24"/>
                    <a:gd name="T1" fmla="*/ 0 h 5"/>
                    <a:gd name="T2" fmla="*/ 3 w 24"/>
                    <a:gd name="T3" fmla="*/ 0 h 5"/>
                    <a:gd name="T4" fmla="*/ 3 w 24"/>
                    <a:gd name="T5" fmla="*/ 0 h 5"/>
                    <a:gd name="T6" fmla="*/ 0 w 24"/>
                    <a:gd name="T7" fmla="*/ 0 h 5"/>
                    <a:gd name="T8" fmla="*/ 3 w 24"/>
                    <a:gd name="T9" fmla="*/ 0 h 5"/>
                    <a:gd name="T10" fmla="*/ 0 60000 65536"/>
                    <a:gd name="T11" fmla="*/ 0 60000 65536"/>
                    <a:gd name="T12" fmla="*/ 0 60000 65536"/>
                    <a:gd name="T13" fmla="*/ 0 60000 65536"/>
                    <a:gd name="T14" fmla="*/ 0 60000 65536"/>
                    <a:gd name="T15" fmla="*/ 0 w 24"/>
                    <a:gd name="T16" fmla="*/ 0 h 5"/>
                    <a:gd name="T17" fmla="*/ 24 w 24"/>
                    <a:gd name="T18" fmla="*/ 0 h 5"/>
                  </a:gdLst>
                  <a:ahLst/>
                  <a:cxnLst>
                    <a:cxn ang="T10">
                      <a:pos x="T0" y="T1"/>
                    </a:cxn>
                    <a:cxn ang="T11">
                      <a:pos x="T2" y="T3"/>
                    </a:cxn>
                    <a:cxn ang="T12">
                      <a:pos x="T4" y="T5"/>
                    </a:cxn>
                    <a:cxn ang="T13">
                      <a:pos x="T6" y="T7"/>
                    </a:cxn>
                    <a:cxn ang="T14">
                      <a:pos x="T8" y="T9"/>
                    </a:cxn>
                  </a:cxnLst>
                  <a:rect l="T15" t="T16" r="T17" b="T18"/>
                  <a:pathLst>
                    <a:path w="24" h="5">
                      <a:moveTo>
                        <a:pt x="10" y="5"/>
                      </a:moveTo>
                      <a:lnTo>
                        <a:pt x="24" y="1"/>
                      </a:lnTo>
                      <a:lnTo>
                        <a:pt x="10" y="0"/>
                      </a:lnTo>
                      <a:lnTo>
                        <a:pt x="0" y="1"/>
                      </a:lnTo>
                      <a:lnTo>
                        <a:pt x="10" y="5"/>
                      </a:lnTo>
                      <a:close/>
                    </a:path>
                  </a:pathLst>
                </a:custGeom>
                <a:solidFill>
                  <a:srgbClr val="2882F0"/>
                </a:solidFill>
                <a:ln w="9360">
                  <a:solidFill>
                    <a:srgbClr val="2882F0"/>
                  </a:solidFill>
                  <a:round/>
                  <a:headEnd/>
                  <a:tailEnd/>
                </a:ln>
              </p:spPr>
              <p:txBody>
                <a:bodyPr wrap="none" anchor="ctr"/>
                <a:lstStyle/>
                <a:p>
                  <a:endParaRPr lang="en-IN" b="1"/>
                </a:p>
              </p:txBody>
            </p:sp>
            <p:sp>
              <p:nvSpPr>
                <p:cNvPr id="13625" name="Freeform 82"/>
                <p:cNvSpPr>
                  <a:spLocks noChangeArrowheads="1"/>
                </p:cNvSpPr>
                <p:nvPr/>
              </p:nvSpPr>
              <p:spPr bwMode="auto">
                <a:xfrm>
                  <a:off x="919" y="2423"/>
                  <a:ext cx="85" cy="70"/>
                </a:xfrm>
                <a:custGeom>
                  <a:avLst/>
                  <a:gdLst>
                    <a:gd name="T0" fmla="*/ 11 w 89"/>
                    <a:gd name="T1" fmla="*/ 2 h 88"/>
                    <a:gd name="T2" fmla="*/ 23 w 89"/>
                    <a:gd name="T3" fmla="*/ 2 h 88"/>
                    <a:gd name="T4" fmla="*/ 23 w 89"/>
                    <a:gd name="T5" fmla="*/ 2 h 88"/>
                    <a:gd name="T6" fmla="*/ 28 w 89"/>
                    <a:gd name="T7" fmla="*/ 2 h 88"/>
                    <a:gd name="T8" fmla="*/ 28 w 89"/>
                    <a:gd name="T9" fmla="*/ 2 h 88"/>
                    <a:gd name="T10" fmla="*/ 32 w 89"/>
                    <a:gd name="T11" fmla="*/ 2 h 88"/>
                    <a:gd name="T12" fmla="*/ 32 w 89"/>
                    <a:gd name="T13" fmla="*/ 0 h 88"/>
                    <a:gd name="T14" fmla="*/ 0 w 89"/>
                    <a:gd name="T15" fmla="*/ 0 h 88"/>
                    <a:gd name="T16" fmla="*/ 0 w 89"/>
                    <a:gd name="T17" fmla="*/ 2 h 88"/>
                    <a:gd name="T18" fmla="*/ 11 w 89"/>
                    <a:gd name="T19" fmla="*/ 2 h 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9"/>
                    <a:gd name="T31" fmla="*/ 0 h 88"/>
                    <a:gd name="T32" fmla="*/ 89 w 89"/>
                    <a:gd name="T33" fmla="*/ 88 h 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9" h="88">
                      <a:moveTo>
                        <a:pt x="16" y="88"/>
                      </a:moveTo>
                      <a:lnTo>
                        <a:pt x="60" y="88"/>
                      </a:lnTo>
                      <a:lnTo>
                        <a:pt x="60" y="59"/>
                      </a:lnTo>
                      <a:lnTo>
                        <a:pt x="75" y="59"/>
                      </a:lnTo>
                      <a:lnTo>
                        <a:pt x="75" y="29"/>
                      </a:lnTo>
                      <a:lnTo>
                        <a:pt x="89" y="29"/>
                      </a:lnTo>
                      <a:lnTo>
                        <a:pt x="89" y="0"/>
                      </a:lnTo>
                      <a:lnTo>
                        <a:pt x="0" y="0"/>
                      </a:lnTo>
                      <a:lnTo>
                        <a:pt x="0" y="87"/>
                      </a:lnTo>
                      <a:lnTo>
                        <a:pt x="16" y="88"/>
                      </a:lnTo>
                      <a:close/>
                    </a:path>
                  </a:pathLst>
                </a:custGeom>
                <a:solidFill>
                  <a:srgbClr val="2882F0"/>
                </a:solidFill>
                <a:ln w="9360">
                  <a:solidFill>
                    <a:srgbClr val="2882F0"/>
                  </a:solidFill>
                  <a:round/>
                  <a:headEnd/>
                  <a:tailEnd/>
                </a:ln>
              </p:spPr>
              <p:txBody>
                <a:bodyPr wrap="none" anchor="ctr"/>
                <a:lstStyle/>
                <a:p>
                  <a:endParaRPr lang="en-IN" b="1"/>
                </a:p>
              </p:txBody>
            </p:sp>
            <p:sp>
              <p:nvSpPr>
                <p:cNvPr id="13626" name="Freeform 83"/>
                <p:cNvSpPr>
                  <a:spLocks noChangeArrowheads="1"/>
                </p:cNvSpPr>
                <p:nvPr/>
              </p:nvSpPr>
              <p:spPr bwMode="auto">
                <a:xfrm>
                  <a:off x="1037" y="2424"/>
                  <a:ext cx="1135" cy="68"/>
                </a:xfrm>
                <a:custGeom>
                  <a:avLst/>
                  <a:gdLst>
                    <a:gd name="T0" fmla="*/ 30 w 1139"/>
                    <a:gd name="T1" fmla="*/ 2 h 87"/>
                    <a:gd name="T2" fmla="*/ 981 w 1139"/>
                    <a:gd name="T3" fmla="*/ 2 h 87"/>
                    <a:gd name="T4" fmla="*/ 981 w 1139"/>
                    <a:gd name="T5" fmla="*/ 2 h 87"/>
                    <a:gd name="T6" fmla="*/ 1050 w 1139"/>
                    <a:gd name="T7" fmla="*/ 2 h 87"/>
                    <a:gd name="T8" fmla="*/ 1050 w 1139"/>
                    <a:gd name="T9" fmla="*/ 0 h 87"/>
                    <a:gd name="T10" fmla="*/ 0 w 1139"/>
                    <a:gd name="T11" fmla="*/ 0 h 87"/>
                    <a:gd name="T12" fmla="*/ 0 w 1139"/>
                    <a:gd name="T13" fmla="*/ 2 h 87"/>
                    <a:gd name="T14" fmla="*/ 15 w 1139"/>
                    <a:gd name="T15" fmla="*/ 2 h 87"/>
                    <a:gd name="T16" fmla="*/ 15 w 1139"/>
                    <a:gd name="T17" fmla="*/ 2 h 87"/>
                    <a:gd name="T18" fmla="*/ 30 w 1139"/>
                    <a:gd name="T19" fmla="*/ 2 h 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39"/>
                    <a:gd name="T31" fmla="*/ 0 h 87"/>
                    <a:gd name="T32" fmla="*/ 1139 w 1139"/>
                    <a:gd name="T33" fmla="*/ 87 h 8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39" h="87">
                      <a:moveTo>
                        <a:pt x="30" y="87"/>
                      </a:moveTo>
                      <a:lnTo>
                        <a:pt x="1065" y="87"/>
                      </a:lnTo>
                      <a:lnTo>
                        <a:pt x="1065" y="58"/>
                      </a:lnTo>
                      <a:lnTo>
                        <a:pt x="1139" y="58"/>
                      </a:lnTo>
                      <a:lnTo>
                        <a:pt x="1139" y="0"/>
                      </a:lnTo>
                      <a:lnTo>
                        <a:pt x="0" y="0"/>
                      </a:lnTo>
                      <a:lnTo>
                        <a:pt x="0" y="29"/>
                      </a:lnTo>
                      <a:lnTo>
                        <a:pt x="15" y="29"/>
                      </a:lnTo>
                      <a:lnTo>
                        <a:pt x="15" y="87"/>
                      </a:lnTo>
                      <a:lnTo>
                        <a:pt x="30" y="87"/>
                      </a:lnTo>
                      <a:close/>
                    </a:path>
                  </a:pathLst>
                </a:custGeom>
                <a:solidFill>
                  <a:srgbClr val="2882F0"/>
                </a:solidFill>
                <a:ln w="9360">
                  <a:solidFill>
                    <a:srgbClr val="2882F0"/>
                  </a:solidFill>
                  <a:round/>
                  <a:headEnd/>
                  <a:tailEnd/>
                </a:ln>
              </p:spPr>
              <p:txBody>
                <a:bodyPr wrap="none" anchor="ctr"/>
                <a:lstStyle/>
                <a:p>
                  <a:endParaRPr lang="en-IN" b="1"/>
                </a:p>
              </p:txBody>
            </p:sp>
            <p:sp>
              <p:nvSpPr>
                <p:cNvPr id="13627" name="Freeform 84"/>
                <p:cNvSpPr>
                  <a:spLocks noChangeArrowheads="1"/>
                </p:cNvSpPr>
                <p:nvPr/>
              </p:nvSpPr>
              <p:spPr bwMode="auto">
                <a:xfrm>
                  <a:off x="2296" y="2424"/>
                  <a:ext cx="40" cy="68"/>
                </a:xfrm>
                <a:custGeom>
                  <a:avLst/>
                  <a:gdLst>
                    <a:gd name="T0" fmla="*/ 5 w 44"/>
                    <a:gd name="T1" fmla="*/ 2 h 87"/>
                    <a:gd name="T2" fmla="*/ 5 w 44"/>
                    <a:gd name="T3" fmla="*/ 2 h 87"/>
                    <a:gd name="T4" fmla="*/ 5 w 44"/>
                    <a:gd name="T5" fmla="*/ 0 h 87"/>
                    <a:gd name="T6" fmla="*/ 5 w 44"/>
                    <a:gd name="T7" fmla="*/ 0 h 87"/>
                    <a:gd name="T8" fmla="*/ 5 w 44"/>
                    <a:gd name="T9" fmla="*/ 2 h 87"/>
                    <a:gd name="T10" fmla="*/ 0 w 44"/>
                    <a:gd name="T11" fmla="*/ 2 h 87"/>
                    <a:gd name="T12" fmla="*/ 0 w 44"/>
                    <a:gd name="T13" fmla="*/ 2 h 87"/>
                    <a:gd name="T14" fmla="*/ 5 w 44"/>
                    <a:gd name="T15" fmla="*/ 2 h 87"/>
                    <a:gd name="T16" fmla="*/ 0 60000 65536"/>
                    <a:gd name="T17" fmla="*/ 0 60000 65536"/>
                    <a:gd name="T18" fmla="*/ 0 60000 65536"/>
                    <a:gd name="T19" fmla="*/ 0 60000 65536"/>
                    <a:gd name="T20" fmla="*/ 0 60000 65536"/>
                    <a:gd name="T21" fmla="*/ 0 60000 65536"/>
                    <a:gd name="T22" fmla="*/ 0 60000 65536"/>
                    <a:gd name="T23" fmla="*/ 0 60000 65536"/>
                    <a:gd name="T24" fmla="*/ 0 w 44"/>
                    <a:gd name="T25" fmla="*/ 0 h 87"/>
                    <a:gd name="T26" fmla="*/ 44 w 4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 h="87">
                      <a:moveTo>
                        <a:pt x="14" y="87"/>
                      </a:moveTo>
                      <a:lnTo>
                        <a:pt x="44" y="87"/>
                      </a:lnTo>
                      <a:lnTo>
                        <a:pt x="44" y="0"/>
                      </a:lnTo>
                      <a:lnTo>
                        <a:pt x="14" y="0"/>
                      </a:lnTo>
                      <a:lnTo>
                        <a:pt x="14" y="58"/>
                      </a:lnTo>
                      <a:lnTo>
                        <a:pt x="0" y="58"/>
                      </a:lnTo>
                      <a:lnTo>
                        <a:pt x="0" y="87"/>
                      </a:lnTo>
                      <a:lnTo>
                        <a:pt x="14" y="87"/>
                      </a:lnTo>
                      <a:close/>
                    </a:path>
                  </a:pathLst>
                </a:custGeom>
                <a:solidFill>
                  <a:srgbClr val="2882F0"/>
                </a:solidFill>
                <a:ln w="9360">
                  <a:solidFill>
                    <a:srgbClr val="2882F0"/>
                  </a:solidFill>
                  <a:round/>
                  <a:headEnd/>
                  <a:tailEnd/>
                </a:ln>
              </p:spPr>
              <p:txBody>
                <a:bodyPr wrap="none" anchor="ctr"/>
                <a:lstStyle/>
                <a:p>
                  <a:endParaRPr lang="en-IN" b="1"/>
                </a:p>
              </p:txBody>
            </p:sp>
            <p:sp>
              <p:nvSpPr>
                <p:cNvPr id="13628" name="Freeform 85"/>
                <p:cNvSpPr>
                  <a:spLocks noChangeArrowheads="1"/>
                </p:cNvSpPr>
                <p:nvPr/>
              </p:nvSpPr>
              <p:spPr bwMode="auto">
                <a:xfrm>
                  <a:off x="2414" y="2424"/>
                  <a:ext cx="2006" cy="68"/>
                </a:xfrm>
                <a:custGeom>
                  <a:avLst/>
                  <a:gdLst>
                    <a:gd name="T0" fmla="*/ 14 w 2010"/>
                    <a:gd name="T1" fmla="*/ 2 h 87"/>
                    <a:gd name="T2" fmla="*/ 1921 w 2010"/>
                    <a:gd name="T3" fmla="*/ 2 h 87"/>
                    <a:gd name="T4" fmla="*/ 1921 w 2010"/>
                    <a:gd name="T5" fmla="*/ 0 h 87"/>
                    <a:gd name="T6" fmla="*/ 0 w 2010"/>
                    <a:gd name="T7" fmla="*/ 0 h 87"/>
                    <a:gd name="T8" fmla="*/ 0 w 2010"/>
                    <a:gd name="T9" fmla="*/ 2 h 87"/>
                    <a:gd name="T10" fmla="*/ 14 w 2010"/>
                    <a:gd name="T11" fmla="*/ 2 h 87"/>
                    <a:gd name="T12" fmla="*/ 0 60000 65536"/>
                    <a:gd name="T13" fmla="*/ 0 60000 65536"/>
                    <a:gd name="T14" fmla="*/ 0 60000 65536"/>
                    <a:gd name="T15" fmla="*/ 0 60000 65536"/>
                    <a:gd name="T16" fmla="*/ 0 60000 65536"/>
                    <a:gd name="T17" fmla="*/ 0 60000 65536"/>
                    <a:gd name="T18" fmla="*/ 0 w 2010"/>
                    <a:gd name="T19" fmla="*/ 0 h 87"/>
                    <a:gd name="T20" fmla="*/ 2010 w 2010"/>
                    <a:gd name="T21" fmla="*/ 87 h 87"/>
                  </a:gdLst>
                  <a:ahLst/>
                  <a:cxnLst>
                    <a:cxn ang="T12">
                      <a:pos x="T0" y="T1"/>
                    </a:cxn>
                    <a:cxn ang="T13">
                      <a:pos x="T2" y="T3"/>
                    </a:cxn>
                    <a:cxn ang="T14">
                      <a:pos x="T4" y="T5"/>
                    </a:cxn>
                    <a:cxn ang="T15">
                      <a:pos x="T6" y="T7"/>
                    </a:cxn>
                    <a:cxn ang="T16">
                      <a:pos x="T8" y="T9"/>
                    </a:cxn>
                    <a:cxn ang="T17">
                      <a:pos x="T10" y="T11"/>
                    </a:cxn>
                  </a:cxnLst>
                  <a:rect l="T18" t="T19" r="T20" b="T21"/>
                  <a:pathLst>
                    <a:path w="2010" h="87">
                      <a:moveTo>
                        <a:pt x="14" y="87"/>
                      </a:moveTo>
                      <a:lnTo>
                        <a:pt x="2010" y="87"/>
                      </a:lnTo>
                      <a:lnTo>
                        <a:pt x="2010" y="0"/>
                      </a:lnTo>
                      <a:lnTo>
                        <a:pt x="0" y="0"/>
                      </a:lnTo>
                      <a:lnTo>
                        <a:pt x="0" y="87"/>
                      </a:lnTo>
                      <a:lnTo>
                        <a:pt x="14" y="87"/>
                      </a:lnTo>
                      <a:close/>
                    </a:path>
                  </a:pathLst>
                </a:custGeom>
                <a:solidFill>
                  <a:srgbClr val="2882F0"/>
                </a:solidFill>
                <a:ln w="9360">
                  <a:solidFill>
                    <a:srgbClr val="2882F0"/>
                  </a:solidFill>
                  <a:round/>
                  <a:headEnd/>
                  <a:tailEnd/>
                </a:ln>
              </p:spPr>
              <p:txBody>
                <a:bodyPr wrap="none" anchor="ctr"/>
                <a:lstStyle/>
                <a:p>
                  <a:endParaRPr lang="en-IN" b="1"/>
                </a:p>
              </p:txBody>
            </p:sp>
            <p:sp>
              <p:nvSpPr>
                <p:cNvPr id="13629" name="Freeform 86"/>
                <p:cNvSpPr>
                  <a:spLocks noChangeArrowheads="1"/>
                </p:cNvSpPr>
                <p:nvPr/>
              </p:nvSpPr>
              <p:spPr bwMode="auto">
                <a:xfrm>
                  <a:off x="2414" y="2423"/>
                  <a:ext cx="2006" cy="70"/>
                </a:xfrm>
                <a:custGeom>
                  <a:avLst/>
                  <a:gdLst>
                    <a:gd name="T0" fmla="*/ 209 w 2010"/>
                    <a:gd name="T1" fmla="*/ 2 h 88"/>
                    <a:gd name="T2" fmla="*/ 221 w 2010"/>
                    <a:gd name="T3" fmla="*/ 2 h 88"/>
                    <a:gd name="T4" fmla="*/ 235 w 2010"/>
                    <a:gd name="T5" fmla="*/ 2 h 88"/>
                    <a:gd name="T6" fmla="*/ 244 w 2010"/>
                    <a:gd name="T7" fmla="*/ 2 h 88"/>
                    <a:gd name="T8" fmla="*/ 302 w 2010"/>
                    <a:gd name="T9" fmla="*/ 2 h 88"/>
                    <a:gd name="T10" fmla="*/ 304 w 2010"/>
                    <a:gd name="T11" fmla="*/ 2 h 88"/>
                    <a:gd name="T12" fmla="*/ 306 w 2010"/>
                    <a:gd name="T13" fmla="*/ 2 h 88"/>
                    <a:gd name="T14" fmla="*/ 1921 w 2010"/>
                    <a:gd name="T15" fmla="*/ 2 h 88"/>
                    <a:gd name="T16" fmla="*/ 1921 w 2010"/>
                    <a:gd name="T17" fmla="*/ 2 h 88"/>
                    <a:gd name="T18" fmla="*/ 1919 w 2010"/>
                    <a:gd name="T19" fmla="*/ 0 h 88"/>
                    <a:gd name="T20" fmla="*/ 43 w 2010"/>
                    <a:gd name="T21" fmla="*/ 0 h 88"/>
                    <a:gd name="T22" fmla="*/ 43 w 2010"/>
                    <a:gd name="T23" fmla="*/ 2 h 88"/>
                    <a:gd name="T24" fmla="*/ 30 w 2010"/>
                    <a:gd name="T25" fmla="*/ 2 h 88"/>
                    <a:gd name="T26" fmla="*/ 29 w 2010"/>
                    <a:gd name="T27" fmla="*/ 2 h 88"/>
                    <a:gd name="T28" fmla="*/ 14 w 2010"/>
                    <a:gd name="T29" fmla="*/ 2 h 88"/>
                    <a:gd name="T30" fmla="*/ 6 w 2010"/>
                    <a:gd name="T31" fmla="*/ 2 h 88"/>
                    <a:gd name="T32" fmla="*/ 0 w 2010"/>
                    <a:gd name="T33" fmla="*/ 2 h 88"/>
                    <a:gd name="T34" fmla="*/ 0 w 2010"/>
                    <a:gd name="T35" fmla="*/ 2 h 88"/>
                    <a:gd name="T36" fmla="*/ 210 w 2010"/>
                    <a:gd name="T37" fmla="*/ 2 h 88"/>
                    <a:gd name="T38" fmla="*/ 209 w 2010"/>
                    <a:gd name="T39" fmla="*/ 2 h 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010"/>
                    <a:gd name="T61" fmla="*/ 0 h 88"/>
                    <a:gd name="T62" fmla="*/ 2010 w 2010"/>
                    <a:gd name="T63" fmla="*/ 88 h 8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010" h="88">
                      <a:moveTo>
                        <a:pt x="209" y="88"/>
                      </a:moveTo>
                      <a:lnTo>
                        <a:pt x="221" y="86"/>
                      </a:lnTo>
                      <a:lnTo>
                        <a:pt x="235" y="83"/>
                      </a:lnTo>
                      <a:lnTo>
                        <a:pt x="244" y="87"/>
                      </a:lnTo>
                      <a:lnTo>
                        <a:pt x="322" y="87"/>
                      </a:lnTo>
                      <a:lnTo>
                        <a:pt x="324" y="85"/>
                      </a:lnTo>
                      <a:lnTo>
                        <a:pt x="326" y="87"/>
                      </a:lnTo>
                      <a:lnTo>
                        <a:pt x="2010" y="87"/>
                      </a:lnTo>
                      <a:lnTo>
                        <a:pt x="2010" y="11"/>
                      </a:lnTo>
                      <a:lnTo>
                        <a:pt x="2008" y="0"/>
                      </a:lnTo>
                      <a:lnTo>
                        <a:pt x="43" y="0"/>
                      </a:lnTo>
                      <a:lnTo>
                        <a:pt x="43" y="2"/>
                      </a:lnTo>
                      <a:lnTo>
                        <a:pt x="30" y="29"/>
                      </a:lnTo>
                      <a:lnTo>
                        <a:pt x="29" y="33"/>
                      </a:lnTo>
                      <a:lnTo>
                        <a:pt x="14" y="46"/>
                      </a:lnTo>
                      <a:lnTo>
                        <a:pt x="6" y="28"/>
                      </a:lnTo>
                      <a:lnTo>
                        <a:pt x="0" y="14"/>
                      </a:lnTo>
                      <a:lnTo>
                        <a:pt x="0" y="87"/>
                      </a:lnTo>
                      <a:lnTo>
                        <a:pt x="210" y="87"/>
                      </a:lnTo>
                      <a:lnTo>
                        <a:pt x="209" y="88"/>
                      </a:lnTo>
                      <a:close/>
                    </a:path>
                  </a:pathLst>
                </a:custGeom>
                <a:solidFill>
                  <a:srgbClr val="50A5F5"/>
                </a:solidFill>
                <a:ln w="9360">
                  <a:solidFill>
                    <a:srgbClr val="50A5F5"/>
                  </a:solidFill>
                  <a:round/>
                  <a:headEnd/>
                  <a:tailEnd/>
                </a:ln>
              </p:spPr>
              <p:txBody>
                <a:bodyPr wrap="none" anchor="ctr"/>
                <a:lstStyle/>
                <a:p>
                  <a:endParaRPr lang="en-IN" b="1"/>
                </a:p>
              </p:txBody>
            </p:sp>
            <p:sp>
              <p:nvSpPr>
                <p:cNvPr id="13630" name="Freeform 87"/>
                <p:cNvSpPr>
                  <a:spLocks noChangeArrowheads="1"/>
                </p:cNvSpPr>
                <p:nvPr/>
              </p:nvSpPr>
              <p:spPr bwMode="auto">
                <a:xfrm>
                  <a:off x="1037" y="2424"/>
                  <a:ext cx="1135" cy="68"/>
                </a:xfrm>
                <a:custGeom>
                  <a:avLst/>
                  <a:gdLst>
                    <a:gd name="T0" fmla="*/ 1050 w 1139"/>
                    <a:gd name="T1" fmla="*/ 0 h 87"/>
                    <a:gd name="T2" fmla="*/ 1050 w 1139"/>
                    <a:gd name="T3" fmla="*/ 2 h 87"/>
                    <a:gd name="T4" fmla="*/ 981 w 1139"/>
                    <a:gd name="T5" fmla="*/ 2 h 87"/>
                    <a:gd name="T6" fmla="*/ 981 w 1139"/>
                    <a:gd name="T7" fmla="*/ 2 h 87"/>
                    <a:gd name="T8" fmla="*/ 15 w 1139"/>
                    <a:gd name="T9" fmla="*/ 2 h 87"/>
                    <a:gd name="T10" fmla="*/ 15 w 1139"/>
                    <a:gd name="T11" fmla="*/ 2 h 87"/>
                    <a:gd name="T12" fmla="*/ 0 w 1139"/>
                    <a:gd name="T13" fmla="*/ 2 h 87"/>
                    <a:gd name="T14" fmla="*/ 0 w 1139"/>
                    <a:gd name="T15" fmla="*/ 0 h 87"/>
                    <a:gd name="T16" fmla="*/ 1048 w 1139"/>
                    <a:gd name="T17" fmla="*/ 0 h 87"/>
                    <a:gd name="T18" fmla="*/ 1050 w 1139"/>
                    <a:gd name="T19" fmla="*/ 2 h 87"/>
                    <a:gd name="T20" fmla="*/ 1050 w 1139"/>
                    <a:gd name="T21" fmla="*/ 0 h 8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39"/>
                    <a:gd name="T34" fmla="*/ 0 h 87"/>
                    <a:gd name="T35" fmla="*/ 1139 w 1139"/>
                    <a:gd name="T36" fmla="*/ 87 h 8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39" h="87">
                      <a:moveTo>
                        <a:pt x="1139" y="0"/>
                      </a:moveTo>
                      <a:lnTo>
                        <a:pt x="1139" y="58"/>
                      </a:lnTo>
                      <a:lnTo>
                        <a:pt x="1065" y="58"/>
                      </a:lnTo>
                      <a:lnTo>
                        <a:pt x="1065" y="87"/>
                      </a:lnTo>
                      <a:lnTo>
                        <a:pt x="15" y="87"/>
                      </a:lnTo>
                      <a:lnTo>
                        <a:pt x="15" y="29"/>
                      </a:lnTo>
                      <a:lnTo>
                        <a:pt x="0" y="29"/>
                      </a:lnTo>
                      <a:lnTo>
                        <a:pt x="0" y="0"/>
                      </a:lnTo>
                      <a:lnTo>
                        <a:pt x="1137" y="0"/>
                      </a:lnTo>
                      <a:lnTo>
                        <a:pt x="1139" y="2"/>
                      </a:lnTo>
                      <a:lnTo>
                        <a:pt x="1139" y="0"/>
                      </a:lnTo>
                      <a:close/>
                    </a:path>
                  </a:pathLst>
                </a:custGeom>
                <a:solidFill>
                  <a:srgbClr val="50A5F5"/>
                </a:solidFill>
                <a:ln w="9360">
                  <a:solidFill>
                    <a:srgbClr val="50A5F5"/>
                  </a:solidFill>
                  <a:round/>
                  <a:headEnd/>
                  <a:tailEnd/>
                </a:ln>
              </p:spPr>
              <p:txBody>
                <a:bodyPr wrap="none" anchor="ctr"/>
                <a:lstStyle/>
                <a:p>
                  <a:endParaRPr lang="en-IN" b="1"/>
                </a:p>
              </p:txBody>
            </p:sp>
            <p:sp>
              <p:nvSpPr>
                <p:cNvPr id="13631" name="Freeform 88"/>
                <p:cNvSpPr>
                  <a:spLocks noChangeArrowheads="1"/>
                </p:cNvSpPr>
                <p:nvPr/>
              </p:nvSpPr>
              <p:spPr bwMode="auto">
                <a:xfrm>
                  <a:off x="919" y="2423"/>
                  <a:ext cx="85" cy="70"/>
                </a:xfrm>
                <a:custGeom>
                  <a:avLst/>
                  <a:gdLst>
                    <a:gd name="T0" fmla="*/ 11 w 89"/>
                    <a:gd name="T1" fmla="*/ 2 h 88"/>
                    <a:gd name="T2" fmla="*/ 23 w 89"/>
                    <a:gd name="T3" fmla="*/ 2 h 88"/>
                    <a:gd name="T4" fmla="*/ 23 w 89"/>
                    <a:gd name="T5" fmla="*/ 2 h 88"/>
                    <a:gd name="T6" fmla="*/ 28 w 89"/>
                    <a:gd name="T7" fmla="*/ 2 h 88"/>
                    <a:gd name="T8" fmla="*/ 28 w 89"/>
                    <a:gd name="T9" fmla="*/ 2 h 88"/>
                    <a:gd name="T10" fmla="*/ 32 w 89"/>
                    <a:gd name="T11" fmla="*/ 2 h 88"/>
                    <a:gd name="T12" fmla="*/ 32 w 89"/>
                    <a:gd name="T13" fmla="*/ 0 h 88"/>
                    <a:gd name="T14" fmla="*/ 0 w 89"/>
                    <a:gd name="T15" fmla="*/ 0 h 88"/>
                    <a:gd name="T16" fmla="*/ 0 w 89"/>
                    <a:gd name="T17" fmla="*/ 2 h 88"/>
                    <a:gd name="T18" fmla="*/ 11 w 89"/>
                    <a:gd name="T19" fmla="*/ 2 h 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9"/>
                    <a:gd name="T31" fmla="*/ 0 h 88"/>
                    <a:gd name="T32" fmla="*/ 89 w 89"/>
                    <a:gd name="T33" fmla="*/ 88 h 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9" h="88">
                      <a:moveTo>
                        <a:pt x="16" y="88"/>
                      </a:moveTo>
                      <a:lnTo>
                        <a:pt x="60" y="88"/>
                      </a:lnTo>
                      <a:lnTo>
                        <a:pt x="60" y="59"/>
                      </a:lnTo>
                      <a:lnTo>
                        <a:pt x="75" y="59"/>
                      </a:lnTo>
                      <a:lnTo>
                        <a:pt x="75" y="29"/>
                      </a:lnTo>
                      <a:lnTo>
                        <a:pt x="89" y="29"/>
                      </a:lnTo>
                      <a:lnTo>
                        <a:pt x="89" y="0"/>
                      </a:lnTo>
                      <a:lnTo>
                        <a:pt x="0" y="0"/>
                      </a:lnTo>
                      <a:lnTo>
                        <a:pt x="0" y="87"/>
                      </a:lnTo>
                      <a:lnTo>
                        <a:pt x="16" y="88"/>
                      </a:lnTo>
                      <a:close/>
                    </a:path>
                  </a:pathLst>
                </a:custGeom>
                <a:solidFill>
                  <a:srgbClr val="50A5F5"/>
                </a:solidFill>
                <a:ln w="9360">
                  <a:solidFill>
                    <a:srgbClr val="50A5F5"/>
                  </a:solidFill>
                  <a:round/>
                  <a:headEnd/>
                  <a:tailEnd/>
                </a:ln>
              </p:spPr>
              <p:txBody>
                <a:bodyPr wrap="none" anchor="ctr"/>
                <a:lstStyle/>
                <a:p>
                  <a:endParaRPr lang="en-IN" b="1"/>
                </a:p>
              </p:txBody>
            </p:sp>
            <p:sp>
              <p:nvSpPr>
                <p:cNvPr id="13632" name="Freeform 89"/>
                <p:cNvSpPr>
                  <a:spLocks noChangeArrowheads="1"/>
                </p:cNvSpPr>
                <p:nvPr/>
              </p:nvSpPr>
              <p:spPr bwMode="auto">
                <a:xfrm>
                  <a:off x="2296" y="2424"/>
                  <a:ext cx="40" cy="68"/>
                </a:xfrm>
                <a:custGeom>
                  <a:avLst/>
                  <a:gdLst>
                    <a:gd name="T0" fmla="*/ 5 w 44"/>
                    <a:gd name="T1" fmla="*/ 2 h 87"/>
                    <a:gd name="T2" fmla="*/ 5 w 44"/>
                    <a:gd name="T3" fmla="*/ 2 h 87"/>
                    <a:gd name="T4" fmla="*/ 5 w 44"/>
                    <a:gd name="T5" fmla="*/ 0 h 87"/>
                    <a:gd name="T6" fmla="*/ 5 w 44"/>
                    <a:gd name="T7" fmla="*/ 0 h 87"/>
                    <a:gd name="T8" fmla="*/ 5 w 44"/>
                    <a:gd name="T9" fmla="*/ 2 h 87"/>
                    <a:gd name="T10" fmla="*/ 0 w 44"/>
                    <a:gd name="T11" fmla="*/ 2 h 87"/>
                    <a:gd name="T12" fmla="*/ 0 w 44"/>
                    <a:gd name="T13" fmla="*/ 2 h 87"/>
                    <a:gd name="T14" fmla="*/ 5 w 44"/>
                    <a:gd name="T15" fmla="*/ 2 h 87"/>
                    <a:gd name="T16" fmla="*/ 0 60000 65536"/>
                    <a:gd name="T17" fmla="*/ 0 60000 65536"/>
                    <a:gd name="T18" fmla="*/ 0 60000 65536"/>
                    <a:gd name="T19" fmla="*/ 0 60000 65536"/>
                    <a:gd name="T20" fmla="*/ 0 60000 65536"/>
                    <a:gd name="T21" fmla="*/ 0 60000 65536"/>
                    <a:gd name="T22" fmla="*/ 0 60000 65536"/>
                    <a:gd name="T23" fmla="*/ 0 60000 65536"/>
                    <a:gd name="T24" fmla="*/ 0 w 44"/>
                    <a:gd name="T25" fmla="*/ 0 h 87"/>
                    <a:gd name="T26" fmla="*/ 44 w 4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 h="87">
                      <a:moveTo>
                        <a:pt x="14" y="87"/>
                      </a:moveTo>
                      <a:lnTo>
                        <a:pt x="44" y="87"/>
                      </a:lnTo>
                      <a:lnTo>
                        <a:pt x="44" y="0"/>
                      </a:lnTo>
                      <a:lnTo>
                        <a:pt x="14" y="0"/>
                      </a:lnTo>
                      <a:lnTo>
                        <a:pt x="14" y="58"/>
                      </a:lnTo>
                      <a:lnTo>
                        <a:pt x="0" y="58"/>
                      </a:lnTo>
                      <a:lnTo>
                        <a:pt x="0" y="87"/>
                      </a:lnTo>
                      <a:lnTo>
                        <a:pt x="14" y="87"/>
                      </a:lnTo>
                      <a:close/>
                    </a:path>
                  </a:pathLst>
                </a:custGeom>
                <a:solidFill>
                  <a:srgbClr val="50A5F5"/>
                </a:solidFill>
                <a:ln w="9360">
                  <a:solidFill>
                    <a:srgbClr val="50A5F5"/>
                  </a:solidFill>
                  <a:round/>
                  <a:headEnd/>
                  <a:tailEnd/>
                </a:ln>
              </p:spPr>
              <p:txBody>
                <a:bodyPr wrap="none" anchor="ctr"/>
                <a:lstStyle/>
                <a:p>
                  <a:endParaRPr lang="en-IN" b="1"/>
                </a:p>
              </p:txBody>
            </p:sp>
            <p:sp>
              <p:nvSpPr>
                <p:cNvPr id="13633" name="Freeform 90"/>
                <p:cNvSpPr>
                  <a:spLocks noChangeArrowheads="1"/>
                </p:cNvSpPr>
                <p:nvPr/>
              </p:nvSpPr>
              <p:spPr bwMode="auto">
                <a:xfrm>
                  <a:off x="924" y="2424"/>
                  <a:ext cx="78" cy="69"/>
                </a:xfrm>
                <a:custGeom>
                  <a:avLst/>
                  <a:gdLst>
                    <a:gd name="T0" fmla="*/ 2 w 82"/>
                    <a:gd name="T1" fmla="*/ 2 h 88"/>
                    <a:gd name="T2" fmla="*/ 5 w 82"/>
                    <a:gd name="T3" fmla="*/ 2 h 88"/>
                    <a:gd name="T4" fmla="*/ 10 w 82"/>
                    <a:gd name="T5" fmla="*/ 2 h 88"/>
                    <a:gd name="T6" fmla="*/ 10 w 82"/>
                    <a:gd name="T7" fmla="*/ 2 h 88"/>
                    <a:gd name="T8" fmla="*/ 13 w 82"/>
                    <a:gd name="T9" fmla="*/ 2 h 88"/>
                    <a:gd name="T10" fmla="*/ 18 w 82"/>
                    <a:gd name="T11" fmla="*/ 2 h 88"/>
                    <a:gd name="T12" fmla="*/ 20 w 82"/>
                    <a:gd name="T13" fmla="*/ 2 h 88"/>
                    <a:gd name="T14" fmla="*/ 22 w 82"/>
                    <a:gd name="T15" fmla="*/ 0 h 88"/>
                    <a:gd name="T16" fmla="*/ 27 w 82"/>
                    <a:gd name="T17" fmla="*/ 0 h 88"/>
                    <a:gd name="T18" fmla="*/ 27 w 82"/>
                    <a:gd name="T19" fmla="*/ 2 h 88"/>
                    <a:gd name="T20" fmla="*/ 23 w 82"/>
                    <a:gd name="T21" fmla="*/ 2 h 88"/>
                    <a:gd name="T22" fmla="*/ 23 w 82"/>
                    <a:gd name="T23" fmla="*/ 2 h 88"/>
                    <a:gd name="T24" fmla="*/ 22 w 82"/>
                    <a:gd name="T25" fmla="*/ 2 h 88"/>
                    <a:gd name="T26" fmla="*/ 18 w 82"/>
                    <a:gd name="T27" fmla="*/ 2 h 88"/>
                    <a:gd name="T28" fmla="*/ 18 w 82"/>
                    <a:gd name="T29" fmla="*/ 2 h 88"/>
                    <a:gd name="T30" fmla="*/ 0 w 82"/>
                    <a:gd name="T31" fmla="*/ 2 h 88"/>
                    <a:gd name="T32" fmla="*/ 2 w 82"/>
                    <a:gd name="T33" fmla="*/ 2 h 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2"/>
                    <a:gd name="T52" fmla="*/ 0 h 88"/>
                    <a:gd name="T53" fmla="*/ 82 w 82"/>
                    <a:gd name="T54" fmla="*/ 88 h 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2" h="88">
                      <a:moveTo>
                        <a:pt x="2" y="87"/>
                      </a:moveTo>
                      <a:lnTo>
                        <a:pt x="5" y="58"/>
                      </a:lnTo>
                      <a:lnTo>
                        <a:pt x="10" y="41"/>
                      </a:lnTo>
                      <a:lnTo>
                        <a:pt x="24" y="39"/>
                      </a:lnTo>
                      <a:lnTo>
                        <a:pt x="39" y="45"/>
                      </a:lnTo>
                      <a:lnTo>
                        <a:pt x="53" y="42"/>
                      </a:lnTo>
                      <a:lnTo>
                        <a:pt x="58" y="29"/>
                      </a:lnTo>
                      <a:lnTo>
                        <a:pt x="66" y="0"/>
                      </a:lnTo>
                      <a:lnTo>
                        <a:pt x="82" y="0"/>
                      </a:lnTo>
                      <a:lnTo>
                        <a:pt x="82" y="29"/>
                      </a:lnTo>
                      <a:lnTo>
                        <a:pt x="67" y="29"/>
                      </a:lnTo>
                      <a:lnTo>
                        <a:pt x="67" y="57"/>
                      </a:lnTo>
                      <a:lnTo>
                        <a:pt x="66" y="59"/>
                      </a:lnTo>
                      <a:lnTo>
                        <a:pt x="53" y="59"/>
                      </a:lnTo>
                      <a:lnTo>
                        <a:pt x="53" y="88"/>
                      </a:lnTo>
                      <a:lnTo>
                        <a:pt x="0" y="88"/>
                      </a:lnTo>
                      <a:lnTo>
                        <a:pt x="2" y="87"/>
                      </a:lnTo>
                      <a:close/>
                    </a:path>
                  </a:pathLst>
                </a:custGeom>
                <a:solidFill>
                  <a:srgbClr val="78B9FA"/>
                </a:solidFill>
                <a:ln w="9360">
                  <a:solidFill>
                    <a:srgbClr val="78B9FA"/>
                  </a:solidFill>
                  <a:round/>
                  <a:headEnd/>
                  <a:tailEnd/>
                </a:ln>
              </p:spPr>
              <p:txBody>
                <a:bodyPr wrap="none" anchor="ctr"/>
                <a:lstStyle/>
                <a:p>
                  <a:endParaRPr lang="en-IN" b="1"/>
                </a:p>
              </p:txBody>
            </p:sp>
            <p:sp>
              <p:nvSpPr>
                <p:cNvPr id="13634" name="Freeform 91"/>
                <p:cNvSpPr>
                  <a:spLocks noChangeArrowheads="1"/>
                </p:cNvSpPr>
                <p:nvPr/>
              </p:nvSpPr>
              <p:spPr bwMode="auto">
                <a:xfrm>
                  <a:off x="1164" y="2485"/>
                  <a:ext cx="7" cy="7"/>
                </a:xfrm>
                <a:custGeom>
                  <a:avLst/>
                  <a:gdLst>
                    <a:gd name="T0" fmla="*/ 0 w 11"/>
                    <a:gd name="T1" fmla="*/ 1 h 13"/>
                    <a:gd name="T2" fmla="*/ 1 w 11"/>
                    <a:gd name="T3" fmla="*/ 0 h 13"/>
                    <a:gd name="T4" fmla="*/ 1 w 11"/>
                    <a:gd name="T5" fmla="*/ 1 h 13"/>
                    <a:gd name="T6" fmla="*/ 0 w 11"/>
                    <a:gd name="T7" fmla="*/ 1 h 13"/>
                    <a:gd name="T8" fmla="*/ 0 60000 65536"/>
                    <a:gd name="T9" fmla="*/ 0 60000 65536"/>
                    <a:gd name="T10" fmla="*/ 0 60000 65536"/>
                    <a:gd name="T11" fmla="*/ 0 60000 65536"/>
                    <a:gd name="T12" fmla="*/ 0 w 11"/>
                    <a:gd name="T13" fmla="*/ 0 h 13"/>
                    <a:gd name="T14" fmla="*/ 11 w 11"/>
                    <a:gd name="T15" fmla="*/ 13 h 13"/>
                  </a:gdLst>
                  <a:ahLst/>
                  <a:cxnLst>
                    <a:cxn ang="T8">
                      <a:pos x="T0" y="T1"/>
                    </a:cxn>
                    <a:cxn ang="T9">
                      <a:pos x="T2" y="T3"/>
                    </a:cxn>
                    <a:cxn ang="T10">
                      <a:pos x="T4" y="T5"/>
                    </a:cxn>
                    <a:cxn ang="T11">
                      <a:pos x="T6" y="T7"/>
                    </a:cxn>
                  </a:cxnLst>
                  <a:rect l="T12" t="T13" r="T14" b="T15"/>
                  <a:pathLst>
                    <a:path w="11" h="13">
                      <a:moveTo>
                        <a:pt x="0" y="13"/>
                      </a:moveTo>
                      <a:lnTo>
                        <a:pt x="6" y="0"/>
                      </a:lnTo>
                      <a:lnTo>
                        <a:pt x="11" y="13"/>
                      </a:lnTo>
                      <a:lnTo>
                        <a:pt x="0" y="13"/>
                      </a:lnTo>
                      <a:close/>
                    </a:path>
                  </a:pathLst>
                </a:custGeom>
                <a:solidFill>
                  <a:srgbClr val="78B9FA"/>
                </a:solidFill>
                <a:ln w="9360">
                  <a:solidFill>
                    <a:srgbClr val="78B9FA"/>
                  </a:solidFill>
                  <a:round/>
                  <a:headEnd/>
                  <a:tailEnd/>
                </a:ln>
              </p:spPr>
              <p:txBody>
                <a:bodyPr wrap="none" anchor="ctr"/>
                <a:lstStyle/>
                <a:p>
                  <a:endParaRPr lang="en-IN" b="1"/>
                </a:p>
              </p:txBody>
            </p:sp>
            <p:sp>
              <p:nvSpPr>
                <p:cNvPr id="13635" name="Freeform 92"/>
                <p:cNvSpPr>
                  <a:spLocks noChangeArrowheads="1"/>
                </p:cNvSpPr>
                <p:nvPr/>
              </p:nvSpPr>
              <p:spPr bwMode="auto">
                <a:xfrm>
                  <a:off x="1201" y="2422"/>
                  <a:ext cx="967" cy="70"/>
                </a:xfrm>
                <a:custGeom>
                  <a:avLst/>
                  <a:gdLst>
                    <a:gd name="T0" fmla="*/ 15 w 971"/>
                    <a:gd name="T1" fmla="*/ 2 h 89"/>
                    <a:gd name="T2" fmla="*/ 29 w 971"/>
                    <a:gd name="T3" fmla="*/ 2 h 89"/>
                    <a:gd name="T4" fmla="*/ 44 w 971"/>
                    <a:gd name="T5" fmla="*/ 2 h 89"/>
                    <a:gd name="T6" fmla="*/ 58 w 971"/>
                    <a:gd name="T7" fmla="*/ 2 h 89"/>
                    <a:gd name="T8" fmla="*/ 72 w 971"/>
                    <a:gd name="T9" fmla="*/ 2 h 89"/>
                    <a:gd name="T10" fmla="*/ 87 w 971"/>
                    <a:gd name="T11" fmla="*/ 2 h 89"/>
                    <a:gd name="T12" fmla="*/ 101 w 971"/>
                    <a:gd name="T13" fmla="*/ 2 h 89"/>
                    <a:gd name="T14" fmla="*/ 104 w 971"/>
                    <a:gd name="T15" fmla="*/ 2 h 89"/>
                    <a:gd name="T16" fmla="*/ 406 w 971"/>
                    <a:gd name="T17" fmla="*/ 2 h 89"/>
                    <a:gd name="T18" fmla="*/ 414 w 971"/>
                    <a:gd name="T19" fmla="*/ 2 h 89"/>
                    <a:gd name="T20" fmla="*/ 416 w 971"/>
                    <a:gd name="T21" fmla="*/ 2 h 89"/>
                    <a:gd name="T22" fmla="*/ 430 w 971"/>
                    <a:gd name="T23" fmla="*/ 2 h 89"/>
                    <a:gd name="T24" fmla="*/ 443 w 971"/>
                    <a:gd name="T25" fmla="*/ 2 h 89"/>
                    <a:gd name="T26" fmla="*/ 454 w 971"/>
                    <a:gd name="T27" fmla="*/ 2 h 89"/>
                    <a:gd name="T28" fmla="*/ 468 w 971"/>
                    <a:gd name="T29" fmla="*/ 2 h 89"/>
                    <a:gd name="T30" fmla="*/ 469 w 971"/>
                    <a:gd name="T31" fmla="*/ 2 h 89"/>
                    <a:gd name="T32" fmla="*/ 483 w 971"/>
                    <a:gd name="T33" fmla="*/ 2 h 89"/>
                    <a:gd name="T34" fmla="*/ 497 w 971"/>
                    <a:gd name="T35" fmla="*/ 2 h 89"/>
                    <a:gd name="T36" fmla="*/ 512 w 971"/>
                    <a:gd name="T37" fmla="*/ 2 h 89"/>
                    <a:gd name="T38" fmla="*/ 526 w 971"/>
                    <a:gd name="T39" fmla="*/ 2 h 89"/>
                    <a:gd name="T40" fmla="*/ 540 w 971"/>
                    <a:gd name="T41" fmla="*/ 2 h 89"/>
                    <a:gd name="T42" fmla="*/ 555 w 971"/>
                    <a:gd name="T43" fmla="*/ 2 h 89"/>
                    <a:gd name="T44" fmla="*/ 557 w 971"/>
                    <a:gd name="T45" fmla="*/ 2 h 89"/>
                    <a:gd name="T46" fmla="*/ 818 w 971"/>
                    <a:gd name="T47" fmla="*/ 2 h 89"/>
                    <a:gd name="T48" fmla="*/ 818 w 971"/>
                    <a:gd name="T49" fmla="*/ 2 h 89"/>
                    <a:gd name="T50" fmla="*/ 882 w 971"/>
                    <a:gd name="T51" fmla="*/ 2 h 89"/>
                    <a:gd name="T52" fmla="*/ 882 w 971"/>
                    <a:gd name="T53" fmla="*/ 2 h 89"/>
                    <a:gd name="T54" fmla="*/ 868 w 971"/>
                    <a:gd name="T55" fmla="*/ 2 h 89"/>
                    <a:gd name="T56" fmla="*/ 854 w 971"/>
                    <a:gd name="T57" fmla="*/ 2 h 89"/>
                    <a:gd name="T58" fmla="*/ 841 w 971"/>
                    <a:gd name="T59" fmla="*/ 2 h 89"/>
                    <a:gd name="T60" fmla="*/ 831 w 971"/>
                    <a:gd name="T61" fmla="*/ 1 h 89"/>
                    <a:gd name="T62" fmla="*/ 831 w 971"/>
                    <a:gd name="T63" fmla="*/ 0 h 89"/>
                    <a:gd name="T64" fmla="*/ 153 w 971"/>
                    <a:gd name="T65" fmla="*/ 0 h 89"/>
                    <a:gd name="T66" fmla="*/ 153 w 971"/>
                    <a:gd name="T67" fmla="*/ 2 h 89"/>
                    <a:gd name="T68" fmla="*/ 140 w 971"/>
                    <a:gd name="T69" fmla="*/ 2 h 89"/>
                    <a:gd name="T70" fmla="*/ 126 w 971"/>
                    <a:gd name="T71" fmla="*/ 2 h 89"/>
                    <a:gd name="T72" fmla="*/ 121 w 971"/>
                    <a:gd name="T73" fmla="*/ 2 h 89"/>
                    <a:gd name="T74" fmla="*/ 117 w 971"/>
                    <a:gd name="T75" fmla="*/ 2 h 89"/>
                    <a:gd name="T76" fmla="*/ 104 w 971"/>
                    <a:gd name="T77" fmla="*/ 2 h 89"/>
                    <a:gd name="T78" fmla="*/ 101 w 971"/>
                    <a:gd name="T79" fmla="*/ 2 h 89"/>
                    <a:gd name="T80" fmla="*/ 87 w 971"/>
                    <a:gd name="T81" fmla="*/ 2 h 89"/>
                    <a:gd name="T82" fmla="*/ 83 w 971"/>
                    <a:gd name="T83" fmla="*/ 2 h 89"/>
                    <a:gd name="T84" fmla="*/ 98 w 971"/>
                    <a:gd name="T85" fmla="*/ 0 h 89"/>
                    <a:gd name="T86" fmla="*/ 54 w 971"/>
                    <a:gd name="T87" fmla="*/ 0 h 89"/>
                    <a:gd name="T88" fmla="*/ 42 w 971"/>
                    <a:gd name="T89" fmla="*/ 2 h 89"/>
                    <a:gd name="T90" fmla="*/ 28 w 971"/>
                    <a:gd name="T91" fmla="*/ 2 h 89"/>
                    <a:gd name="T92" fmla="*/ 14 w 971"/>
                    <a:gd name="T93" fmla="*/ 2 h 89"/>
                    <a:gd name="T94" fmla="*/ 0 w 971"/>
                    <a:gd name="T95" fmla="*/ 2 h 89"/>
                    <a:gd name="T96" fmla="*/ 10 w 971"/>
                    <a:gd name="T97" fmla="*/ 2 h 89"/>
                    <a:gd name="T98" fmla="*/ 12 w 971"/>
                    <a:gd name="T99" fmla="*/ 2 h 89"/>
                    <a:gd name="T100" fmla="*/ 15 w 971"/>
                    <a:gd name="T101" fmla="*/ 2 h 8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971"/>
                    <a:gd name="T154" fmla="*/ 0 h 89"/>
                    <a:gd name="T155" fmla="*/ 971 w 971"/>
                    <a:gd name="T156" fmla="*/ 89 h 8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971" h="89">
                      <a:moveTo>
                        <a:pt x="15" y="67"/>
                      </a:moveTo>
                      <a:lnTo>
                        <a:pt x="29" y="65"/>
                      </a:lnTo>
                      <a:lnTo>
                        <a:pt x="44" y="70"/>
                      </a:lnTo>
                      <a:lnTo>
                        <a:pt x="58" y="67"/>
                      </a:lnTo>
                      <a:lnTo>
                        <a:pt x="72" y="66"/>
                      </a:lnTo>
                      <a:lnTo>
                        <a:pt x="87" y="73"/>
                      </a:lnTo>
                      <a:lnTo>
                        <a:pt x="101" y="86"/>
                      </a:lnTo>
                      <a:lnTo>
                        <a:pt x="104" y="89"/>
                      </a:lnTo>
                      <a:lnTo>
                        <a:pt x="448" y="89"/>
                      </a:lnTo>
                      <a:lnTo>
                        <a:pt x="456" y="60"/>
                      </a:lnTo>
                      <a:lnTo>
                        <a:pt x="458" y="59"/>
                      </a:lnTo>
                      <a:lnTo>
                        <a:pt x="472" y="32"/>
                      </a:lnTo>
                      <a:lnTo>
                        <a:pt x="486" y="31"/>
                      </a:lnTo>
                      <a:lnTo>
                        <a:pt x="501" y="50"/>
                      </a:lnTo>
                      <a:lnTo>
                        <a:pt x="515" y="59"/>
                      </a:lnTo>
                      <a:lnTo>
                        <a:pt x="516" y="60"/>
                      </a:lnTo>
                      <a:lnTo>
                        <a:pt x="530" y="63"/>
                      </a:lnTo>
                      <a:lnTo>
                        <a:pt x="544" y="61"/>
                      </a:lnTo>
                      <a:lnTo>
                        <a:pt x="559" y="67"/>
                      </a:lnTo>
                      <a:lnTo>
                        <a:pt x="573" y="75"/>
                      </a:lnTo>
                      <a:lnTo>
                        <a:pt x="587" y="78"/>
                      </a:lnTo>
                      <a:lnTo>
                        <a:pt x="602" y="86"/>
                      </a:lnTo>
                      <a:lnTo>
                        <a:pt x="604" y="88"/>
                      </a:lnTo>
                      <a:lnTo>
                        <a:pt x="897" y="88"/>
                      </a:lnTo>
                      <a:lnTo>
                        <a:pt x="897" y="59"/>
                      </a:lnTo>
                      <a:lnTo>
                        <a:pt x="971" y="59"/>
                      </a:lnTo>
                      <a:lnTo>
                        <a:pt x="971" y="19"/>
                      </a:lnTo>
                      <a:lnTo>
                        <a:pt x="957" y="17"/>
                      </a:lnTo>
                      <a:lnTo>
                        <a:pt x="943" y="17"/>
                      </a:lnTo>
                      <a:lnTo>
                        <a:pt x="928" y="14"/>
                      </a:lnTo>
                      <a:lnTo>
                        <a:pt x="914" y="1"/>
                      </a:lnTo>
                      <a:lnTo>
                        <a:pt x="914" y="0"/>
                      </a:lnTo>
                      <a:lnTo>
                        <a:pt x="174" y="0"/>
                      </a:lnTo>
                      <a:lnTo>
                        <a:pt x="174" y="2"/>
                      </a:lnTo>
                      <a:lnTo>
                        <a:pt x="160" y="17"/>
                      </a:lnTo>
                      <a:lnTo>
                        <a:pt x="146" y="22"/>
                      </a:lnTo>
                      <a:lnTo>
                        <a:pt x="131" y="17"/>
                      </a:lnTo>
                      <a:lnTo>
                        <a:pt x="117" y="19"/>
                      </a:lnTo>
                      <a:lnTo>
                        <a:pt x="104" y="29"/>
                      </a:lnTo>
                      <a:lnTo>
                        <a:pt x="101" y="31"/>
                      </a:lnTo>
                      <a:lnTo>
                        <a:pt x="87" y="44"/>
                      </a:lnTo>
                      <a:lnTo>
                        <a:pt x="83" y="29"/>
                      </a:lnTo>
                      <a:lnTo>
                        <a:pt x="98" y="0"/>
                      </a:lnTo>
                      <a:lnTo>
                        <a:pt x="54" y="0"/>
                      </a:lnTo>
                      <a:lnTo>
                        <a:pt x="42" y="18"/>
                      </a:lnTo>
                      <a:lnTo>
                        <a:pt x="28" y="23"/>
                      </a:lnTo>
                      <a:lnTo>
                        <a:pt x="14" y="23"/>
                      </a:lnTo>
                      <a:lnTo>
                        <a:pt x="0" y="29"/>
                      </a:lnTo>
                      <a:lnTo>
                        <a:pt x="10" y="59"/>
                      </a:lnTo>
                      <a:lnTo>
                        <a:pt x="12" y="66"/>
                      </a:lnTo>
                      <a:lnTo>
                        <a:pt x="15" y="67"/>
                      </a:lnTo>
                      <a:close/>
                    </a:path>
                  </a:pathLst>
                </a:custGeom>
                <a:solidFill>
                  <a:srgbClr val="78B9FA"/>
                </a:solidFill>
                <a:ln w="9360">
                  <a:solidFill>
                    <a:srgbClr val="78B9FA"/>
                  </a:solidFill>
                  <a:round/>
                  <a:headEnd/>
                  <a:tailEnd/>
                </a:ln>
              </p:spPr>
              <p:txBody>
                <a:bodyPr wrap="none" anchor="ctr"/>
                <a:lstStyle/>
                <a:p>
                  <a:endParaRPr lang="en-IN" b="1"/>
                </a:p>
              </p:txBody>
            </p:sp>
            <p:sp>
              <p:nvSpPr>
                <p:cNvPr id="13636" name="Freeform 93"/>
                <p:cNvSpPr>
                  <a:spLocks noChangeArrowheads="1"/>
                </p:cNvSpPr>
                <p:nvPr/>
              </p:nvSpPr>
              <p:spPr bwMode="auto">
                <a:xfrm>
                  <a:off x="2414" y="2472"/>
                  <a:ext cx="21" cy="20"/>
                </a:xfrm>
                <a:custGeom>
                  <a:avLst/>
                  <a:gdLst>
                    <a:gd name="T0" fmla="*/ 3 w 25"/>
                    <a:gd name="T1" fmla="*/ 1 h 29"/>
                    <a:gd name="T2" fmla="*/ 3 w 25"/>
                    <a:gd name="T3" fmla="*/ 1 h 29"/>
                    <a:gd name="T4" fmla="*/ 0 w 25"/>
                    <a:gd name="T5" fmla="*/ 0 h 29"/>
                    <a:gd name="T6" fmla="*/ 0 w 25"/>
                    <a:gd name="T7" fmla="*/ 1 h 29"/>
                    <a:gd name="T8" fmla="*/ 3 w 25"/>
                    <a:gd name="T9" fmla="*/ 1 h 29"/>
                    <a:gd name="T10" fmla="*/ 0 60000 65536"/>
                    <a:gd name="T11" fmla="*/ 0 60000 65536"/>
                    <a:gd name="T12" fmla="*/ 0 60000 65536"/>
                    <a:gd name="T13" fmla="*/ 0 60000 65536"/>
                    <a:gd name="T14" fmla="*/ 0 60000 65536"/>
                    <a:gd name="T15" fmla="*/ 0 w 25"/>
                    <a:gd name="T16" fmla="*/ 0 h 29"/>
                    <a:gd name="T17" fmla="*/ 25 w 25"/>
                    <a:gd name="T18" fmla="*/ 29 h 29"/>
                  </a:gdLst>
                  <a:ahLst/>
                  <a:cxnLst>
                    <a:cxn ang="T10">
                      <a:pos x="T0" y="T1"/>
                    </a:cxn>
                    <a:cxn ang="T11">
                      <a:pos x="T2" y="T3"/>
                    </a:cxn>
                    <a:cxn ang="T12">
                      <a:pos x="T4" y="T5"/>
                    </a:cxn>
                    <a:cxn ang="T13">
                      <a:pos x="T6" y="T7"/>
                    </a:cxn>
                    <a:cxn ang="T14">
                      <a:pos x="T8" y="T9"/>
                    </a:cxn>
                  </a:cxnLst>
                  <a:rect l="T15" t="T16" r="T17" b="T18"/>
                  <a:pathLst>
                    <a:path w="25" h="29">
                      <a:moveTo>
                        <a:pt x="25" y="29"/>
                      </a:moveTo>
                      <a:lnTo>
                        <a:pt x="14" y="10"/>
                      </a:lnTo>
                      <a:lnTo>
                        <a:pt x="0" y="0"/>
                      </a:lnTo>
                      <a:lnTo>
                        <a:pt x="0" y="29"/>
                      </a:lnTo>
                      <a:lnTo>
                        <a:pt x="25" y="29"/>
                      </a:lnTo>
                      <a:close/>
                    </a:path>
                  </a:pathLst>
                </a:custGeom>
                <a:solidFill>
                  <a:srgbClr val="78B9FA"/>
                </a:solidFill>
                <a:ln w="9360">
                  <a:solidFill>
                    <a:srgbClr val="78B9FA"/>
                  </a:solidFill>
                  <a:round/>
                  <a:headEnd/>
                  <a:tailEnd/>
                </a:ln>
              </p:spPr>
              <p:txBody>
                <a:bodyPr wrap="none" anchor="ctr"/>
                <a:lstStyle/>
                <a:p>
                  <a:endParaRPr lang="en-IN" b="1"/>
                </a:p>
              </p:txBody>
            </p:sp>
            <p:sp>
              <p:nvSpPr>
                <p:cNvPr id="13637" name="Freeform 94"/>
                <p:cNvSpPr>
                  <a:spLocks noChangeArrowheads="1"/>
                </p:cNvSpPr>
                <p:nvPr/>
              </p:nvSpPr>
              <p:spPr bwMode="auto">
                <a:xfrm>
                  <a:off x="2477" y="2424"/>
                  <a:ext cx="127" cy="48"/>
                </a:xfrm>
                <a:custGeom>
                  <a:avLst/>
                  <a:gdLst>
                    <a:gd name="T0" fmla="*/ 30 w 131"/>
                    <a:gd name="T1" fmla="*/ 2 h 63"/>
                    <a:gd name="T2" fmla="*/ 36 w 131"/>
                    <a:gd name="T3" fmla="*/ 2 h 63"/>
                    <a:gd name="T4" fmla="*/ 41 w 131"/>
                    <a:gd name="T5" fmla="*/ 2 h 63"/>
                    <a:gd name="T6" fmla="*/ 42 w 131"/>
                    <a:gd name="T7" fmla="*/ 2 h 63"/>
                    <a:gd name="T8" fmla="*/ 48 w 131"/>
                    <a:gd name="T9" fmla="*/ 2 h 63"/>
                    <a:gd name="T10" fmla="*/ 56 w 131"/>
                    <a:gd name="T11" fmla="*/ 2 h 63"/>
                    <a:gd name="T12" fmla="*/ 56 w 131"/>
                    <a:gd name="T13" fmla="*/ 2 h 63"/>
                    <a:gd name="T14" fmla="*/ 65 w 131"/>
                    <a:gd name="T15" fmla="*/ 2 h 63"/>
                    <a:gd name="T16" fmla="*/ 67 w 131"/>
                    <a:gd name="T17" fmla="*/ 0 h 63"/>
                    <a:gd name="T18" fmla="*/ 0 w 131"/>
                    <a:gd name="T19" fmla="*/ 0 h 63"/>
                    <a:gd name="T20" fmla="*/ 9 w 131"/>
                    <a:gd name="T21" fmla="*/ 2 h 63"/>
                    <a:gd name="T22" fmla="*/ 16 w 131"/>
                    <a:gd name="T23" fmla="*/ 2 h 63"/>
                    <a:gd name="T24" fmla="*/ 16 w 131"/>
                    <a:gd name="T25" fmla="*/ 2 h 63"/>
                    <a:gd name="T26" fmla="*/ 16 w 131"/>
                    <a:gd name="T27" fmla="*/ 2 h 63"/>
                    <a:gd name="T28" fmla="*/ 28 w 131"/>
                    <a:gd name="T29" fmla="*/ 2 h 63"/>
                    <a:gd name="T30" fmla="*/ 29 w 131"/>
                    <a:gd name="T31" fmla="*/ 2 h 63"/>
                    <a:gd name="T32" fmla="*/ 30 w 131"/>
                    <a:gd name="T33" fmla="*/ 2 h 6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1"/>
                    <a:gd name="T52" fmla="*/ 0 h 63"/>
                    <a:gd name="T53" fmla="*/ 131 w 131"/>
                    <a:gd name="T54" fmla="*/ 63 h 6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1" h="63">
                      <a:moveTo>
                        <a:pt x="53" y="61"/>
                      </a:moveTo>
                      <a:lnTo>
                        <a:pt x="68" y="63"/>
                      </a:lnTo>
                      <a:lnTo>
                        <a:pt x="81" y="59"/>
                      </a:lnTo>
                      <a:lnTo>
                        <a:pt x="83" y="58"/>
                      </a:lnTo>
                      <a:lnTo>
                        <a:pt x="98" y="44"/>
                      </a:lnTo>
                      <a:lnTo>
                        <a:pt x="112" y="30"/>
                      </a:lnTo>
                      <a:lnTo>
                        <a:pt x="112" y="29"/>
                      </a:lnTo>
                      <a:lnTo>
                        <a:pt x="127" y="5"/>
                      </a:lnTo>
                      <a:lnTo>
                        <a:pt x="131" y="0"/>
                      </a:lnTo>
                      <a:lnTo>
                        <a:pt x="0" y="0"/>
                      </a:lnTo>
                      <a:lnTo>
                        <a:pt x="9" y="23"/>
                      </a:lnTo>
                      <a:lnTo>
                        <a:pt x="23" y="24"/>
                      </a:lnTo>
                      <a:lnTo>
                        <a:pt x="33" y="29"/>
                      </a:lnTo>
                      <a:lnTo>
                        <a:pt x="38" y="36"/>
                      </a:lnTo>
                      <a:lnTo>
                        <a:pt x="50" y="59"/>
                      </a:lnTo>
                      <a:lnTo>
                        <a:pt x="52" y="62"/>
                      </a:lnTo>
                      <a:lnTo>
                        <a:pt x="53" y="61"/>
                      </a:lnTo>
                      <a:close/>
                    </a:path>
                  </a:pathLst>
                </a:custGeom>
                <a:solidFill>
                  <a:srgbClr val="78B9FA"/>
                </a:solidFill>
                <a:ln w="9360">
                  <a:solidFill>
                    <a:srgbClr val="78B9FA"/>
                  </a:solidFill>
                  <a:round/>
                  <a:headEnd/>
                  <a:tailEnd/>
                </a:ln>
              </p:spPr>
              <p:txBody>
                <a:bodyPr wrap="none" anchor="ctr"/>
                <a:lstStyle/>
                <a:p>
                  <a:endParaRPr lang="en-IN" b="1"/>
                </a:p>
              </p:txBody>
            </p:sp>
            <p:sp>
              <p:nvSpPr>
                <p:cNvPr id="13638" name="Freeform 95"/>
                <p:cNvSpPr>
                  <a:spLocks noChangeArrowheads="1"/>
                </p:cNvSpPr>
                <p:nvPr/>
              </p:nvSpPr>
              <p:spPr bwMode="auto">
                <a:xfrm>
                  <a:off x="2658" y="2424"/>
                  <a:ext cx="1760" cy="68"/>
                </a:xfrm>
                <a:custGeom>
                  <a:avLst/>
                  <a:gdLst>
                    <a:gd name="T0" fmla="*/ 169 w 1764"/>
                    <a:gd name="T1" fmla="*/ 2 h 87"/>
                    <a:gd name="T2" fmla="*/ 183 w 1764"/>
                    <a:gd name="T3" fmla="*/ 2 h 87"/>
                    <a:gd name="T4" fmla="*/ 198 w 1764"/>
                    <a:gd name="T5" fmla="*/ 2 h 87"/>
                    <a:gd name="T6" fmla="*/ 212 w 1764"/>
                    <a:gd name="T7" fmla="*/ 2 h 87"/>
                    <a:gd name="T8" fmla="*/ 220 w 1764"/>
                    <a:gd name="T9" fmla="*/ 2 h 87"/>
                    <a:gd name="T10" fmla="*/ 1675 w 1764"/>
                    <a:gd name="T11" fmla="*/ 2 h 87"/>
                    <a:gd name="T12" fmla="*/ 1675 w 1764"/>
                    <a:gd name="T13" fmla="*/ 2 h 87"/>
                    <a:gd name="T14" fmla="*/ 1670 w 1764"/>
                    <a:gd name="T15" fmla="*/ 0 h 87"/>
                    <a:gd name="T16" fmla="*/ 0 w 1764"/>
                    <a:gd name="T17" fmla="*/ 0 h 87"/>
                    <a:gd name="T18" fmla="*/ 4 w 1764"/>
                    <a:gd name="T19" fmla="*/ 2 h 87"/>
                    <a:gd name="T20" fmla="*/ 19 w 1764"/>
                    <a:gd name="T21" fmla="*/ 2 h 87"/>
                    <a:gd name="T22" fmla="*/ 49 w 1764"/>
                    <a:gd name="T23" fmla="*/ 2 h 87"/>
                    <a:gd name="T24" fmla="*/ 56 w 1764"/>
                    <a:gd name="T25" fmla="*/ 2 h 87"/>
                    <a:gd name="T26" fmla="*/ 64 w 1764"/>
                    <a:gd name="T27" fmla="*/ 2 h 87"/>
                    <a:gd name="T28" fmla="*/ 79 w 1764"/>
                    <a:gd name="T29" fmla="*/ 2 h 87"/>
                    <a:gd name="T30" fmla="*/ 93 w 1764"/>
                    <a:gd name="T31" fmla="*/ 2 h 87"/>
                    <a:gd name="T32" fmla="*/ 108 w 1764"/>
                    <a:gd name="T33" fmla="*/ 2 h 87"/>
                    <a:gd name="T34" fmla="*/ 122 w 1764"/>
                    <a:gd name="T35" fmla="*/ 2 h 87"/>
                    <a:gd name="T36" fmla="*/ 151 w 1764"/>
                    <a:gd name="T37" fmla="*/ 2 h 87"/>
                    <a:gd name="T38" fmla="*/ 160 w 1764"/>
                    <a:gd name="T39" fmla="*/ 2 h 87"/>
                    <a:gd name="T40" fmla="*/ 165 w 1764"/>
                    <a:gd name="T41" fmla="*/ 2 h 87"/>
                    <a:gd name="T42" fmla="*/ 169 w 1764"/>
                    <a:gd name="T43" fmla="*/ 2 h 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64"/>
                    <a:gd name="T67" fmla="*/ 0 h 87"/>
                    <a:gd name="T68" fmla="*/ 1764 w 1764"/>
                    <a:gd name="T69" fmla="*/ 87 h 8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64" h="87">
                      <a:moveTo>
                        <a:pt x="169" y="60"/>
                      </a:moveTo>
                      <a:lnTo>
                        <a:pt x="183" y="63"/>
                      </a:lnTo>
                      <a:lnTo>
                        <a:pt x="198" y="72"/>
                      </a:lnTo>
                      <a:lnTo>
                        <a:pt x="212" y="79"/>
                      </a:lnTo>
                      <a:lnTo>
                        <a:pt x="223" y="87"/>
                      </a:lnTo>
                      <a:lnTo>
                        <a:pt x="1764" y="87"/>
                      </a:lnTo>
                      <a:lnTo>
                        <a:pt x="1764" y="29"/>
                      </a:lnTo>
                      <a:lnTo>
                        <a:pt x="1759" y="0"/>
                      </a:lnTo>
                      <a:lnTo>
                        <a:pt x="0" y="0"/>
                      </a:lnTo>
                      <a:lnTo>
                        <a:pt x="4" y="8"/>
                      </a:lnTo>
                      <a:lnTo>
                        <a:pt x="19" y="19"/>
                      </a:lnTo>
                      <a:lnTo>
                        <a:pt x="49" y="27"/>
                      </a:lnTo>
                      <a:lnTo>
                        <a:pt x="56" y="29"/>
                      </a:lnTo>
                      <a:lnTo>
                        <a:pt x="64" y="35"/>
                      </a:lnTo>
                      <a:lnTo>
                        <a:pt x="79" y="41"/>
                      </a:lnTo>
                      <a:lnTo>
                        <a:pt x="93" y="46"/>
                      </a:lnTo>
                      <a:lnTo>
                        <a:pt x="108" y="52"/>
                      </a:lnTo>
                      <a:lnTo>
                        <a:pt x="122" y="46"/>
                      </a:lnTo>
                      <a:lnTo>
                        <a:pt x="151" y="51"/>
                      </a:lnTo>
                      <a:lnTo>
                        <a:pt x="160" y="60"/>
                      </a:lnTo>
                      <a:lnTo>
                        <a:pt x="165" y="62"/>
                      </a:lnTo>
                      <a:lnTo>
                        <a:pt x="169" y="60"/>
                      </a:lnTo>
                      <a:close/>
                    </a:path>
                  </a:pathLst>
                </a:custGeom>
                <a:solidFill>
                  <a:srgbClr val="78B9FA"/>
                </a:solidFill>
                <a:ln w="9360">
                  <a:solidFill>
                    <a:srgbClr val="78B9FA"/>
                  </a:solidFill>
                  <a:round/>
                  <a:headEnd/>
                  <a:tailEnd/>
                </a:ln>
              </p:spPr>
              <p:txBody>
                <a:bodyPr wrap="none" anchor="ctr"/>
                <a:lstStyle/>
                <a:p>
                  <a:endParaRPr lang="en-IN" b="1"/>
                </a:p>
              </p:txBody>
            </p:sp>
            <p:sp>
              <p:nvSpPr>
                <p:cNvPr id="13639" name="Freeform 96"/>
                <p:cNvSpPr>
                  <a:spLocks noChangeArrowheads="1"/>
                </p:cNvSpPr>
                <p:nvPr/>
              </p:nvSpPr>
              <p:spPr bwMode="auto">
                <a:xfrm>
                  <a:off x="1049" y="2424"/>
                  <a:ext cx="134" cy="26"/>
                </a:xfrm>
                <a:custGeom>
                  <a:avLst/>
                  <a:gdLst>
                    <a:gd name="T0" fmla="*/ 17 w 138"/>
                    <a:gd name="T1" fmla="*/ 1 h 36"/>
                    <a:gd name="T2" fmla="*/ 18 w 138"/>
                    <a:gd name="T3" fmla="*/ 1 h 36"/>
                    <a:gd name="T4" fmla="*/ 26 w 138"/>
                    <a:gd name="T5" fmla="*/ 1 h 36"/>
                    <a:gd name="T6" fmla="*/ 41 w 138"/>
                    <a:gd name="T7" fmla="*/ 1 h 36"/>
                    <a:gd name="T8" fmla="*/ 48 w 138"/>
                    <a:gd name="T9" fmla="*/ 1 h 36"/>
                    <a:gd name="T10" fmla="*/ 55 w 138"/>
                    <a:gd name="T11" fmla="*/ 1 h 36"/>
                    <a:gd name="T12" fmla="*/ 63 w 138"/>
                    <a:gd name="T13" fmla="*/ 1 h 36"/>
                    <a:gd name="T14" fmla="*/ 72 w 138"/>
                    <a:gd name="T15" fmla="*/ 1 h 36"/>
                    <a:gd name="T16" fmla="*/ 72 w 138"/>
                    <a:gd name="T17" fmla="*/ 0 h 36"/>
                    <a:gd name="T18" fmla="*/ 0 w 138"/>
                    <a:gd name="T19" fmla="*/ 0 h 36"/>
                    <a:gd name="T20" fmla="*/ 3 w 138"/>
                    <a:gd name="T21" fmla="*/ 1 h 36"/>
                    <a:gd name="T22" fmla="*/ 17 w 138"/>
                    <a:gd name="T23" fmla="*/ 1 h 36"/>
                    <a:gd name="T24" fmla="*/ 17 w 138"/>
                    <a:gd name="T25" fmla="*/ 1 h 36"/>
                    <a:gd name="T26" fmla="*/ 17 w 138"/>
                    <a:gd name="T27" fmla="*/ 1 h 36"/>
                    <a:gd name="T28" fmla="*/ 17 w 138"/>
                    <a:gd name="T29" fmla="*/ 1 h 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8"/>
                    <a:gd name="T46" fmla="*/ 0 h 36"/>
                    <a:gd name="T47" fmla="*/ 138 w 138"/>
                    <a:gd name="T48" fmla="*/ 36 h 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8" h="36">
                      <a:moveTo>
                        <a:pt x="33" y="36"/>
                      </a:moveTo>
                      <a:lnTo>
                        <a:pt x="40" y="29"/>
                      </a:lnTo>
                      <a:lnTo>
                        <a:pt x="48" y="23"/>
                      </a:lnTo>
                      <a:lnTo>
                        <a:pt x="78" y="20"/>
                      </a:lnTo>
                      <a:lnTo>
                        <a:pt x="93" y="18"/>
                      </a:lnTo>
                      <a:lnTo>
                        <a:pt x="107" y="15"/>
                      </a:lnTo>
                      <a:lnTo>
                        <a:pt x="121" y="18"/>
                      </a:lnTo>
                      <a:lnTo>
                        <a:pt x="136" y="10"/>
                      </a:lnTo>
                      <a:lnTo>
                        <a:pt x="138" y="0"/>
                      </a:lnTo>
                      <a:lnTo>
                        <a:pt x="0" y="0"/>
                      </a:lnTo>
                      <a:lnTo>
                        <a:pt x="3" y="4"/>
                      </a:lnTo>
                      <a:lnTo>
                        <a:pt x="17" y="24"/>
                      </a:lnTo>
                      <a:lnTo>
                        <a:pt x="25" y="28"/>
                      </a:lnTo>
                      <a:lnTo>
                        <a:pt x="33" y="35"/>
                      </a:lnTo>
                      <a:lnTo>
                        <a:pt x="33" y="36"/>
                      </a:lnTo>
                      <a:close/>
                    </a:path>
                  </a:pathLst>
                </a:custGeom>
                <a:solidFill>
                  <a:srgbClr val="78B9FA"/>
                </a:solidFill>
                <a:ln w="9360">
                  <a:solidFill>
                    <a:srgbClr val="78B9FA"/>
                  </a:solidFill>
                  <a:round/>
                  <a:headEnd/>
                  <a:tailEnd/>
                </a:ln>
              </p:spPr>
              <p:txBody>
                <a:bodyPr wrap="none" anchor="ctr"/>
                <a:lstStyle/>
                <a:p>
                  <a:endParaRPr lang="en-IN" b="1"/>
                </a:p>
              </p:txBody>
            </p:sp>
            <p:sp>
              <p:nvSpPr>
                <p:cNvPr id="13640" name="Freeform 97"/>
                <p:cNvSpPr>
                  <a:spLocks noChangeArrowheads="1"/>
                </p:cNvSpPr>
                <p:nvPr/>
              </p:nvSpPr>
              <p:spPr bwMode="auto">
                <a:xfrm>
                  <a:off x="2645" y="2437"/>
                  <a:ext cx="6" cy="10"/>
                </a:xfrm>
                <a:custGeom>
                  <a:avLst/>
                  <a:gdLst>
                    <a:gd name="T0" fmla="*/ 1 w 10"/>
                    <a:gd name="T1" fmla="*/ 1 h 17"/>
                    <a:gd name="T2" fmla="*/ 1 w 10"/>
                    <a:gd name="T3" fmla="*/ 1 h 17"/>
                    <a:gd name="T4" fmla="*/ 1 w 10"/>
                    <a:gd name="T5" fmla="*/ 0 h 17"/>
                    <a:gd name="T6" fmla="*/ 0 w 10"/>
                    <a:gd name="T7" fmla="*/ 1 h 17"/>
                    <a:gd name="T8" fmla="*/ 1 w 10"/>
                    <a:gd name="T9" fmla="*/ 1 h 17"/>
                    <a:gd name="T10" fmla="*/ 0 60000 65536"/>
                    <a:gd name="T11" fmla="*/ 0 60000 65536"/>
                    <a:gd name="T12" fmla="*/ 0 60000 65536"/>
                    <a:gd name="T13" fmla="*/ 0 60000 65536"/>
                    <a:gd name="T14" fmla="*/ 0 60000 65536"/>
                    <a:gd name="T15" fmla="*/ 0 w 10"/>
                    <a:gd name="T16" fmla="*/ 0 h 17"/>
                    <a:gd name="T17" fmla="*/ 10 w 10"/>
                    <a:gd name="T18" fmla="*/ 17 h 17"/>
                  </a:gdLst>
                  <a:ahLst/>
                  <a:cxnLst>
                    <a:cxn ang="T10">
                      <a:pos x="T0" y="T1"/>
                    </a:cxn>
                    <a:cxn ang="T11">
                      <a:pos x="T2" y="T3"/>
                    </a:cxn>
                    <a:cxn ang="T12">
                      <a:pos x="T4" y="T5"/>
                    </a:cxn>
                    <a:cxn ang="T13">
                      <a:pos x="T6" y="T7"/>
                    </a:cxn>
                    <a:cxn ang="T14">
                      <a:pos x="T8" y="T9"/>
                    </a:cxn>
                  </a:cxnLst>
                  <a:rect l="T15" t="T16" r="T17" b="T18"/>
                  <a:pathLst>
                    <a:path w="10" h="17">
                      <a:moveTo>
                        <a:pt x="5" y="17"/>
                      </a:moveTo>
                      <a:lnTo>
                        <a:pt x="10" y="13"/>
                      </a:lnTo>
                      <a:lnTo>
                        <a:pt x="5" y="0"/>
                      </a:lnTo>
                      <a:lnTo>
                        <a:pt x="0" y="13"/>
                      </a:lnTo>
                      <a:lnTo>
                        <a:pt x="5" y="17"/>
                      </a:lnTo>
                      <a:close/>
                    </a:path>
                  </a:pathLst>
                </a:custGeom>
                <a:solidFill>
                  <a:srgbClr val="78B9FA"/>
                </a:solidFill>
                <a:ln w="9360">
                  <a:solidFill>
                    <a:srgbClr val="78B9FA"/>
                  </a:solidFill>
                  <a:round/>
                  <a:headEnd/>
                  <a:tailEnd/>
                </a:ln>
              </p:spPr>
              <p:txBody>
                <a:bodyPr wrap="none" anchor="ctr"/>
                <a:lstStyle/>
                <a:p>
                  <a:endParaRPr lang="en-IN" b="1"/>
                </a:p>
              </p:txBody>
            </p:sp>
            <p:sp>
              <p:nvSpPr>
                <p:cNvPr id="13641" name="Freeform 98"/>
                <p:cNvSpPr>
                  <a:spLocks noChangeArrowheads="1"/>
                </p:cNvSpPr>
                <p:nvPr/>
              </p:nvSpPr>
              <p:spPr bwMode="auto">
                <a:xfrm>
                  <a:off x="2296" y="2434"/>
                  <a:ext cx="40" cy="58"/>
                </a:xfrm>
                <a:custGeom>
                  <a:avLst/>
                  <a:gdLst>
                    <a:gd name="T0" fmla="*/ 5 w 44"/>
                    <a:gd name="T1" fmla="*/ 0 h 75"/>
                    <a:gd name="T2" fmla="*/ 5 w 44"/>
                    <a:gd name="T3" fmla="*/ 2 h 75"/>
                    <a:gd name="T4" fmla="*/ 0 w 44"/>
                    <a:gd name="T5" fmla="*/ 2 h 75"/>
                    <a:gd name="T6" fmla="*/ 0 w 44"/>
                    <a:gd name="T7" fmla="*/ 2 h 75"/>
                    <a:gd name="T8" fmla="*/ 5 w 44"/>
                    <a:gd name="T9" fmla="*/ 2 h 75"/>
                    <a:gd name="T10" fmla="*/ 5 w 44"/>
                    <a:gd name="T11" fmla="*/ 2 h 75"/>
                    <a:gd name="T12" fmla="*/ 5 w 44"/>
                    <a:gd name="T13" fmla="*/ 2 h 75"/>
                    <a:gd name="T14" fmla="*/ 5 w 44"/>
                    <a:gd name="T15" fmla="*/ 0 h 75"/>
                    <a:gd name="T16" fmla="*/ 5 w 44"/>
                    <a:gd name="T17" fmla="*/ 0 h 7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
                    <a:gd name="T28" fmla="*/ 0 h 75"/>
                    <a:gd name="T29" fmla="*/ 44 w 44"/>
                    <a:gd name="T30" fmla="*/ 75 h 7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 h="75">
                      <a:moveTo>
                        <a:pt x="14" y="0"/>
                      </a:moveTo>
                      <a:lnTo>
                        <a:pt x="14" y="46"/>
                      </a:lnTo>
                      <a:lnTo>
                        <a:pt x="0" y="46"/>
                      </a:lnTo>
                      <a:lnTo>
                        <a:pt x="0" y="75"/>
                      </a:lnTo>
                      <a:lnTo>
                        <a:pt x="44" y="75"/>
                      </a:lnTo>
                      <a:lnTo>
                        <a:pt x="44" y="2"/>
                      </a:lnTo>
                      <a:lnTo>
                        <a:pt x="30" y="10"/>
                      </a:lnTo>
                      <a:lnTo>
                        <a:pt x="16" y="0"/>
                      </a:lnTo>
                      <a:lnTo>
                        <a:pt x="14" y="0"/>
                      </a:lnTo>
                      <a:close/>
                    </a:path>
                  </a:pathLst>
                </a:custGeom>
                <a:solidFill>
                  <a:srgbClr val="78B9FA"/>
                </a:solidFill>
                <a:ln w="9360">
                  <a:solidFill>
                    <a:srgbClr val="78B9FA"/>
                  </a:solidFill>
                  <a:round/>
                  <a:headEnd/>
                  <a:tailEnd/>
                </a:ln>
              </p:spPr>
              <p:txBody>
                <a:bodyPr wrap="none" anchor="ctr"/>
                <a:lstStyle/>
                <a:p>
                  <a:endParaRPr lang="en-IN" b="1"/>
                </a:p>
              </p:txBody>
            </p:sp>
            <p:sp>
              <p:nvSpPr>
                <p:cNvPr id="13642" name="Freeform 99"/>
                <p:cNvSpPr>
                  <a:spLocks noChangeArrowheads="1"/>
                </p:cNvSpPr>
                <p:nvPr/>
              </p:nvSpPr>
              <p:spPr bwMode="auto">
                <a:xfrm>
                  <a:off x="1789" y="2423"/>
                  <a:ext cx="300" cy="70"/>
                </a:xfrm>
                <a:custGeom>
                  <a:avLst/>
                  <a:gdLst>
                    <a:gd name="T0" fmla="*/ 41 w 304"/>
                    <a:gd name="T1" fmla="*/ 2 h 88"/>
                    <a:gd name="T2" fmla="*/ 55 w 304"/>
                    <a:gd name="T3" fmla="*/ 2 h 88"/>
                    <a:gd name="T4" fmla="*/ 70 w 304"/>
                    <a:gd name="T5" fmla="*/ 2 h 88"/>
                    <a:gd name="T6" fmla="*/ 220 w 304"/>
                    <a:gd name="T7" fmla="*/ 2 h 88"/>
                    <a:gd name="T8" fmla="*/ 214 w 304"/>
                    <a:gd name="T9" fmla="*/ 2 h 88"/>
                    <a:gd name="T10" fmla="*/ 212 w 304"/>
                    <a:gd name="T11" fmla="*/ 2 h 88"/>
                    <a:gd name="T12" fmla="*/ 222 w 304"/>
                    <a:gd name="T13" fmla="*/ 2 h 88"/>
                    <a:gd name="T14" fmla="*/ 227 w 304"/>
                    <a:gd name="T15" fmla="*/ 0 h 88"/>
                    <a:gd name="T16" fmla="*/ 0 w 304"/>
                    <a:gd name="T17" fmla="*/ 0 h 88"/>
                    <a:gd name="T18" fmla="*/ 2 w 304"/>
                    <a:gd name="T19" fmla="*/ 1 h 88"/>
                    <a:gd name="T20" fmla="*/ 16 w 304"/>
                    <a:gd name="T21" fmla="*/ 2 h 88"/>
                    <a:gd name="T22" fmla="*/ 26 w 304"/>
                    <a:gd name="T23" fmla="*/ 2 h 88"/>
                    <a:gd name="T24" fmla="*/ 31 w 304"/>
                    <a:gd name="T25" fmla="*/ 2 h 88"/>
                    <a:gd name="T26" fmla="*/ 38 w 304"/>
                    <a:gd name="T27" fmla="*/ 2 h 88"/>
                    <a:gd name="T28" fmla="*/ 38 w 304"/>
                    <a:gd name="T29" fmla="*/ 2 h 88"/>
                    <a:gd name="T30" fmla="*/ 40 w 304"/>
                    <a:gd name="T31" fmla="*/ 2 h 88"/>
                    <a:gd name="T32" fmla="*/ 41 w 304"/>
                    <a:gd name="T33" fmla="*/ 2 h 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04"/>
                    <a:gd name="T52" fmla="*/ 0 h 88"/>
                    <a:gd name="T53" fmla="*/ 304 w 304"/>
                    <a:gd name="T54" fmla="*/ 88 h 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04" h="88">
                      <a:moveTo>
                        <a:pt x="62" y="60"/>
                      </a:moveTo>
                      <a:lnTo>
                        <a:pt x="76" y="72"/>
                      </a:lnTo>
                      <a:lnTo>
                        <a:pt x="92" y="88"/>
                      </a:lnTo>
                      <a:lnTo>
                        <a:pt x="294" y="88"/>
                      </a:lnTo>
                      <a:lnTo>
                        <a:pt x="286" y="59"/>
                      </a:lnTo>
                      <a:lnTo>
                        <a:pt x="284" y="29"/>
                      </a:lnTo>
                      <a:lnTo>
                        <a:pt x="297" y="13"/>
                      </a:lnTo>
                      <a:lnTo>
                        <a:pt x="304" y="0"/>
                      </a:lnTo>
                      <a:lnTo>
                        <a:pt x="0" y="0"/>
                      </a:lnTo>
                      <a:lnTo>
                        <a:pt x="2" y="1"/>
                      </a:lnTo>
                      <a:lnTo>
                        <a:pt x="16" y="17"/>
                      </a:lnTo>
                      <a:lnTo>
                        <a:pt x="26" y="29"/>
                      </a:lnTo>
                      <a:lnTo>
                        <a:pt x="31" y="34"/>
                      </a:lnTo>
                      <a:lnTo>
                        <a:pt x="45" y="46"/>
                      </a:lnTo>
                      <a:lnTo>
                        <a:pt x="58" y="59"/>
                      </a:lnTo>
                      <a:lnTo>
                        <a:pt x="61" y="60"/>
                      </a:lnTo>
                      <a:lnTo>
                        <a:pt x="62" y="60"/>
                      </a:lnTo>
                      <a:close/>
                    </a:path>
                  </a:pathLst>
                </a:custGeom>
                <a:solidFill>
                  <a:srgbClr val="96D2FA"/>
                </a:solidFill>
                <a:ln w="9360">
                  <a:solidFill>
                    <a:srgbClr val="96D2FA"/>
                  </a:solidFill>
                  <a:round/>
                  <a:headEnd/>
                  <a:tailEnd/>
                </a:ln>
              </p:spPr>
              <p:txBody>
                <a:bodyPr wrap="none" anchor="ctr"/>
                <a:lstStyle/>
                <a:p>
                  <a:endParaRPr lang="en-IN" b="1"/>
                </a:p>
              </p:txBody>
            </p:sp>
            <p:sp>
              <p:nvSpPr>
                <p:cNvPr id="13643" name="Freeform 100"/>
                <p:cNvSpPr>
                  <a:spLocks noChangeArrowheads="1"/>
                </p:cNvSpPr>
                <p:nvPr/>
              </p:nvSpPr>
              <p:spPr bwMode="auto">
                <a:xfrm>
                  <a:off x="2099" y="2495"/>
                  <a:ext cx="0" cy="0"/>
                </a:xfrm>
                <a:custGeom>
                  <a:avLst/>
                  <a:gdLst>
                    <a:gd name="T0" fmla="*/ 0 w 3"/>
                    <a:gd name="T1" fmla="*/ 0 h 1"/>
                    <a:gd name="T2" fmla="*/ 0 w 3"/>
                    <a:gd name="T3" fmla="*/ 0 h 1"/>
                    <a:gd name="T4" fmla="*/ 0 w 3"/>
                    <a:gd name="T5" fmla="*/ 0 h 1"/>
                    <a:gd name="T6" fmla="*/ 0 w 3"/>
                    <a:gd name="T7" fmla="*/ 0 h 1"/>
                    <a:gd name="T8" fmla="*/ 0 60000 65536"/>
                    <a:gd name="T9" fmla="*/ 0 60000 65536"/>
                    <a:gd name="T10" fmla="*/ 0 60000 65536"/>
                    <a:gd name="T11" fmla="*/ 0 60000 65536"/>
                    <a:gd name="T12" fmla="*/ 0 w 3"/>
                    <a:gd name="T13" fmla="*/ 0 h 1"/>
                    <a:gd name="T14" fmla="*/ 3 w 3"/>
                    <a:gd name="T15" fmla="*/ 1 h 1"/>
                  </a:gdLst>
                  <a:ahLst/>
                  <a:cxnLst>
                    <a:cxn ang="T8">
                      <a:pos x="T0" y="T1"/>
                    </a:cxn>
                    <a:cxn ang="T9">
                      <a:pos x="T2" y="T3"/>
                    </a:cxn>
                    <a:cxn ang="T10">
                      <a:pos x="T4" y="T5"/>
                    </a:cxn>
                    <a:cxn ang="T11">
                      <a:pos x="T6" y="T7"/>
                    </a:cxn>
                  </a:cxnLst>
                  <a:rect l="T12" t="T13" r="T14" b="T15"/>
                  <a:pathLst>
                    <a:path w="3" h="1">
                      <a:moveTo>
                        <a:pt x="0" y="1"/>
                      </a:moveTo>
                      <a:lnTo>
                        <a:pt x="3" y="0"/>
                      </a:lnTo>
                      <a:lnTo>
                        <a:pt x="3" y="1"/>
                      </a:lnTo>
                      <a:lnTo>
                        <a:pt x="0" y="1"/>
                      </a:lnTo>
                      <a:close/>
                    </a:path>
                  </a:pathLst>
                </a:custGeom>
                <a:solidFill>
                  <a:srgbClr val="96D2FA"/>
                </a:solidFill>
                <a:ln w="9360">
                  <a:solidFill>
                    <a:srgbClr val="96D2FA"/>
                  </a:solidFill>
                  <a:round/>
                  <a:headEnd/>
                  <a:tailEnd/>
                </a:ln>
              </p:spPr>
              <p:txBody>
                <a:bodyPr wrap="none" anchor="ctr"/>
                <a:lstStyle/>
                <a:p>
                  <a:endParaRPr lang="en-IN" b="1"/>
                </a:p>
              </p:txBody>
            </p:sp>
            <p:sp>
              <p:nvSpPr>
                <p:cNvPr id="13644" name="Freeform 101"/>
                <p:cNvSpPr>
                  <a:spLocks noChangeArrowheads="1"/>
                </p:cNvSpPr>
                <p:nvPr/>
              </p:nvSpPr>
              <p:spPr bwMode="auto">
                <a:xfrm>
                  <a:off x="2296" y="2453"/>
                  <a:ext cx="40" cy="39"/>
                </a:xfrm>
                <a:custGeom>
                  <a:avLst/>
                  <a:gdLst>
                    <a:gd name="T0" fmla="*/ 5 w 44"/>
                    <a:gd name="T1" fmla="*/ 2 h 52"/>
                    <a:gd name="T2" fmla="*/ 5 w 44"/>
                    <a:gd name="T3" fmla="*/ 2 h 52"/>
                    <a:gd name="T4" fmla="*/ 5 w 44"/>
                    <a:gd name="T5" fmla="*/ 2 h 52"/>
                    <a:gd name="T6" fmla="*/ 5 w 44"/>
                    <a:gd name="T7" fmla="*/ 2 h 52"/>
                    <a:gd name="T8" fmla="*/ 0 w 44"/>
                    <a:gd name="T9" fmla="*/ 2 h 52"/>
                    <a:gd name="T10" fmla="*/ 0 w 44"/>
                    <a:gd name="T11" fmla="*/ 2 h 52"/>
                    <a:gd name="T12" fmla="*/ 5 w 44"/>
                    <a:gd name="T13" fmla="*/ 2 h 52"/>
                    <a:gd name="T14" fmla="*/ 5 w 44"/>
                    <a:gd name="T15" fmla="*/ 0 h 52"/>
                    <a:gd name="T16" fmla="*/ 5 w 44"/>
                    <a:gd name="T17" fmla="*/ 2 h 52"/>
                    <a:gd name="T18" fmla="*/ 5 w 44"/>
                    <a:gd name="T19" fmla="*/ 2 h 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52"/>
                    <a:gd name="T32" fmla="*/ 44 w 44"/>
                    <a:gd name="T33" fmla="*/ 52 h 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52">
                      <a:moveTo>
                        <a:pt x="29" y="36"/>
                      </a:moveTo>
                      <a:lnTo>
                        <a:pt x="36" y="23"/>
                      </a:lnTo>
                      <a:lnTo>
                        <a:pt x="44" y="13"/>
                      </a:lnTo>
                      <a:lnTo>
                        <a:pt x="44" y="52"/>
                      </a:lnTo>
                      <a:lnTo>
                        <a:pt x="0" y="52"/>
                      </a:lnTo>
                      <a:lnTo>
                        <a:pt x="0" y="23"/>
                      </a:lnTo>
                      <a:lnTo>
                        <a:pt x="14" y="23"/>
                      </a:lnTo>
                      <a:lnTo>
                        <a:pt x="14" y="0"/>
                      </a:lnTo>
                      <a:lnTo>
                        <a:pt x="25" y="23"/>
                      </a:lnTo>
                      <a:lnTo>
                        <a:pt x="29" y="36"/>
                      </a:lnTo>
                      <a:close/>
                    </a:path>
                  </a:pathLst>
                </a:custGeom>
                <a:solidFill>
                  <a:srgbClr val="96D2FA"/>
                </a:solidFill>
                <a:ln w="9360">
                  <a:solidFill>
                    <a:srgbClr val="96D2FA"/>
                  </a:solidFill>
                  <a:round/>
                  <a:headEnd/>
                  <a:tailEnd/>
                </a:ln>
              </p:spPr>
              <p:txBody>
                <a:bodyPr wrap="none" anchor="ctr"/>
                <a:lstStyle/>
                <a:p>
                  <a:endParaRPr lang="en-IN" b="1"/>
                </a:p>
              </p:txBody>
            </p:sp>
            <p:sp>
              <p:nvSpPr>
                <p:cNvPr id="13645" name="Freeform 102"/>
                <p:cNvSpPr>
                  <a:spLocks noChangeArrowheads="1"/>
                </p:cNvSpPr>
                <p:nvPr/>
              </p:nvSpPr>
              <p:spPr bwMode="auto">
                <a:xfrm>
                  <a:off x="2414" y="2476"/>
                  <a:ext cx="12" cy="17"/>
                </a:xfrm>
                <a:custGeom>
                  <a:avLst/>
                  <a:gdLst>
                    <a:gd name="T0" fmla="*/ 0 w 16"/>
                    <a:gd name="T1" fmla="*/ 0 h 25"/>
                    <a:gd name="T2" fmla="*/ 0 w 16"/>
                    <a:gd name="T3" fmla="*/ 1 h 25"/>
                    <a:gd name="T4" fmla="*/ 2 w 16"/>
                    <a:gd name="T5" fmla="*/ 1 h 25"/>
                    <a:gd name="T6" fmla="*/ 2 w 16"/>
                    <a:gd name="T7" fmla="*/ 1 h 25"/>
                    <a:gd name="T8" fmla="*/ 0 w 16"/>
                    <a:gd name="T9" fmla="*/ 1 h 25"/>
                    <a:gd name="T10" fmla="*/ 0 w 16"/>
                    <a:gd name="T11" fmla="*/ 0 h 25"/>
                    <a:gd name="T12" fmla="*/ 0 60000 65536"/>
                    <a:gd name="T13" fmla="*/ 0 60000 65536"/>
                    <a:gd name="T14" fmla="*/ 0 60000 65536"/>
                    <a:gd name="T15" fmla="*/ 0 60000 65536"/>
                    <a:gd name="T16" fmla="*/ 0 60000 65536"/>
                    <a:gd name="T17" fmla="*/ 0 60000 65536"/>
                    <a:gd name="T18" fmla="*/ 0 w 16"/>
                    <a:gd name="T19" fmla="*/ 0 h 25"/>
                    <a:gd name="T20" fmla="*/ 16 w 16"/>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16" h="25">
                      <a:moveTo>
                        <a:pt x="0" y="0"/>
                      </a:moveTo>
                      <a:lnTo>
                        <a:pt x="0" y="25"/>
                      </a:lnTo>
                      <a:lnTo>
                        <a:pt x="16" y="25"/>
                      </a:lnTo>
                      <a:lnTo>
                        <a:pt x="14" y="22"/>
                      </a:lnTo>
                      <a:lnTo>
                        <a:pt x="0" y="1"/>
                      </a:lnTo>
                      <a:lnTo>
                        <a:pt x="0" y="0"/>
                      </a:lnTo>
                      <a:close/>
                    </a:path>
                  </a:pathLst>
                </a:custGeom>
                <a:solidFill>
                  <a:srgbClr val="96D2FA"/>
                </a:solidFill>
                <a:ln w="9360">
                  <a:solidFill>
                    <a:srgbClr val="96D2FA"/>
                  </a:solidFill>
                  <a:round/>
                  <a:headEnd/>
                  <a:tailEnd/>
                </a:ln>
              </p:spPr>
              <p:txBody>
                <a:bodyPr wrap="none" anchor="ctr"/>
                <a:lstStyle/>
                <a:p>
                  <a:endParaRPr lang="en-IN" b="1"/>
                </a:p>
              </p:txBody>
            </p:sp>
            <p:sp>
              <p:nvSpPr>
                <p:cNvPr id="13646" name="Freeform 103"/>
                <p:cNvSpPr>
                  <a:spLocks noChangeArrowheads="1"/>
                </p:cNvSpPr>
                <p:nvPr/>
              </p:nvSpPr>
              <p:spPr bwMode="auto">
                <a:xfrm>
                  <a:off x="3529" y="2424"/>
                  <a:ext cx="889" cy="68"/>
                </a:xfrm>
                <a:custGeom>
                  <a:avLst/>
                  <a:gdLst>
                    <a:gd name="T0" fmla="*/ 110 w 893"/>
                    <a:gd name="T1" fmla="*/ 2 h 87"/>
                    <a:gd name="T2" fmla="*/ 111 w 893"/>
                    <a:gd name="T3" fmla="*/ 2 h 87"/>
                    <a:gd name="T4" fmla="*/ 118 w 893"/>
                    <a:gd name="T5" fmla="*/ 2 h 87"/>
                    <a:gd name="T6" fmla="*/ 804 w 893"/>
                    <a:gd name="T7" fmla="*/ 2 h 87"/>
                    <a:gd name="T8" fmla="*/ 804 w 893"/>
                    <a:gd name="T9" fmla="*/ 2 h 87"/>
                    <a:gd name="T10" fmla="*/ 800 w 893"/>
                    <a:gd name="T11" fmla="*/ 2 h 87"/>
                    <a:gd name="T12" fmla="*/ 796 w 893"/>
                    <a:gd name="T13" fmla="*/ 0 h 87"/>
                    <a:gd name="T14" fmla="*/ 0 w 893"/>
                    <a:gd name="T15" fmla="*/ 0 h 87"/>
                    <a:gd name="T16" fmla="*/ 7 w 893"/>
                    <a:gd name="T17" fmla="*/ 2 h 87"/>
                    <a:gd name="T18" fmla="*/ 22 w 893"/>
                    <a:gd name="T19" fmla="*/ 2 h 87"/>
                    <a:gd name="T20" fmla="*/ 35 w 893"/>
                    <a:gd name="T21" fmla="*/ 2 h 87"/>
                    <a:gd name="T22" fmla="*/ 36 w 893"/>
                    <a:gd name="T23" fmla="*/ 2 h 87"/>
                    <a:gd name="T24" fmla="*/ 50 w 893"/>
                    <a:gd name="T25" fmla="*/ 2 h 87"/>
                    <a:gd name="T26" fmla="*/ 65 w 893"/>
                    <a:gd name="T27" fmla="*/ 2 h 87"/>
                    <a:gd name="T28" fmla="*/ 79 w 893"/>
                    <a:gd name="T29" fmla="*/ 2 h 87"/>
                    <a:gd name="T30" fmla="*/ 94 w 893"/>
                    <a:gd name="T31" fmla="*/ 2 h 87"/>
                    <a:gd name="T32" fmla="*/ 100 w 893"/>
                    <a:gd name="T33" fmla="*/ 2 h 87"/>
                    <a:gd name="T34" fmla="*/ 108 w 893"/>
                    <a:gd name="T35" fmla="*/ 2 h 87"/>
                    <a:gd name="T36" fmla="*/ 110 w 893"/>
                    <a:gd name="T37" fmla="*/ 2 h 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93"/>
                    <a:gd name="T58" fmla="*/ 0 h 87"/>
                    <a:gd name="T59" fmla="*/ 893 w 893"/>
                    <a:gd name="T60" fmla="*/ 87 h 8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93" h="87">
                      <a:moveTo>
                        <a:pt x="110" y="61"/>
                      </a:moveTo>
                      <a:lnTo>
                        <a:pt x="125" y="68"/>
                      </a:lnTo>
                      <a:lnTo>
                        <a:pt x="138" y="87"/>
                      </a:lnTo>
                      <a:lnTo>
                        <a:pt x="893" y="87"/>
                      </a:lnTo>
                      <a:lnTo>
                        <a:pt x="893" y="46"/>
                      </a:lnTo>
                      <a:lnTo>
                        <a:pt x="889" y="29"/>
                      </a:lnTo>
                      <a:lnTo>
                        <a:pt x="885" y="0"/>
                      </a:lnTo>
                      <a:lnTo>
                        <a:pt x="0" y="0"/>
                      </a:lnTo>
                      <a:lnTo>
                        <a:pt x="7" y="6"/>
                      </a:lnTo>
                      <a:lnTo>
                        <a:pt x="22" y="20"/>
                      </a:lnTo>
                      <a:lnTo>
                        <a:pt x="35" y="29"/>
                      </a:lnTo>
                      <a:lnTo>
                        <a:pt x="36" y="31"/>
                      </a:lnTo>
                      <a:lnTo>
                        <a:pt x="50" y="33"/>
                      </a:lnTo>
                      <a:lnTo>
                        <a:pt x="65" y="38"/>
                      </a:lnTo>
                      <a:lnTo>
                        <a:pt x="79" y="47"/>
                      </a:lnTo>
                      <a:lnTo>
                        <a:pt x="94" y="56"/>
                      </a:lnTo>
                      <a:lnTo>
                        <a:pt x="100" y="58"/>
                      </a:lnTo>
                      <a:lnTo>
                        <a:pt x="108" y="61"/>
                      </a:lnTo>
                      <a:lnTo>
                        <a:pt x="110" y="61"/>
                      </a:lnTo>
                      <a:close/>
                    </a:path>
                  </a:pathLst>
                </a:custGeom>
                <a:solidFill>
                  <a:srgbClr val="96D2FA"/>
                </a:solidFill>
                <a:ln w="9360">
                  <a:solidFill>
                    <a:srgbClr val="96D2FA"/>
                  </a:solidFill>
                  <a:round/>
                  <a:headEnd/>
                  <a:tailEnd/>
                </a:ln>
              </p:spPr>
              <p:txBody>
                <a:bodyPr wrap="none" anchor="ctr"/>
                <a:lstStyle/>
                <a:p>
                  <a:endParaRPr lang="en-IN" b="1"/>
                </a:p>
              </p:txBody>
            </p:sp>
            <p:sp>
              <p:nvSpPr>
                <p:cNvPr id="13647" name="Freeform 104"/>
                <p:cNvSpPr>
                  <a:spLocks noChangeArrowheads="1"/>
                </p:cNvSpPr>
                <p:nvPr/>
              </p:nvSpPr>
              <p:spPr bwMode="auto">
                <a:xfrm>
                  <a:off x="2115" y="2457"/>
                  <a:ext cx="58" cy="12"/>
                </a:xfrm>
                <a:custGeom>
                  <a:avLst/>
                  <a:gdLst>
                    <a:gd name="T0" fmla="*/ 0 w 62"/>
                    <a:gd name="T1" fmla="*/ 1 h 19"/>
                    <a:gd name="T2" fmla="*/ 15 w 62"/>
                    <a:gd name="T3" fmla="*/ 1 h 19"/>
                    <a:gd name="T4" fmla="*/ 15 w 62"/>
                    <a:gd name="T5" fmla="*/ 1 h 19"/>
                    <a:gd name="T6" fmla="*/ 11 w 62"/>
                    <a:gd name="T7" fmla="*/ 1 h 19"/>
                    <a:gd name="T8" fmla="*/ 7 w 62"/>
                    <a:gd name="T9" fmla="*/ 0 h 19"/>
                    <a:gd name="T10" fmla="*/ 7 w 62"/>
                    <a:gd name="T11" fmla="*/ 1 h 19"/>
                    <a:gd name="T12" fmla="*/ 5 w 62"/>
                    <a:gd name="T13" fmla="*/ 1 h 19"/>
                    <a:gd name="T14" fmla="*/ 2 w 62"/>
                    <a:gd name="T15" fmla="*/ 1 h 19"/>
                    <a:gd name="T16" fmla="*/ 0 w 62"/>
                    <a:gd name="T17" fmla="*/ 1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2"/>
                    <a:gd name="T28" fmla="*/ 0 h 19"/>
                    <a:gd name="T29" fmla="*/ 62 w 62"/>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2" h="19">
                      <a:moveTo>
                        <a:pt x="0" y="19"/>
                      </a:moveTo>
                      <a:lnTo>
                        <a:pt x="62" y="19"/>
                      </a:lnTo>
                      <a:lnTo>
                        <a:pt x="62" y="1"/>
                      </a:lnTo>
                      <a:lnTo>
                        <a:pt x="48" y="2"/>
                      </a:lnTo>
                      <a:lnTo>
                        <a:pt x="33" y="0"/>
                      </a:lnTo>
                      <a:lnTo>
                        <a:pt x="19" y="12"/>
                      </a:lnTo>
                      <a:lnTo>
                        <a:pt x="5" y="13"/>
                      </a:lnTo>
                      <a:lnTo>
                        <a:pt x="2" y="19"/>
                      </a:lnTo>
                      <a:lnTo>
                        <a:pt x="0" y="19"/>
                      </a:lnTo>
                      <a:close/>
                    </a:path>
                  </a:pathLst>
                </a:custGeom>
                <a:solidFill>
                  <a:srgbClr val="96D2FA"/>
                </a:solidFill>
                <a:ln w="9360">
                  <a:solidFill>
                    <a:srgbClr val="96D2FA"/>
                  </a:solidFill>
                  <a:round/>
                  <a:headEnd/>
                  <a:tailEnd/>
                </a:ln>
              </p:spPr>
              <p:txBody>
                <a:bodyPr wrap="none" anchor="ctr"/>
                <a:lstStyle/>
                <a:p>
                  <a:endParaRPr lang="en-IN" b="1"/>
                </a:p>
              </p:txBody>
            </p:sp>
            <p:sp>
              <p:nvSpPr>
                <p:cNvPr id="13648" name="Freeform 105"/>
                <p:cNvSpPr>
                  <a:spLocks noChangeArrowheads="1"/>
                </p:cNvSpPr>
                <p:nvPr/>
              </p:nvSpPr>
              <p:spPr bwMode="auto">
                <a:xfrm>
                  <a:off x="1002" y="2434"/>
                  <a:ext cx="3" cy="9"/>
                </a:xfrm>
                <a:custGeom>
                  <a:avLst/>
                  <a:gdLst>
                    <a:gd name="T0" fmla="*/ 0 w 7"/>
                    <a:gd name="T1" fmla="*/ 1 h 16"/>
                    <a:gd name="T2" fmla="*/ 0 w 7"/>
                    <a:gd name="T3" fmla="*/ 1 h 16"/>
                    <a:gd name="T4" fmla="*/ 0 w 7"/>
                    <a:gd name="T5" fmla="*/ 0 h 16"/>
                    <a:gd name="T6" fmla="*/ 0 w 7"/>
                    <a:gd name="T7" fmla="*/ 1 h 16"/>
                    <a:gd name="T8" fmla="*/ 0 60000 65536"/>
                    <a:gd name="T9" fmla="*/ 0 60000 65536"/>
                    <a:gd name="T10" fmla="*/ 0 60000 65536"/>
                    <a:gd name="T11" fmla="*/ 0 60000 65536"/>
                    <a:gd name="T12" fmla="*/ 0 w 7"/>
                    <a:gd name="T13" fmla="*/ 0 h 16"/>
                    <a:gd name="T14" fmla="*/ 7 w 7"/>
                    <a:gd name="T15" fmla="*/ 16 h 16"/>
                  </a:gdLst>
                  <a:ahLst/>
                  <a:cxnLst>
                    <a:cxn ang="T8">
                      <a:pos x="T0" y="T1"/>
                    </a:cxn>
                    <a:cxn ang="T9">
                      <a:pos x="T2" y="T3"/>
                    </a:cxn>
                    <a:cxn ang="T10">
                      <a:pos x="T4" y="T5"/>
                    </a:cxn>
                    <a:cxn ang="T11">
                      <a:pos x="T6" y="T7"/>
                    </a:cxn>
                  </a:cxnLst>
                  <a:rect l="T12" t="T13" r="T14" b="T15"/>
                  <a:pathLst>
                    <a:path w="7" h="16">
                      <a:moveTo>
                        <a:pt x="0" y="16"/>
                      </a:moveTo>
                      <a:lnTo>
                        <a:pt x="7" y="16"/>
                      </a:lnTo>
                      <a:lnTo>
                        <a:pt x="7" y="0"/>
                      </a:lnTo>
                      <a:lnTo>
                        <a:pt x="0" y="16"/>
                      </a:lnTo>
                      <a:close/>
                    </a:path>
                  </a:pathLst>
                </a:custGeom>
                <a:solidFill>
                  <a:srgbClr val="96D2FA"/>
                </a:solidFill>
                <a:ln w="9360">
                  <a:solidFill>
                    <a:srgbClr val="96D2FA"/>
                  </a:solidFill>
                  <a:round/>
                  <a:headEnd/>
                  <a:tailEnd/>
                </a:ln>
              </p:spPr>
              <p:txBody>
                <a:bodyPr wrap="none" anchor="ctr"/>
                <a:lstStyle/>
                <a:p>
                  <a:endParaRPr lang="en-IN" b="1"/>
                </a:p>
              </p:txBody>
            </p:sp>
            <p:sp>
              <p:nvSpPr>
                <p:cNvPr id="13649" name="Freeform 106"/>
                <p:cNvSpPr>
                  <a:spLocks noChangeArrowheads="1"/>
                </p:cNvSpPr>
                <p:nvPr/>
              </p:nvSpPr>
              <p:spPr bwMode="auto">
                <a:xfrm>
                  <a:off x="2533" y="2424"/>
                  <a:ext cx="19" cy="4"/>
                </a:xfrm>
                <a:custGeom>
                  <a:avLst/>
                  <a:gdLst>
                    <a:gd name="T0" fmla="*/ 2 w 23"/>
                    <a:gd name="T1" fmla="*/ 0 h 10"/>
                    <a:gd name="T2" fmla="*/ 2 w 23"/>
                    <a:gd name="T3" fmla="*/ 0 h 10"/>
                    <a:gd name="T4" fmla="*/ 0 w 23"/>
                    <a:gd name="T5" fmla="*/ 0 h 10"/>
                    <a:gd name="T6" fmla="*/ 2 w 23"/>
                    <a:gd name="T7" fmla="*/ 0 h 10"/>
                    <a:gd name="T8" fmla="*/ 0 60000 65536"/>
                    <a:gd name="T9" fmla="*/ 0 60000 65536"/>
                    <a:gd name="T10" fmla="*/ 0 60000 65536"/>
                    <a:gd name="T11" fmla="*/ 0 60000 65536"/>
                    <a:gd name="T12" fmla="*/ 0 w 23"/>
                    <a:gd name="T13" fmla="*/ 0 h 10"/>
                    <a:gd name="T14" fmla="*/ 23 w 23"/>
                    <a:gd name="T15" fmla="*/ 10 h 10"/>
                  </a:gdLst>
                  <a:ahLst/>
                  <a:cxnLst>
                    <a:cxn ang="T8">
                      <a:pos x="T0" y="T1"/>
                    </a:cxn>
                    <a:cxn ang="T9">
                      <a:pos x="T2" y="T3"/>
                    </a:cxn>
                    <a:cxn ang="T10">
                      <a:pos x="T4" y="T5"/>
                    </a:cxn>
                    <a:cxn ang="T11">
                      <a:pos x="T6" y="T7"/>
                    </a:cxn>
                  </a:cxnLst>
                  <a:rect l="T12" t="T13" r="T14" b="T15"/>
                  <a:pathLst>
                    <a:path w="23" h="10">
                      <a:moveTo>
                        <a:pt x="13" y="10"/>
                      </a:moveTo>
                      <a:lnTo>
                        <a:pt x="23" y="0"/>
                      </a:lnTo>
                      <a:lnTo>
                        <a:pt x="0" y="0"/>
                      </a:lnTo>
                      <a:lnTo>
                        <a:pt x="13" y="10"/>
                      </a:lnTo>
                      <a:close/>
                    </a:path>
                  </a:pathLst>
                </a:custGeom>
                <a:solidFill>
                  <a:srgbClr val="96D2FA"/>
                </a:solidFill>
                <a:ln w="9360">
                  <a:solidFill>
                    <a:srgbClr val="96D2FA"/>
                  </a:solidFill>
                  <a:round/>
                  <a:headEnd/>
                  <a:tailEnd/>
                </a:ln>
              </p:spPr>
              <p:txBody>
                <a:bodyPr wrap="none" anchor="ctr"/>
                <a:lstStyle/>
                <a:p>
                  <a:endParaRPr lang="en-IN" b="1"/>
                </a:p>
              </p:txBody>
            </p:sp>
            <p:sp>
              <p:nvSpPr>
                <p:cNvPr id="13650" name="Freeform 107"/>
                <p:cNvSpPr>
                  <a:spLocks noChangeArrowheads="1"/>
                </p:cNvSpPr>
                <p:nvPr/>
              </p:nvSpPr>
              <p:spPr bwMode="auto">
                <a:xfrm>
                  <a:off x="2296" y="2472"/>
                  <a:ext cx="15" cy="20"/>
                </a:xfrm>
                <a:custGeom>
                  <a:avLst/>
                  <a:gdLst>
                    <a:gd name="T0" fmla="*/ 2 w 19"/>
                    <a:gd name="T1" fmla="*/ 1 h 29"/>
                    <a:gd name="T2" fmla="*/ 2 w 19"/>
                    <a:gd name="T3" fmla="*/ 1 h 29"/>
                    <a:gd name="T4" fmla="*/ 2 w 19"/>
                    <a:gd name="T5" fmla="*/ 0 h 29"/>
                    <a:gd name="T6" fmla="*/ 0 w 19"/>
                    <a:gd name="T7" fmla="*/ 0 h 29"/>
                    <a:gd name="T8" fmla="*/ 0 w 19"/>
                    <a:gd name="T9" fmla="*/ 1 h 29"/>
                    <a:gd name="T10" fmla="*/ 2 w 19"/>
                    <a:gd name="T11" fmla="*/ 1 h 29"/>
                    <a:gd name="T12" fmla="*/ 2 w 19"/>
                    <a:gd name="T13" fmla="*/ 1 h 29"/>
                    <a:gd name="T14" fmla="*/ 0 60000 65536"/>
                    <a:gd name="T15" fmla="*/ 0 60000 65536"/>
                    <a:gd name="T16" fmla="*/ 0 60000 65536"/>
                    <a:gd name="T17" fmla="*/ 0 60000 65536"/>
                    <a:gd name="T18" fmla="*/ 0 60000 65536"/>
                    <a:gd name="T19" fmla="*/ 0 60000 65536"/>
                    <a:gd name="T20" fmla="*/ 0 60000 65536"/>
                    <a:gd name="T21" fmla="*/ 0 w 19"/>
                    <a:gd name="T22" fmla="*/ 0 h 29"/>
                    <a:gd name="T23" fmla="*/ 19 w 19"/>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29">
                      <a:moveTo>
                        <a:pt x="18" y="29"/>
                      </a:moveTo>
                      <a:lnTo>
                        <a:pt x="14" y="16"/>
                      </a:lnTo>
                      <a:lnTo>
                        <a:pt x="5" y="0"/>
                      </a:lnTo>
                      <a:lnTo>
                        <a:pt x="0" y="0"/>
                      </a:lnTo>
                      <a:lnTo>
                        <a:pt x="0" y="29"/>
                      </a:lnTo>
                      <a:lnTo>
                        <a:pt x="19" y="29"/>
                      </a:lnTo>
                      <a:lnTo>
                        <a:pt x="18" y="29"/>
                      </a:lnTo>
                      <a:close/>
                    </a:path>
                  </a:pathLst>
                </a:custGeom>
                <a:solidFill>
                  <a:srgbClr val="B4F0FA"/>
                </a:solidFill>
                <a:ln w="9360">
                  <a:solidFill>
                    <a:srgbClr val="B4F0FA"/>
                  </a:solidFill>
                  <a:round/>
                  <a:headEnd/>
                  <a:tailEnd/>
                </a:ln>
              </p:spPr>
              <p:txBody>
                <a:bodyPr wrap="none" anchor="ctr"/>
                <a:lstStyle/>
                <a:p>
                  <a:endParaRPr lang="en-IN" b="1"/>
                </a:p>
              </p:txBody>
            </p:sp>
            <p:sp>
              <p:nvSpPr>
                <p:cNvPr id="13651" name="Freeform 108"/>
                <p:cNvSpPr>
                  <a:spLocks noChangeArrowheads="1"/>
                </p:cNvSpPr>
                <p:nvPr/>
              </p:nvSpPr>
              <p:spPr bwMode="auto">
                <a:xfrm>
                  <a:off x="2414" y="2480"/>
                  <a:ext cx="8" cy="12"/>
                </a:xfrm>
                <a:custGeom>
                  <a:avLst/>
                  <a:gdLst>
                    <a:gd name="T0" fmla="*/ 1 w 12"/>
                    <a:gd name="T1" fmla="*/ 1 h 19"/>
                    <a:gd name="T2" fmla="*/ 0 w 12"/>
                    <a:gd name="T3" fmla="*/ 0 h 19"/>
                    <a:gd name="T4" fmla="*/ 0 w 12"/>
                    <a:gd name="T5" fmla="*/ 1 h 19"/>
                    <a:gd name="T6" fmla="*/ 1 w 12"/>
                    <a:gd name="T7" fmla="*/ 1 h 19"/>
                    <a:gd name="T8" fmla="*/ 0 60000 65536"/>
                    <a:gd name="T9" fmla="*/ 0 60000 65536"/>
                    <a:gd name="T10" fmla="*/ 0 60000 65536"/>
                    <a:gd name="T11" fmla="*/ 0 60000 65536"/>
                    <a:gd name="T12" fmla="*/ 0 w 12"/>
                    <a:gd name="T13" fmla="*/ 0 h 19"/>
                    <a:gd name="T14" fmla="*/ 12 w 12"/>
                    <a:gd name="T15" fmla="*/ 19 h 19"/>
                  </a:gdLst>
                  <a:ahLst/>
                  <a:cxnLst>
                    <a:cxn ang="T8">
                      <a:pos x="T0" y="T1"/>
                    </a:cxn>
                    <a:cxn ang="T9">
                      <a:pos x="T2" y="T3"/>
                    </a:cxn>
                    <a:cxn ang="T10">
                      <a:pos x="T4" y="T5"/>
                    </a:cxn>
                    <a:cxn ang="T11">
                      <a:pos x="T6" y="T7"/>
                    </a:cxn>
                  </a:cxnLst>
                  <a:rect l="T12" t="T13" r="T14" b="T15"/>
                  <a:pathLst>
                    <a:path w="12" h="19">
                      <a:moveTo>
                        <a:pt x="12" y="19"/>
                      </a:moveTo>
                      <a:lnTo>
                        <a:pt x="0" y="0"/>
                      </a:lnTo>
                      <a:lnTo>
                        <a:pt x="0" y="19"/>
                      </a:lnTo>
                      <a:lnTo>
                        <a:pt x="12" y="19"/>
                      </a:lnTo>
                      <a:close/>
                    </a:path>
                  </a:pathLst>
                </a:custGeom>
                <a:solidFill>
                  <a:srgbClr val="B4F0FA"/>
                </a:solidFill>
                <a:ln w="9360">
                  <a:solidFill>
                    <a:srgbClr val="B4F0FA"/>
                  </a:solidFill>
                  <a:round/>
                  <a:headEnd/>
                  <a:tailEnd/>
                </a:ln>
              </p:spPr>
              <p:txBody>
                <a:bodyPr wrap="none" anchor="ctr"/>
                <a:lstStyle/>
                <a:p>
                  <a:endParaRPr lang="en-IN" b="1"/>
                </a:p>
              </p:txBody>
            </p:sp>
            <p:sp>
              <p:nvSpPr>
                <p:cNvPr id="13652" name="Freeform 109"/>
                <p:cNvSpPr>
                  <a:spLocks noChangeArrowheads="1"/>
                </p:cNvSpPr>
                <p:nvPr/>
              </p:nvSpPr>
              <p:spPr bwMode="auto">
                <a:xfrm>
                  <a:off x="3907" y="2424"/>
                  <a:ext cx="512" cy="68"/>
                </a:xfrm>
                <a:custGeom>
                  <a:avLst/>
                  <a:gdLst>
                    <a:gd name="T0" fmla="*/ 36 w 516"/>
                    <a:gd name="T1" fmla="*/ 2 h 87"/>
                    <a:gd name="T2" fmla="*/ 29 w 516"/>
                    <a:gd name="T3" fmla="*/ 2 h 87"/>
                    <a:gd name="T4" fmla="*/ 20 w 516"/>
                    <a:gd name="T5" fmla="*/ 2 h 87"/>
                    <a:gd name="T6" fmla="*/ 13 w 516"/>
                    <a:gd name="T7" fmla="*/ 2 h 87"/>
                    <a:gd name="T8" fmla="*/ 7 w 516"/>
                    <a:gd name="T9" fmla="*/ 2 h 87"/>
                    <a:gd name="T10" fmla="*/ 0 w 516"/>
                    <a:gd name="T11" fmla="*/ 0 h 87"/>
                    <a:gd name="T12" fmla="*/ 424 w 516"/>
                    <a:gd name="T13" fmla="*/ 0 h 87"/>
                    <a:gd name="T14" fmla="*/ 427 w 516"/>
                    <a:gd name="T15" fmla="*/ 2 h 87"/>
                    <a:gd name="T16" fmla="*/ 432 w 516"/>
                    <a:gd name="T17" fmla="*/ 2 h 87"/>
                    <a:gd name="T18" fmla="*/ 433 w 516"/>
                    <a:gd name="T19" fmla="*/ 2 h 87"/>
                    <a:gd name="T20" fmla="*/ 433 w 516"/>
                    <a:gd name="T21" fmla="*/ 2 h 87"/>
                    <a:gd name="T22" fmla="*/ 35 w 516"/>
                    <a:gd name="T23" fmla="*/ 2 h 87"/>
                    <a:gd name="T24" fmla="*/ 36 w 516"/>
                    <a:gd name="T25" fmla="*/ 2 h 8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16"/>
                    <a:gd name="T40" fmla="*/ 0 h 87"/>
                    <a:gd name="T41" fmla="*/ 516 w 516"/>
                    <a:gd name="T42" fmla="*/ 87 h 8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16" h="87">
                      <a:moveTo>
                        <a:pt x="36" y="87"/>
                      </a:moveTo>
                      <a:lnTo>
                        <a:pt x="29" y="76"/>
                      </a:lnTo>
                      <a:lnTo>
                        <a:pt x="20" y="58"/>
                      </a:lnTo>
                      <a:lnTo>
                        <a:pt x="13" y="44"/>
                      </a:lnTo>
                      <a:lnTo>
                        <a:pt x="7" y="29"/>
                      </a:lnTo>
                      <a:lnTo>
                        <a:pt x="0" y="0"/>
                      </a:lnTo>
                      <a:lnTo>
                        <a:pt x="504" y="0"/>
                      </a:lnTo>
                      <a:lnTo>
                        <a:pt x="508" y="29"/>
                      </a:lnTo>
                      <a:lnTo>
                        <a:pt x="515" y="59"/>
                      </a:lnTo>
                      <a:lnTo>
                        <a:pt x="516" y="62"/>
                      </a:lnTo>
                      <a:lnTo>
                        <a:pt x="516" y="87"/>
                      </a:lnTo>
                      <a:lnTo>
                        <a:pt x="35" y="87"/>
                      </a:lnTo>
                      <a:lnTo>
                        <a:pt x="36" y="87"/>
                      </a:lnTo>
                      <a:close/>
                    </a:path>
                  </a:pathLst>
                </a:custGeom>
                <a:solidFill>
                  <a:srgbClr val="B4F0FA"/>
                </a:solidFill>
                <a:ln w="9360">
                  <a:solidFill>
                    <a:srgbClr val="B4F0FA"/>
                  </a:solidFill>
                  <a:round/>
                  <a:headEnd/>
                  <a:tailEnd/>
                </a:ln>
              </p:spPr>
              <p:txBody>
                <a:bodyPr wrap="none" anchor="ctr"/>
                <a:lstStyle/>
                <a:p>
                  <a:endParaRPr lang="en-IN" b="1"/>
                </a:p>
              </p:txBody>
            </p:sp>
            <p:sp>
              <p:nvSpPr>
                <p:cNvPr id="13653" name="Freeform 110"/>
                <p:cNvSpPr>
                  <a:spLocks noChangeArrowheads="1"/>
                </p:cNvSpPr>
                <p:nvPr/>
              </p:nvSpPr>
              <p:spPr bwMode="auto">
                <a:xfrm>
                  <a:off x="1874" y="2426"/>
                  <a:ext cx="173" cy="21"/>
                </a:xfrm>
                <a:custGeom>
                  <a:avLst/>
                  <a:gdLst>
                    <a:gd name="T0" fmla="*/ 22 w 177"/>
                    <a:gd name="T1" fmla="*/ 1 h 30"/>
                    <a:gd name="T2" fmla="*/ 29 w 177"/>
                    <a:gd name="T3" fmla="*/ 1 h 30"/>
                    <a:gd name="T4" fmla="*/ 44 w 177"/>
                    <a:gd name="T5" fmla="*/ 1 h 30"/>
                    <a:gd name="T6" fmla="*/ 46 w 177"/>
                    <a:gd name="T7" fmla="*/ 1 h 30"/>
                    <a:gd name="T8" fmla="*/ 52 w 177"/>
                    <a:gd name="T9" fmla="*/ 1 h 30"/>
                    <a:gd name="T10" fmla="*/ 56 w 177"/>
                    <a:gd name="T11" fmla="*/ 1 h 30"/>
                    <a:gd name="T12" fmla="*/ 74 w 177"/>
                    <a:gd name="T13" fmla="*/ 1 h 30"/>
                    <a:gd name="T14" fmla="*/ 93 w 177"/>
                    <a:gd name="T15" fmla="*/ 1 h 30"/>
                    <a:gd name="T16" fmla="*/ 102 w 177"/>
                    <a:gd name="T17" fmla="*/ 1 h 30"/>
                    <a:gd name="T18" fmla="*/ 106 w 177"/>
                    <a:gd name="T19" fmla="*/ 0 h 30"/>
                    <a:gd name="T20" fmla="*/ 0 w 177"/>
                    <a:gd name="T21" fmla="*/ 0 h 30"/>
                    <a:gd name="T22" fmla="*/ 7 w 177"/>
                    <a:gd name="T23" fmla="*/ 1 h 30"/>
                    <a:gd name="T24" fmla="*/ 21 w 177"/>
                    <a:gd name="T25" fmla="*/ 1 h 30"/>
                    <a:gd name="T26" fmla="*/ 22 w 177"/>
                    <a:gd name="T27" fmla="*/ 1 h 30"/>
                    <a:gd name="T28" fmla="*/ 22 w 177"/>
                    <a:gd name="T29" fmla="*/ 1 h 30"/>
                    <a:gd name="T30" fmla="*/ 22 w 177"/>
                    <a:gd name="T31" fmla="*/ 1 h 3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7"/>
                    <a:gd name="T49" fmla="*/ 0 h 30"/>
                    <a:gd name="T50" fmla="*/ 177 w 177"/>
                    <a:gd name="T51" fmla="*/ 30 h 3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7" h="30">
                      <a:moveTo>
                        <a:pt x="37" y="29"/>
                      </a:moveTo>
                      <a:lnTo>
                        <a:pt x="51" y="30"/>
                      </a:lnTo>
                      <a:lnTo>
                        <a:pt x="66" y="30"/>
                      </a:lnTo>
                      <a:lnTo>
                        <a:pt x="68" y="27"/>
                      </a:lnTo>
                      <a:lnTo>
                        <a:pt x="80" y="25"/>
                      </a:lnTo>
                      <a:lnTo>
                        <a:pt x="94" y="20"/>
                      </a:lnTo>
                      <a:lnTo>
                        <a:pt x="124" y="4"/>
                      </a:lnTo>
                      <a:lnTo>
                        <a:pt x="154" y="4"/>
                      </a:lnTo>
                      <a:lnTo>
                        <a:pt x="169" y="2"/>
                      </a:lnTo>
                      <a:lnTo>
                        <a:pt x="177" y="0"/>
                      </a:lnTo>
                      <a:lnTo>
                        <a:pt x="0" y="0"/>
                      </a:lnTo>
                      <a:lnTo>
                        <a:pt x="7" y="9"/>
                      </a:lnTo>
                      <a:lnTo>
                        <a:pt x="21" y="23"/>
                      </a:lnTo>
                      <a:lnTo>
                        <a:pt x="32" y="27"/>
                      </a:lnTo>
                      <a:lnTo>
                        <a:pt x="36" y="30"/>
                      </a:lnTo>
                      <a:lnTo>
                        <a:pt x="37" y="29"/>
                      </a:lnTo>
                      <a:close/>
                    </a:path>
                  </a:pathLst>
                </a:custGeom>
                <a:solidFill>
                  <a:srgbClr val="B4F0FA"/>
                </a:solidFill>
                <a:ln w="9360">
                  <a:solidFill>
                    <a:srgbClr val="B4F0FA"/>
                  </a:solidFill>
                  <a:round/>
                  <a:headEnd/>
                  <a:tailEnd/>
                </a:ln>
              </p:spPr>
              <p:txBody>
                <a:bodyPr wrap="none" anchor="ctr"/>
                <a:lstStyle/>
                <a:p>
                  <a:endParaRPr lang="en-IN" b="1"/>
                </a:p>
              </p:txBody>
            </p:sp>
            <p:sp>
              <p:nvSpPr>
                <p:cNvPr id="13654" name="Freeform 111"/>
                <p:cNvSpPr>
                  <a:spLocks noChangeArrowheads="1"/>
                </p:cNvSpPr>
                <p:nvPr/>
              </p:nvSpPr>
              <p:spPr bwMode="auto">
                <a:xfrm>
                  <a:off x="2294" y="2485"/>
                  <a:ext cx="4" cy="7"/>
                </a:xfrm>
                <a:custGeom>
                  <a:avLst/>
                  <a:gdLst>
                    <a:gd name="T0" fmla="*/ 1 w 8"/>
                    <a:gd name="T1" fmla="*/ 1 h 13"/>
                    <a:gd name="T2" fmla="*/ 0 w 8"/>
                    <a:gd name="T3" fmla="*/ 0 h 13"/>
                    <a:gd name="T4" fmla="*/ 0 w 8"/>
                    <a:gd name="T5" fmla="*/ 1 h 13"/>
                    <a:gd name="T6" fmla="*/ 1 w 8"/>
                    <a:gd name="T7" fmla="*/ 1 h 13"/>
                    <a:gd name="T8" fmla="*/ 0 60000 65536"/>
                    <a:gd name="T9" fmla="*/ 0 60000 65536"/>
                    <a:gd name="T10" fmla="*/ 0 60000 65536"/>
                    <a:gd name="T11" fmla="*/ 0 60000 65536"/>
                    <a:gd name="T12" fmla="*/ 0 w 8"/>
                    <a:gd name="T13" fmla="*/ 0 h 13"/>
                    <a:gd name="T14" fmla="*/ 8 w 8"/>
                    <a:gd name="T15" fmla="*/ 13 h 13"/>
                  </a:gdLst>
                  <a:ahLst/>
                  <a:cxnLst>
                    <a:cxn ang="T8">
                      <a:pos x="T0" y="T1"/>
                    </a:cxn>
                    <a:cxn ang="T9">
                      <a:pos x="T2" y="T3"/>
                    </a:cxn>
                    <a:cxn ang="T10">
                      <a:pos x="T4" y="T5"/>
                    </a:cxn>
                    <a:cxn ang="T11">
                      <a:pos x="T6" y="T7"/>
                    </a:cxn>
                  </a:cxnLst>
                  <a:rect l="T12" t="T13" r="T14" b="T15"/>
                  <a:pathLst>
                    <a:path w="8" h="13">
                      <a:moveTo>
                        <a:pt x="8" y="13"/>
                      </a:moveTo>
                      <a:lnTo>
                        <a:pt x="0" y="0"/>
                      </a:lnTo>
                      <a:lnTo>
                        <a:pt x="0" y="13"/>
                      </a:lnTo>
                      <a:lnTo>
                        <a:pt x="8" y="13"/>
                      </a:lnTo>
                      <a:close/>
                    </a:path>
                  </a:pathLst>
                </a:custGeom>
                <a:solidFill>
                  <a:srgbClr val="E1FFFF"/>
                </a:solidFill>
                <a:ln w="9360">
                  <a:solidFill>
                    <a:srgbClr val="E1FFFF"/>
                  </a:solidFill>
                  <a:round/>
                  <a:headEnd/>
                  <a:tailEnd/>
                </a:ln>
              </p:spPr>
              <p:txBody>
                <a:bodyPr wrap="none" anchor="ctr"/>
                <a:lstStyle/>
                <a:p>
                  <a:endParaRPr lang="en-IN" b="1"/>
                </a:p>
              </p:txBody>
            </p:sp>
            <p:sp>
              <p:nvSpPr>
                <p:cNvPr id="13655" name="Freeform 112"/>
                <p:cNvSpPr>
                  <a:spLocks noChangeArrowheads="1"/>
                </p:cNvSpPr>
                <p:nvPr/>
              </p:nvSpPr>
              <p:spPr bwMode="auto">
                <a:xfrm>
                  <a:off x="2414" y="2482"/>
                  <a:ext cx="6" cy="10"/>
                </a:xfrm>
                <a:custGeom>
                  <a:avLst/>
                  <a:gdLst>
                    <a:gd name="T0" fmla="*/ 1 w 10"/>
                    <a:gd name="T1" fmla="*/ 1 h 17"/>
                    <a:gd name="T2" fmla="*/ 0 w 10"/>
                    <a:gd name="T3" fmla="*/ 0 h 17"/>
                    <a:gd name="T4" fmla="*/ 0 w 10"/>
                    <a:gd name="T5" fmla="*/ 1 h 17"/>
                    <a:gd name="T6" fmla="*/ 1 w 10"/>
                    <a:gd name="T7" fmla="*/ 1 h 17"/>
                    <a:gd name="T8" fmla="*/ 0 60000 65536"/>
                    <a:gd name="T9" fmla="*/ 0 60000 65536"/>
                    <a:gd name="T10" fmla="*/ 0 60000 65536"/>
                    <a:gd name="T11" fmla="*/ 0 60000 65536"/>
                    <a:gd name="T12" fmla="*/ 0 w 10"/>
                    <a:gd name="T13" fmla="*/ 0 h 17"/>
                    <a:gd name="T14" fmla="*/ 10 w 10"/>
                    <a:gd name="T15" fmla="*/ 17 h 17"/>
                  </a:gdLst>
                  <a:ahLst/>
                  <a:cxnLst>
                    <a:cxn ang="T8">
                      <a:pos x="T0" y="T1"/>
                    </a:cxn>
                    <a:cxn ang="T9">
                      <a:pos x="T2" y="T3"/>
                    </a:cxn>
                    <a:cxn ang="T10">
                      <a:pos x="T4" y="T5"/>
                    </a:cxn>
                    <a:cxn ang="T11">
                      <a:pos x="T6" y="T7"/>
                    </a:cxn>
                  </a:cxnLst>
                  <a:rect l="T12" t="T13" r="T14" b="T15"/>
                  <a:pathLst>
                    <a:path w="10" h="17">
                      <a:moveTo>
                        <a:pt x="10" y="17"/>
                      </a:moveTo>
                      <a:lnTo>
                        <a:pt x="0" y="0"/>
                      </a:lnTo>
                      <a:lnTo>
                        <a:pt x="0" y="17"/>
                      </a:lnTo>
                      <a:lnTo>
                        <a:pt x="10" y="17"/>
                      </a:lnTo>
                      <a:close/>
                    </a:path>
                  </a:pathLst>
                </a:custGeom>
                <a:solidFill>
                  <a:srgbClr val="E1FFFF"/>
                </a:solidFill>
                <a:ln w="9360">
                  <a:solidFill>
                    <a:srgbClr val="E1FFFF"/>
                  </a:solidFill>
                  <a:round/>
                  <a:headEnd/>
                  <a:tailEnd/>
                </a:ln>
              </p:spPr>
              <p:txBody>
                <a:bodyPr wrap="none" anchor="ctr"/>
                <a:lstStyle/>
                <a:p>
                  <a:endParaRPr lang="en-IN" b="1"/>
                </a:p>
              </p:txBody>
            </p:sp>
            <p:sp>
              <p:nvSpPr>
                <p:cNvPr id="13656" name="Freeform 113"/>
                <p:cNvSpPr>
                  <a:spLocks noChangeArrowheads="1"/>
                </p:cNvSpPr>
                <p:nvPr/>
              </p:nvSpPr>
              <p:spPr bwMode="auto">
                <a:xfrm>
                  <a:off x="4015" y="2424"/>
                  <a:ext cx="404" cy="69"/>
                </a:xfrm>
                <a:custGeom>
                  <a:avLst/>
                  <a:gdLst>
                    <a:gd name="T0" fmla="*/ 13 w 408"/>
                    <a:gd name="T1" fmla="*/ 2 h 88"/>
                    <a:gd name="T2" fmla="*/ 10 w 408"/>
                    <a:gd name="T3" fmla="*/ 2 h 88"/>
                    <a:gd name="T4" fmla="*/ 4 w 408"/>
                    <a:gd name="T5" fmla="*/ 2 h 88"/>
                    <a:gd name="T6" fmla="*/ 1 w 408"/>
                    <a:gd name="T7" fmla="*/ 2 h 88"/>
                    <a:gd name="T8" fmla="*/ 0 w 408"/>
                    <a:gd name="T9" fmla="*/ 0 h 88"/>
                    <a:gd name="T10" fmla="*/ 318 w 408"/>
                    <a:gd name="T11" fmla="*/ 0 h 88"/>
                    <a:gd name="T12" fmla="*/ 321 w 408"/>
                    <a:gd name="T13" fmla="*/ 2 h 88"/>
                    <a:gd name="T14" fmla="*/ 326 w 408"/>
                    <a:gd name="T15" fmla="*/ 2 h 88"/>
                    <a:gd name="T16" fmla="*/ 328 w 408"/>
                    <a:gd name="T17" fmla="*/ 2 h 88"/>
                    <a:gd name="T18" fmla="*/ 328 w 408"/>
                    <a:gd name="T19" fmla="*/ 2 h 88"/>
                    <a:gd name="T20" fmla="*/ 13 w 408"/>
                    <a:gd name="T21" fmla="*/ 2 h 88"/>
                    <a:gd name="T22" fmla="*/ 13 w 408"/>
                    <a:gd name="T23" fmla="*/ 2 h 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08"/>
                    <a:gd name="T37" fmla="*/ 0 h 88"/>
                    <a:gd name="T38" fmla="*/ 408 w 408"/>
                    <a:gd name="T39" fmla="*/ 88 h 8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08" h="88">
                      <a:moveTo>
                        <a:pt x="13" y="87"/>
                      </a:moveTo>
                      <a:lnTo>
                        <a:pt x="10" y="74"/>
                      </a:lnTo>
                      <a:lnTo>
                        <a:pt x="4" y="59"/>
                      </a:lnTo>
                      <a:lnTo>
                        <a:pt x="1" y="29"/>
                      </a:lnTo>
                      <a:lnTo>
                        <a:pt x="0" y="0"/>
                      </a:lnTo>
                      <a:lnTo>
                        <a:pt x="395" y="0"/>
                      </a:lnTo>
                      <a:lnTo>
                        <a:pt x="399" y="29"/>
                      </a:lnTo>
                      <a:lnTo>
                        <a:pt x="405" y="59"/>
                      </a:lnTo>
                      <a:lnTo>
                        <a:pt x="408" y="69"/>
                      </a:lnTo>
                      <a:lnTo>
                        <a:pt x="408" y="88"/>
                      </a:lnTo>
                      <a:lnTo>
                        <a:pt x="13" y="88"/>
                      </a:lnTo>
                      <a:lnTo>
                        <a:pt x="13" y="87"/>
                      </a:lnTo>
                      <a:close/>
                    </a:path>
                  </a:pathLst>
                </a:custGeom>
                <a:solidFill>
                  <a:srgbClr val="E1FFFF"/>
                </a:solidFill>
                <a:ln w="9360">
                  <a:solidFill>
                    <a:srgbClr val="E1FFFF"/>
                  </a:solidFill>
                  <a:round/>
                  <a:headEnd/>
                  <a:tailEnd/>
                </a:ln>
              </p:spPr>
              <p:txBody>
                <a:bodyPr wrap="none" anchor="ctr"/>
                <a:lstStyle/>
                <a:p>
                  <a:endParaRPr lang="en-IN" b="1"/>
                </a:p>
              </p:txBody>
            </p:sp>
            <p:sp>
              <p:nvSpPr>
                <p:cNvPr id="13657" name="Freeform 114"/>
                <p:cNvSpPr>
                  <a:spLocks noChangeArrowheads="1"/>
                </p:cNvSpPr>
                <p:nvPr/>
              </p:nvSpPr>
              <p:spPr bwMode="auto">
                <a:xfrm>
                  <a:off x="1923" y="2424"/>
                  <a:ext cx="17" cy="0"/>
                </a:xfrm>
                <a:custGeom>
                  <a:avLst/>
                  <a:gdLst>
                    <a:gd name="T0" fmla="*/ 2 w 21"/>
                    <a:gd name="T1" fmla="*/ 0 h 3"/>
                    <a:gd name="T2" fmla="*/ 2 w 21"/>
                    <a:gd name="T3" fmla="*/ 0 h 3"/>
                    <a:gd name="T4" fmla="*/ 2 w 21"/>
                    <a:gd name="T5" fmla="*/ 0 h 3"/>
                    <a:gd name="T6" fmla="*/ 0 w 21"/>
                    <a:gd name="T7" fmla="*/ 0 h 3"/>
                    <a:gd name="T8" fmla="*/ 2 w 21"/>
                    <a:gd name="T9" fmla="*/ 0 h 3"/>
                    <a:gd name="T10" fmla="*/ 0 60000 65536"/>
                    <a:gd name="T11" fmla="*/ 0 60000 65536"/>
                    <a:gd name="T12" fmla="*/ 0 60000 65536"/>
                    <a:gd name="T13" fmla="*/ 0 60000 65536"/>
                    <a:gd name="T14" fmla="*/ 0 60000 65536"/>
                    <a:gd name="T15" fmla="*/ 0 w 21"/>
                    <a:gd name="T16" fmla="*/ 0 h 3"/>
                    <a:gd name="T17" fmla="*/ 21 w 21"/>
                    <a:gd name="T18" fmla="*/ 0 h 3"/>
                  </a:gdLst>
                  <a:ahLst/>
                  <a:cxnLst>
                    <a:cxn ang="T10">
                      <a:pos x="T0" y="T1"/>
                    </a:cxn>
                    <a:cxn ang="T11">
                      <a:pos x="T2" y="T3"/>
                    </a:cxn>
                    <a:cxn ang="T12">
                      <a:pos x="T4" y="T5"/>
                    </a:cxn>
                    <a:cxn ang="T13">
                      <a:pos x="T6" y="T7"/>
                    </a:cxn>
                    <a:cxn ang="T14">
                      <a:pos x="T8" y="T9"/>
                    </a:cxn>
                  </a:cxnLst>
                  <a:rect l="T15" t="T16" r="T17" b="T18"/>
                  <a:pathLst>
                    <a:path w="21" h="3">
                      <a:moveTo>
                        <a:pt x="2" y="1"/>
                      </a:moveTo>
                      <a:lnTo>
                        <a:pt x="17" y="3"/>
                      </a:lnTo>
                      <a:lnTo>
                        <a:pt x="21" y="0"/>
                      </a:lnTo>
                      <a:lnTo>
                        <a:pt x="0" y="0"/>
                      </a:lnTo>
                      <a:lnTo>
                        <a:pt x="2" y="1"/>
                      </a:lnTo>
                      <a:close/>
                    </a:path>
                  </a:pathLst>
                </a:custGeom>
                <a:solidFill>
                  <a:srgbClr val="E1FFFF"/>
                </a:solidFill>
                <a:ln w="9360">
                  <a:solidFill>
                    <a:srgbClr val="E1FFFF"/>
                  </a:solidFill>
                  <a:round/>
                  <a:headEnd/>
                  <a:tailEnd/>
                </a:ln>
              </p:spPr>
              <p:txBody>
                <a:bodyPr wrap="none" anchor="ctr"/>
                <a:lstStyle/>
                <a:p>
                  <a:endParaRPr lang="en-IN" b="1"/>
                </a:p>
              </p:txBody>
            </p:sp>
            <p:sp>
              <p:nvSpPr>
                <p:cNvPr id="13658" name="Freeform 115"/>
                <p:cNvSpPr>
                  <a:spLocks noChangeArrowheads="1"/>
                </p:cNvSpPr>
                <p:nvPr/>
              </p:nvSpPr>
              <p:spPr bwMode="auto">
                <a:xfrm>
                  <a:off x="2414" y="2484"/>
                  <a:ext cx="4" cy="8"/>
                </a:xfrm>
                <a:custGeom>
                  <a:avLst/>
                  <a:gdLst>
                    <a:gd name="T0" fmla="*/ 1 w 8"/>
                    <a:gd name="T1" fmla="*/ 1 h 14"/>
                    <a:gd name="T2" fmla="*/ 0 w 8"/>
                    <a:gd name="T3" fmla="*/ 0 h 14"/>
                    <a:gd name="T4" fmla="*/ 0 w 8"/>
                    <a:gd name="T5" fmla="*/ 1 h 14"/>
                    <a:gd name="T6" fmla="*/ 1 w 8"/>
                    <a:gd name="T7" fmla="*/ 1 h 14"/>
                    <a:gd name="T8" fmla="*/ 0 60000 65536"/>
                    <a:gd name="T9" fmla="*/ 0 60000 65536"/>
                    <a:gd name="T10" fmla="*/ 0 60000 65536"/>
                    <a:gd name="T11" fmla="*/ 0 60000 65536"/>
                    <a:gd name="T12" fmla="*/ 0 w 8"/>
                    <a:gd name="T13" fmla="*/ 0 h 14"/>
                    <a:gd name="T14" fmla="*/ 8 w 8"/>
                    <a:gd name="T15" fmla="*/ 14 h 14"/>
                  </a:gdLst>
                  <a:ahLst/>
                  <a:cxnLst>
                    <a:cxn ang="T8">
                      <a:pos x="T0" y="T1"/>
                    </a:cxn>
                    <a:cxn ang="T9">
                      <a:pos x="T2" y="T3"/>
                    </a:cxn>
                    <a:cxn ang="T10">
                      <a:pos x="T4" y="T5"/>
                    </a:cxn>
                    <a:cxn ang="T11">
                      <a:pos x="T6" y="T7"/>
                    </a:cxn>
                  </a:cxnLst>
                  <a:rect l="T12" t="T13" r="T14" b="T15"/>
                  <a:pathLst>
                    <a:path w="8" h="14">
                      <a:moveTo>
                        <a:pt x="8" y="14"/>
                      </a:moveTo>
                      <a:lnTo>
                        <a:pt x="0" y="0"/>
                      </a:lnTo>
                      <a:lnTo>
                        <a:pt x="0" y="14"/>
                      </a:lnTo>
                      <a:lnTo>
                        <a:pt x="8" y="14"/>
                      </a:lnTo>
                      <a:close/>
                    </a:path>
                  </a:pathLst>
                </a:custGeom>
                <a:solidFill>
                  <a:srgbClr val="FFFAAA"/>
                </a:solidFill>
                <a:ln w="9360">
                  <a:solidFill>
                    <a:srgbClr val="FFFAAA"/>
                  </a:solidFill>
                  <a:round/>
                  <a:headEnd/>
                  <a:tailEnd/>
                </a:ln>
              </p:spPr>
              <p:txBody>
                <a:bodyPr wrap="none" anchor="ctr"/>
                <a:lstStyle/>
                <a:p>
                  <a:endParaRPr lang="en-IN" b="1"/>
                </a:p>
              </p:txBody>
            </p:sp>
            <p:sp>
              <p:nvSpPr>
                <p:cNvPr id="13659" name="Freeform 116"/>
                <p:cNvSpPr>
                  <a:spLocks noChangeArrowheads="1"/>
                </p:cNvSpPr>
                <p:nvPr/>
              </p:nvSpPr>
              <p:spPr bwMode="auto">
                <a:xfrm>
                  <a:off x="4056" y="2423"/>
                  <a:ext cx="363" cy="70"/>
                </a:xfrm>
                <a:custGeom>
                  <a:avLst/>
                  <a:gdLst>
                    <a:gd name="T0" fmla="*/ 13 w 367"/>
                    <a:gd name="T1" fmla="*/ 2 h 88"/>
                    <a:gd name="T2" fmla="*/ 13 w 367"/>
                    <a:gd name="T3" fmla="*/ 2 h 88"/>
                    <a:gd name="T4" fmla="*/ 0 w 367"/>
                    <a:gd name="T5" fmla="*/ 2 h 88"/>
                    <a:gd name="T6" fmla="*/ 9 w 367"/>
                    <a:gd name="T7" fmla="*/ 2 h 88"/>
                    <a:gd name="T8" fmla="*/ 6 w 367"/>
                    <a:gd name="T9" fmla="*/ 0 h 88"/>
                    <a:gd name="T10" fmla="*/ 278 w 367"/>
                    <a:gd name="T11" fmla="*/ 0 h 88"/>
                    <a:gd name="T12" fmla="*/ 278 w 367"/>
                    <a:gd name="T13" fmla="*/ 1 h 88"/>
                    <a:gd name="T14" fmla="*/ 280 w 367"/>
                    <a:gd name="T15" fmla="*/ 2 h 88"/>
                    <a:gd name="T16" fmla="*/ 284 w 367"/>
                    <a:gd name="T17" fmla="*/ 2 h 88"/>
                    <a:gd name="T18" fmla="*/ 288 w 367"/>
                    <a:gd name="T19" fmla="*/ 2 h 88"/>
                    <a:gd name="T20" fmla="*/ 288 w 367"/>
                    <a:gd name="T21" fmla="*/ 2 h 88"/>
                    <a:gd name="T22" fmla="*/ 12 w 367"/>
                    <a:gd name="T23" fmla="*/ 2 h 88"/>
                    <a:gd name="T24" fmla="*/ 13 w 367"/>
                    <a:gd name="T25" fmla="*/ 2 h 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7"/>
                    <a:gd name="T40" fmla="*/ 0 h 88"/>
                    <a:gd name="T41" fmla="*/ 367 w 367"/>
                    <a:gd name="T42" fmla="*/ 88 h 8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7" h="88">
                      <a:moveTo>
                        <a:pt x="13" y="88"/>
                      </a:moveTo>
                      <a:lnTo>
                        <a:pt x="13" y="87"/>
                      </a:lnTo>
                      <a:lnTo>
                        <a:pt x="0" y="59"/>
                      </a:lnTo>
                      <a:lnTo>
                        <a:pt x="9" y="29"/>
                      </a:lnTo>
                      <a:lnTo>
                        <a:pt x="6" y="0"/>
                      </a:lnTo>
                      <a:lnTo>
                        <a:pt x="353" y="0"/>
                      </a:lnTo>
                      <a:lnTo>
                        <a:pt x="353" y="1"/>
                      </a:lnTo>
                      <a:lnTo>
                        <a:pt x="356" y="29"/>
                      </a:lnTo>
                      <a:lnTo>
                        <a:pt x="361" y="59"/>
                      </a:lnTo>
                      <a:lnTo>
                        <a:pt x="367" y="74"/>
                      </a:lnTo>
                      <a:lnTo>
                        <a:pt x="367" y="87"/>
                      </a:lnTo>
                      <a:lnTo>
                        <a:pt x="12" y="87"/>
                      </a:lnTo>
                      <a:lnTo>
                        <a:pt x="13" y="88"/>
                      </a:lnTo>
                      <a:close/>
                    </a:path>
                  </a:pathLst>
                </a:custGeom>
                <a:solidFill>
                  <a:srgbClr val="FFFAAA"/>
                </a:solidFill>
                <a:ln w="9360">
                  <a:solidFill>
                    <a:srgbClr val="FFFAAA"/>
                  </a:solidFill>
                  <a:round/>
                  <a:headEnd/>
                  <a:tailEnd/>
                </a:ln>
              </p:spPr>
              <p:txBody>
                <a:bodyPr wrap="none" anchor="ctr"/>
                <a:lstStyle/>
                <a:p>
                  <a:endParaRPr lang="en-IN" b="1"/>
                </a:p>
              </p:txBody>
            </p:sp>
            <p:sp>
              <p:nvSpPr>
                <p:cNvPr id="13660" name="Freeform 117"/>
                <p:cNvSpPr>
                  <a:spLocks noChangeArrowheads="1"/>
                </p:cNvSpPr>
                <p:nvPr/>
              </p:nvSpPr>
              <p:spPr bwMode="auto">
                <a:xfrm>
                  <a:off x="2411" y="2485"/>
                  <a:ext cx="5" cy="7"/>
                </a:xfrm>
                <a:custGeom>
                  <a:avLst/>
                  <a:gdLst>
                    <a:gd name="T0" fmla="*/ 1 w 9"/>
                    <a:gd name="T1" fmla="*/ 1 h 13"/>
                    <a:gd name="T2" fmla="*/ 0 w 9"/>
                    <a:gd name="T3" fmla="*/ 0 h 13"/>
                    <a:gd name="T4" fmla="*/ 0 w 9"/>
                    <a:gd name="T5" fmla="*/ 1 h 13"/>
                    <a:gd name="T6" fmla="*/ 1 w 9"/>
                    <a:gd name="T7" fmla="*/ 1 h 13"/>
                    <a:gd name="T8" fmla="*/ 0 60000 65536"/>
                    <a:gd name="T9" fmla="*/ 0 60000 65536"/>
                    <a:gd name="T10" fmla="*/ 0 60000 65536"/>
                    <a:gd name="T11" fmla="*/ 0 60000 65536"/>
                    <a:gd name="T12" fmla="*/ 0 w 9"/>
                    <a:gd name="T13" fmla="*/ 0 h 13"/>
                    <a:gd name="T14" fmla="*/ 9 w 9"/>
                    <a:gd name="T15" fmla="*/ 13 h 13"/>
                  </a:gdLst>
                  <a:ahLst/>
                  <a:cxnLst>
                    <a:cxn ang="T8">
                      <a:pos x="T0" y="T1"/>
                    </a:cxn>
                    <a:cxn ang="T9">
                      <a:pos x="T2" y="T3"/>
                    </a:cxn>
                    <a:cxn ang="T10">
                      <a:pos x="T4" y="T5"/>
                    </a:cxn>
                    <a:cxn ang="T11">
                      <a:pos x="T6" y="T7"/>
                    </a:cxn>
                  </a:cxnLst>
                  <a:rect l="T12" t="T13" r="T14" b="T15"/>
                  <a:pathLst>
                    <a:path w="9" h="13">
                      <a:moveTo>
                        <a:pt x="9" y="13"/>
                      </a:moveTo>
                      <a:lnTo>
                        <a:pt x="0" y="0"/>
                      </a:lnTo>
                      <a:lnTo>
                        <a:pt x="0" y="13"/>
                      </a:lnTo>
                      <a:lnTo>
                        <a:pt x="9" y="13"/>
                      </a:lnTo>
                      <a:close/>
                    </a:path>
                  </a:pathLst>
                </a:custGeom>
                <a:solidFill>
                  <a:srgbClr val="FFE878"/>
                </a:solidFill>
                <a:ln w="9360">
                  <a:solidFill>
                    <a:srgbClr val="FFE878"/>
                  </a:solidFill>
                  <a:round/>
                  <a:headEnd/>
                  <a:tailEnd/>
                </a:ln>
              </p:spPr>
              <p:txBody>
                <a:bodyPr wrap="none" anchor="ctr"/>
                <a:lstStyle/>
                <a:p>
                  <a:endParaRPr lang="en-IN" b="1"/>
                </a:p>
              </p:txBody>
            </p:sp>
            <p:sp>
              <p:nvSpPr>
                <p:cNvPr id="13661" name="Freeform 118"/>
                <p:cNvSpPr>
                  <a:spLocks noChangeArrowheads="1"/>
                </p:cNvSpPr>
                <p:nvPr/>
              </p:nvSpPr>
              <p:spPr bwMode="auto">
                <a:xfrm>
                  <a:off x="4098" y="2424"/>
                  <a:ext cx="322" cy="68"/>
                </a:xfrm>
                <a:custGeom>
                  <a:avLst/>
                  <a:gdLst>
                    <a:gd name="T0" fmla="*/ 15 w 326"/>
                    <a:gd name="T1" fmla="*/ 2 h 87"/>
                    <a:gd name="T2" fmla="*/ 11 w 326"/>
                    <a:gd name="T3" fmla="*/ 2 h 87"/>
                    <a:gd name="T4" fmla="*/ 8 w 326"/>
                    <a:gd name="T5" fmla="*/ 2 h 87"/>
                    <a:gd name="T6" fmla="*/ 1 w 326"/>
                    <a:gd name="T7" fmla="*/ 2 h 87"/>
                    <a:gd name="T8" fmla="*/ 0 w 326"/>
                    <a:gd name="T9" fmla="*/ 0 h 87"/>
                    <a:gd name="T10" fmla="*/ 235 w 326"/>
                    <a:gd name="T11" fmla="*/ 0 h 87"/>
                    <a:gd name="T12" fmla="*/ 237 w 326"/>
                    <a:gd name="T13" fmla="*/ 2 h 87"/>
                    <a:gd name="T14" fmla="*/ 239 w 326"/>
                    <a:gd name="T15" fmla="*/ 2 h 87"/>
                    <a:gd name="T16" fmla="*/ 243 w 326"/>
                    <a:gd name="T17" fmla="*/ 2 h 87"/>
                    <a:gd name="T18" fmla="*/ 249 w 326"/>
                    <a:gd name="T19" fmla="*/ 2 h 87"/>
                    <a:gd name="T20" fmla="*/ 249 w 326"/>
                    <a:gd name="T21" fmla="*/ 2 h 87"/>
                    <a:gd name="T22" fmla="*/ 14 w 326"/>
                    <a:gd name="T23" fmla="*/ 2 h 87"/>
                    <a:gd name="T24" fmla="*/ 15 w 326"/>
                    <a:gd name="T25" fmla="*/ 2 h 8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6"/>
                    <a:gd name="T40" fmla="*/ 0 h 87"/>
                    <a:gd name="T41" fmla="*/ 326 w 326"/>
                    <a:gd name="T42" fmla="*/ 87 h 8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6" h="87">
                      <a:moveTo>
                        <a:pt x="15" y="87"/>
                      </a:moveTo>
                      <a:lnTo>
                        <a:pt x="11" y="58"/>
                      </a:lnTo>
                      <a:lnTo>
                        <a:pt x="8" y="28"/>
                      </a:lnTo>
                      <a:lnTo>
                        <a:pt x="1" y="3"/>
                      </a:lnTo>
                      <a:lnTo>
                        <a:pt x="0" y="0"/>
                      </a:lnTo>
                      <a:lnTo>
                        <a:pt x="308" y="0"/>
                      </a:lnTo>
                      <a:lnTo>
                        <a:pt x="311" y="12"/>
                      </a:lnTo>
                      <a:lnTo>
                        <a:pt x="313" y="29"/>
                      </a:lnTo>
                      <a:lnTo>
                        <a:pt x="318" y="59"/>
                      </a:lnTo>
                      <a:lnTo>
                        <a:pt x="326" y="79"/>
                      </a:lnTo>
                      <a:lnTo>
                        <a:pt x="326" y="87"/>
                      </a:lnTo>
                      <a:lnTo>
                        <a:pt x="14" y="87"/>
                      </a:lnTo>
                      <a:lnTo>
                        <a:pt x="15" y="87"/>
                      </a:lnTo>
                      <a:close/>
                    </a:path>
                  </a:pathLst>
                </a:custGeom>
                <a:solidFill>
                  <a:srgbClr val="FFE878"/>
                </a:solidFill>
                <a:ln w="9360">
                  <a:solidFill>
                    <a:srgbClr val="FFE878"/>
                  </a:solidFill>
                  <a:round/>
                  <a:headEnd/>
                  <a:tailEnd/>
                </a:ln>
              </p:spPr>
              <p:txBody>
                <a:bodyPr wrap="none" anchor="ctr"/>
                <a:lstStyle/>
                <a:p>
                  <a:endParaRPr lang="en-IN" b="1"/>
                </a:p>
              </p:txBody>
            </p:sp>
            <p:sp>
              <p:nvSpPr>
                <p:cNvPr id="13662" name="Freeform 119"/>
                <p:cNvSpPr>
                  <a:spLocks noChangeArrowheads="1"/>
                </p:cNvSpPr>
                <p:nvPr/>
              </p:nvSpPr>
              <p:spPr bwMode="auto">
                <a:xfrm>
                  <a:off x="2414" y="2487"/>
                  <a:ext cx="2" cy="4"/>
                </a:xfrm>
                <a:custGeom>
                  <a:avLst/>
                  <a:gdLst>
                    <a:gd name="T0" fmla="*/ 0 w 6"/>
                    <a:gd name="T1" fmla="*/ 0 h 10"/>
                    <a:gd name="T2" fmla="*/ 0 w 6"/>
                    <a:gd name="T3" fmla="*/ 0 h 10"/>
                    <a:gd name="T4" fmla="*/ 0 w 6"/>
                    <a:gd name="T5" fmla="*/ 0 h 10"/>
                    <a:gd name="T6" fmla="*/ 0 w 6"/>
                    <a:gd name="T7" fmla="*/ 0 h 10"/>
                    <a:gd name="T8" fmla="*/ 0 60000 65536"/>
                    <a:gd name="T9" fmla="*/ 0 60000 65536"/>
                    <a:gd name="T10" fmla="*/ 0 60000 65536"/>
                    <a:gd name="T11" fmla="*/ 0 60000 65536"/>
                    <a:gd name="T12" fmla="*/ 0 w 6"/>
                    <a:gd name="T13" fmla="*/ 0 h 10"/>
                    <a:gd name="T14" fmla="*/ 6 w 6"/>
                    <a:gd name="T15" fmla="*/ 10 h 10"/>
                  </a:gdLst>
                  <a:ahLst/>
                  <a:cxnLst>
                    <a:cxn ang="T8">
                      <a:pos x="T0" y="T1"/>
                    </a:cxn>
                    <a:cxn ang="T9">
                      <a:pos x="T2" y="T3"/>
                    </a:cxn>
                    <a:cxn ang="T10">
                      <a:pos x="T4" y="T5"/>
                    </a:cxn>
                    <a:cxn ang="T11">
                      <a:pos x="T6" y="T7"/>
                    </a:cxn>
                  </a:cxnLst>
                  <a:rect l="T12" t="T13" r="T14" b="T15"/>
                  <a:pathLst>
                    <a:path w="6" h="10">
                      <a:moveTo>
                        <a:pt x="6" y="10"/>
                      </a:moveTo>
                      <a:lnTo>
                        <a:pt x="0" y="0"/>
                      </a:lnTo>
                      <a:lnTo>
                        <a:pt x="0" y="10"/>
                      </a:lnTo>
                      <a:lnTo>
                        <a:pt x="6" y="10"/>
                      </a:lnTo>
                      <a:close/>
                    </a:path>
                  </a:pathLst>
                </a:custGeom>
                <a:solidFill>
                  <a:srgbClr val="FFC03C"/>
                </a:solidFill>
                <a:ln w="9360">
                  <a:solidFill>
                    <a:srgbClr val="FFC03C"/>
                  </a:solidFill>
                  <a:round/>
                  <a:headEnd/>
                  <a:tailEnd/>
                </a:ln>
              </p:spPr>
              <p:txBody>
                <a:bodyPr wrap="none" anchor="ctr"/>
                <a:lstStyle/>
                <a:p>
                  <a:endParaRPr lang="en-IN" b="1"/>
                </a:p>
              </p:txBody>
            </p:sp>
            <p:sp>
              <p:nvSpPr>
                <p:cNvPr id="13663" name="Freeform 120"/>
                <p:cNvSpPr>
                  <a:spLocks noChangeArrowheads="1"/>
                </p:cNvSpPr>
                <p:nvPr/>
              </p:nvSpPr>
              <p:spPr bwMode="auto">
                <a:xfrm>
                  <a:off x="4163" y="2423"/>
                  <a:ext cx="257" cy="70"/>
                </a:xfrm>
                <a:custGeom>
                  <a:avLst/>
                  <a:gdLst>
                    <a:gd name="T0" fmla="*/ 22 w 261"/>
                    <a:gd name="T1" fmla="*/ 2 h 88"/>
                    <a:gd name="T2" fmla="*/ 14 w 261"/>
                    <a:gd name="T3" fmla="*/ 2 h 88"/>
                    <a:gd name="T4" fmla="*/ 10 w 261"/>
                    <a:gd name="T5" fmla="*/ 2 h 88"/>
                    <a:gd name="T6" fmla="*/ 2 w 261"/>
                    <a:gd name="T7" fmla="*/ 2 h 88"/>
                    <a:gd name="T8" fmla="*/ 0 w 261"/>
                    <a:gd name="T9" fmla="*/ 0 h 88"/>
                    <a:gd name="T10" fmla="*/ 171 w 261"/>
                    <a:gd name="T11" fmla="*/ 0 h 88"/>
                    <a:gd name="T12" fmla="*/ 175 w 261"/>
                    <a:gd name="T13" fmla="*/ 2 h 88"/>
                    <a:gd name="T14" fmla="*/ 175 w 261"/>
                    <a:gd name="T15" fmla="*/ 2 h 88"/>
                    <a:gd name="T16" fmla="*/ 177 w 261"/>
                    <a:gd name="T17" fmla="*/ 2 h 88"/>
                    <a:gd name="T18" fmla="*/ 186 w 261"/>
                    <a:gd name="T19" fmla="*/ 2 h 88"/>
                    <a:gd name="T20" fmla="*/ 186 w 261"/>
                    <a:gd name="T21" fmla="*/ 2 h 88"/>
                    <a:gd name="T22" fmla="*/ 21 w 261"/>
                    <a:gd name="T23" fmla="*/ 2 h 88"/>
                    <a:gd name="T24" fmla="*/ 22 w 261"/>
                    <a:gd name="T25" fmla="*/ 2 h 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61"/>
                    <a:gd name="T40" fmla="*/ 0 h 88"/>
                    <a:gd name="T41" fmla="*/ 261 w 261"/>
                    <a:gd name="T42" fmla="*/ 88 h 8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61" h="88">
                      <a:moveTo>
                        <a:pt x="22" y="88"/>
                      </a:moveTo>
                      <a:lnTo>
                        <a:pt x="14" y="59"/>
                      </a:lnTo>
                      <a:lnTo>
                        <a:pt x="10" y="48"/>
                      </a:lnTo>
                      <a:lnTo>
                        <a:pt x="2" y="29"/>
                      </a:lnTo>
                      <a:lnTo>
                        <a:pt x="0" y="0"/>
                      </a:lnTo>
                      <a:lnTo>
                        <a:pt x="241" y="0"/>
                      </a:lnTo>
                      <a:lnTo>
                        <a:pt x="247" y="27"/>
                      </a:lnTo>
                      <a:lnTo>
                        <a:pt x="247" y="29"/>
                      </a:lnTo>
                      <a:lnTo>
                        <a:pt x="250" y="59"/>
                      </a:lnTo>
                      <a:lnTo>
                        <a:pt x="261" y="86"/>
                      </a:lnTo>
                      <a:lnTo>
                        <a:pt x="261" y="88"/>
                      </a:lnTo>
                      <a:lnTo>
                        <a:pt x="21" y="88"/>
                      </a:lnTo>
                      <a:lnTo>
                        <a:pt x="22" y="88"/>
                      </a:lnTo>
                      <a:close/>
                    </a:path>
                  </a:pathLst>
                </a:custGeom>
                <a:solidFill>
                  <a:srgbClr val="FFC03C"/>
                </a:solidFill>
                <a:ln w="9360">
                  <a:solidFill>
                    <a:srgbClr val="FFC03C"/>
                  </a:solidFill>
                  <a:round/>
                  <a:headEnd/>
                  <a:tailEnd/>
                </a:ln>
              </p:spPr>
              <p:txBody>
                <a:bodyPr wrap="none" anchor="ctr"/>
                <a:lstStyle/>
                <a:p>
                  <a:endParaRPr lang="en-IN" b="1"/>
                </a:p>
              </p:txBody>
            </p:sp>
            <p:sp>
              <p:nvSpPr>
                <p:cNvPr id="13664" name="Freeform 121"/>
                <p:cNvSpPr>
                  <a:spLocks noChangeArrowheads="1"/>
                </p:cNvSpPr>
                <p:nvPr/>
              </p:nvSpPr>
              <p:spPr bwMode="auto">
                <a:xfrm>
                  <a:off x="2414" y="2491"/>
                  <a:ext cx="0" cy="1"/>
                </a:xfrm>
                <a:custGeom>
                  <a:avLst/>
                  <a:gdLst>
                    <a:gd name="T0" fmla="*/ 0 w 2"/>
                    <a:gd name="T1" fmla="*/ 0 h 6"/>
                    <a:gd name="T2" fmla="*/ 0 w 2"/>
                    <a:gd name="T3" fmla="*/ 0 h 6"/>
                    <a:gd name="T4" fmla="*/ 0 w 2"/>
                    <a:gd name="T5" fmla="*/ 0 h 6"/>
                    <a:gd name="T6" fmla="*/ 0 w 2"/>
                    <a:gd name="T7" fmla="*/ 0 h 6"/>
                    <a:gd name="T8" fmla="*/ 0 60000 65536"/>
                    <a:gd name="T9" fmla="*/ 0 60000 65536"/>
                    <a:gd name="T10" fmla="*/ 0 60000 65536"/>
                    <a:gd name="T11" fmla="*/ 0 60000 65536"/>
                    <a:gd name="T12" fmla="*/ 0 w 2"/>
                    <a:gd name="T13" fmla="*/ 0 h 6"/>
                    <a:gd name="T14" fmla="*/ 0 w 2"/>
                    <a:gd name="T15" fmla="*/ 6 h 6"/>
                  </a:gdLst>
                  <a:ahLst/>
                  <a:cxnLst>
                    <a:cxn ang="T8">
                      <a:pos x="T0" y="T1"/>
                    </a:cxn>
                    <a:cxn ang="T9">
                      <a:pos x="T2" y="T3"/>
                    </a:cxn>
                    <a:cxn ang="T10">
                      <a:pos x="T4" y="T5"/>
                    </a:cxn>
                    <a:cxn ang="T11">
                      <a:pos x="T6" y="T7"/>
                    </a:cxn>
                  </a:cxnLst>
                  <a:rect l="T12" t="T13" r="T14" b="T15"/>
                  <a:pathLst>
                    <a:path w="2" h="6">
                      <a:moveTo>
                        <a:pt x="2" y="6"/>
                      </a:moveTo>
                      <a:lnTo>
                        <a:pt x="0" y="0"/>
                      </a:lnTo>
                      <a:lnTo>
                        <a:pt x="0" y="6"/>
                      </a:lnTo>
                      <a:lnTo>
                        <a:pt x="2" y="6"/>
                      </a:lnTo>
                      <a:close/>
                    </a:path>
                  </a:pathLst>
                </a:custGeom>
                <a:solidFill>
                  <a:srgbClr val="FFA000"/>
                </a:solidFill>
                <a:ln w="9360">
                  <a:solidFill>
                    <a:srgbClr val="FFA000"/>
                  </a:solidFill>
                  <a:round/>
                  <a:headEnd/>
                  <a:tailEnd/>
                </a:ln>
              </p:spPr>
              <p:txBody>
                <a:bodyPr wrap="none" anchor="ctr"/>
                <a:lstStyle/>
                <a:p>
                  <a:endParaRPr lang="en-IN" b="1"/>
                </a:p>
              </p:txBody>
            </p:sp>
            <p:sp>
              <p:nvSpPr>
                <p:cNvPr id="13665" name="Freeform 122"/>
                <p:cNvSpPr>
                  <a:spLocks noChangeArrowheads="1"/>
                </p:cNvSpPr>
                <p:nvPr/>
              </p:nvSpPr>
              <p:spPr bwMode="auto">
                <a:xfrm>
                  <a:off x="4232" y="2424"/>
                  <a:ext cx="179" cy="68"/>
                </a:xfrm>
                <a:custGeom>
                  <a:avLst/>
                  <a:gdLst>
                    <a:gd name="T0" fmla="*/ 22 w 183"/>
                    <a:gd name="T1" fmla="*/ 2 h 87"/>
                    <a:gd name="T2" fmla="*/ 14 w 183"/>
                    <a:gd name="T3" fmla="*/ 2 h 87"/>
                    <a:gd name="T4" fmla="*/ 9 w 183"/>
                    <a:gd name="T5" fmla="*/ 2 h 87"/>
                    <a:gd name="T6" fmla="*/ 0 w 183"/>
                    <a:gd name="T7" fmla="*/ 2 h 87"/>
                    <a:gd name="T8" fmla="*/ 14 w 183"/>
                    <a:gd name="T9" fmla="*/ 2 h 87"/>
                    <a:gd name="T10" fmla="*/ 16 w 183"/>
                    <a:gd name="T11" fmla="*/ 0 h 87"/>
                    <a:gd name="T12" fmla="*/ 102 w 183"/>
                    <a:gd name="T13" fmla="*/ 0 h 87"/>
                    <a:gd name="T14" fmla="*/ 104 w 183"/>
                    <a:gd name="T15" fmla="*/ 2 h 87"/>
                    <a:gd name="T16" fmla="*/ 108 w 183"/>
                    <a:gd name="T17" fmla="*/ 2 h 87"/>
                    <a:gd name="T18" fmla="*/ 108 w 183"/>
                    <a:gd name="T19" fmla="*/ 2 h 87"/>
                    <a:gd name="T20" fmla="*/ 111 w 183"/>
                    <a:gd name="T21" fmla="*/ 2 h 87"/>
                    <a:gd name="T22" fmla="*/ 22 w 183"/>
                    <a:gd name="T23" fmla="*/ 2 h 87"/>
                    <a:gd name="T24" fmla="*/ 22 w 183"/>
                    <a:gd name="T25" fmla="*/ 2 h 8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3"/>
                    <a:gd name="T40" fmla="*/ 0 h 87"/>
                    <a:gd name="T41" fmla="*/ 183 w 183"/>
                    <a:gd name="T42" fmla="*/ 87 h 8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3" h="87">
                      <a:moveTo>
                        <a:pt x="24" y="87"/>
                      </a:moveTo>
                      <a:lnTo>
                        <a:pt x="14" y="65"/>
                      </a:lnTo>
                      <a:lnTo>
                        <a:pt x="9" y="58"/>
                      </a:lnTo>
                      <a:lnTo>
                        <a:pt x="0" y="28"/>
                      </a:lnTo>
                      <a:lnTo>
                        <a:pt x="14" y="9"/>
                      </a:lnTo>
                      <a:lnTo>
                        <a:pt x="16" y="0"/>
                      </a:lnTo>
                      <a:lnTo>
                        <a:pt x="166" y="0"/>
                      </a:lnTo>
                      <a:lnTo>
                        <a:pt x="170" y="29"/>
                      </a:lnTo>
                      <a:lnTo>
                        <a:pt x="176" y="59"/>
                      </a:lnTo>
                      <a:lnTo>
                        <a:pt x="177" y="62"/>
                      </a:lnTo>
                      <a:lnTo>
                        <a:pt x="183" y="87"/>
                      </a:lnTo>
                      <a:lnTo>
                        <a:pt x="26" y="87"/>
                      </a:lnTo>
                      <a:lnTo>
                        <a:pt x="24" y="87"/>
                      </a:lnTo>
                      <a:close/>
                    </a:path>
                  </a:pathLst>
                </a:custGeom>
                <a:solidFill>
                  <a:srgbClr val="FFA000"/>
                </a:solidFill>
                <a:ln w="9360">
                  <a:solidFill>
                    <a:srgbClr val="FFA000"/>
                  </a:solidFill>
                  <a:round/>
                  <a:headEnd/>
                  <a:tailEnd/>
                </a:ln>
              </p:spPr>
              <p:txBody>
                <a:bodyPr wrap="none" anchor="ctr"/>
                <a:lstStyle/>
                <a:p>
                  <a:endParaRPr lang="en-IN" b="1"/>
                </a:p>
              </p:txBody>
            </p:sp>
            <p:sp>
              <p:nvSpPr>
                <p:cNvPr id="13666" name="Freeform 123"/>
                <p:cNvSpPr>
                  <a:spLocks noChangeArrowheads="1"/>
                </p:cNvSpPr>
                <p:nvPr/>
              </p:nvSpPr>
              <p:spPr bwMode="auto">
                <a:xfrm>
                  <a:off x="4293" y="2423"/>
                  <a:ext cx="104" cy="70"/>
                </a:xfrm>
                <a:custGeom>
                  <a:avLst/>
                  <a:gdLst>
                    <a:gd name="T0" fmla="*/ 13 w 108"/>
                    <a:gd name="T1" fmla="*/ 2 h 88"/>
                    <a:gd name="T2" fmla="*/ 13 w 108"/>
                    <a:gd name="T3" fmla="*/ 2 h 88"/>
                    <a:gd name="T4" fmla="*/ 3 w 108"/>
                    <a:gd name="T5" fmla="*/ 2 h 88"/>
                    <a:gd name="T6" fmla="*/ 0 w 108"/>
                    <a:gd name="T7" fmla="*/ 2 h 88"/>
                    <a:gd name="T8" fmla="*/ 5 w 108"/>
                    <a:gd name="T9" fmla="*/ 0 h 88"/>
                    <a:gd name="T10" fmla="*/ 25 w 108"/>
                    <a:gd name="T11" fmla="*/ 0 h 88"/>
                    <a:gd name="T12" fmla="*/ 26 w 108"/>
                    <a:gd name="T13" fmla="*/ 2 h 88"/>
                    <a:gd name="T14" fmla="*/ 32 w 108"/>
                    <a:gd name="T15" fmla="*/ 2 h 88"/>
                    <a:gd name="T16" fmla="*/ 33 w 108"/>
                    <a:gd name="T17" fmla="*/ 2 h 88"/>
                    <a:gd name="T18" fmla="*/ 37 w 108"/>
                    <a:gd name="T19" fmla="*/ 2 h 88"/>
                    <a:gd name="T20" fmla="*/ 39 w 108"/>
                    <a:gd name="T21" fmla="*/ 2 h 88"/>
                    <a:gd name="T22" fmla="*/ 44 w 108"/>
                    <a:gd name="T23" fmla="*/ 2 h 88"/>
                    <a:gd name="T24" fmla="*/ 45 w 108"/>
                    <a:gd name="T25" fmla="*/ 2 h 88"/>
                    <a:gd name="T26" fmla="*/ 45 w 108"/>
                    <a:gd name="T27" fmla="*/ 2 h 88"/>
                    <a:gd name="T28" fmla="*/ 47 w 108"/>
                    <a:gd name="T29" fmla="*/ 2 h 88"/>
                    <a:gd name="T30" fmla="*/ 13 w 108"/>
                    <a:gd name="T31" fmla="*/ 2 h 8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8"/>
                    <a:gd name="T49" fmla="*/ 0 h 88"/>
                    <a:gd name="T50" fmla="*/ 108 w 108"/>
                    <a:gd name="T51" fmla="*/ 88 h 8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8" h="88">
                      <a:moveTo>
                        <a:pt x="18" y="88"/>
                      </a:moveTo>
                      <a:lnTo>
                        <a:pt x="14" y="77"/>
                      </a:lnTo>
                      <a:lnTo>
                        <a:pt x="3" y="59"/>
                      </a:lnTo>
                      <a:lnTo>
                        <a:pt x="0" y="29"/>
                      </a:lnTo>
                      <a:lnTo>
                        <a:pt x="5" y="0"/>
                      </a:lnTo>
                      <a:lnTo>
                        <a:pt x="52" y="0"/>
                      </a:lnTo>
                      <a:lnTo>
                        <a:pt x="58" y="8"/>
                      </a:lnTo>
                      <a:lnTo>
                        <a:pt x="71" y="29"/>
                      </a:lnTo>
                      <a:lnTo>
                        <a:pt x="74" y="31"/>
                      </a:lnTo>
                      <a:lnTo>
                        <a:pt x="88" y="47"/>
                      </a:lnTo>
                      <a:lnTo>
                        <a:pt x="94" y="29"/>
                      </a:lnTo>
                      <a:lnTo>
                        <a:pt x="102" y="13"/>
                      </a:lnTo>
                      <a:lnTo>
                        <a:pt x="104" y="29"/>
                      </a:lnTo>
                      <a:lnTo>
                        <a:pt x="105" y="59"/>
                      </a:lnTo>
                      <a:lnTo>
                        <a:pt x="108" y="88"/>
                      </a:lnTo>
                      <a:lnTo>
                        <a:pt x="18" y="88"/>
                      </a:lnTo>
                      <a:close/>
                    </a:path>
                  </a:pathLst>
                </a:custGeom>
                <a:solidFill>
                  <a:srgbClr val="FF6000"/>
                </a:solidFill>
                <a:ln w="9360">
                  <a:solidFill>
                    <a:srgbClr val="FF6000"/>
                  </a:solidFill>
                  <a:round/>
                  <a:headEnd/>
                  <a:tailEnd/>
                </a:ln>
              </p:spPr>
              <p:txBody>
                <a:bodyPr wrap="none" anchor="ctr"/>
                <a:lstStyle/>
                <a:p>
                  <a:endParaRPr lang="en-IN" b="1"/>
                </a:p>
              </p:txBody>
            </p:sp>
            <p:sp>
              <p:nvSpPr>
                <p:cNvPr id="13667" name="Freeform 124"/>
                <p:cNvSpPr>
                  <a:spLocks noChangeArrowheads="1"/>
                </p:cNvSpPr>
                <p:nvPr/>
              </p:nvSpPr>
              <p:spPr bwMode="auto">
                <a:xfrm>
                  <a:off x="905" y="2351"/>
                  <a:ext cx="1549" cy="68"/>
                </a:xfrm>
                <a:custGeom>
                  <a:avLst/>
                  <a:gdLst>
                    <a:gd name="T0" fmla="*/ 30 w 1553"/>
                    <a:gd name="T1" fmla="*/ 2 h 87"/>
                    <a:gd name="T2" fmla="*/ 1232 w 1553"/>
                    <a:gd name="T3" fmla="*/ 2 h 87"/>
                    <a:gd name="T4" fmla="*/ 1232 w 1553"/>
                    <a:gd name="T5" fmla="*/ 2 h 87"/>
                    <a:gd name="T6" fmla="*/ 1262 w 1553"/>
                    <a:gd name="T7" fmla="*/ 2 h 87"/>
                    <a:gd name="T8" fmla="*/ 1262 w 1553"/>
                    <a:gd name="T9" fmla="*/ 2 h 87"/>
                    <a:gd name="T10" fmla="*/ 1361 w 1553"/>
                    <a:gd name="T11" fmla="*/ 2 h 87"/>
                    <a:gd name="T12" fmla="*/ 1361 w 1553"/>
                    <a:gd name="T13" fmla="*/ 2 h 87"/>
                    <a:gd name="T14" fmla="*/ 1405 w 1553"/>
                    <a:gd name="T15" fmla="*/ 2 h 87"/>
                    <a:gd name="T16" fmla="*/ 1405 w 1553"/>
                    <a:gd name="T17" fmla="*/ 2 h 87"/>
                    <a:gd name="T18" fmla="*/ 1464 w 1553"/>
                    <a:gd name="T19" fmla="*/ 2 h 87"/>
                    <a:gd name="T20" fmla="*/ 1464 w 1553"/>
                    <a:gd name="T21" fmla="*/ 2 h 87"/>
                    <a:gd name="T22" fmla="*/ 1420 w 1553"/>
                    <a:gd name="T23" fmla="*/ 2 h 87"/>
                    <a:gd name="T24" fmla="*/ 1420 w 1553"/>
                    <a:gd name="T25" fmla="*/ 2 h 87"/>
                    <a:gd name="T26" fmla="*/ 1315 w 1553"/>
                    <a:gd name="T27" fmla="*/ 2 h 87"/>
                    <a:gd name="T28" fmla="*/ 1315 w 1553"/>
                    <a:gd name="T29" fmla="*/ 0 h 87"/>
                    <a:gd name="T30" fmla="*/ 1174 w 1553"/>
                    <a:gd name="T31" fmla="*/ 0 h 87"/>
                    <a:gd name="T32" fmla="*/ 1174 w 1553"/>
                    <a:gd name="T33" fmla="*/ 2 h 87"/>
                    <a:gd name="T34" fmla="*/ 1115 w 1553"/>
                    <a:gd name="T35" fmla="*/ 2 h 87"/>
                    <a:gd name="T36" fmla="*/ 1115 w 1553"/>
                    <a:gd name="T37" fmla="*/ 2 h 87"/>
                    <a:gd name="T38" fmla="*/ 1086 w 1553"/>
                    <a:gd name="T39" fmla="*/ 2 h 87"/>
                    <a:gd name="T40" fmla="*/ 1086 w 1553"/>
                    <a:gd name="T41" fmla="*/ 2 h 87"/>
                    <a:gd name="T42" fmla="*/ 1042 w 1553"/>
                    <a:gd name="T43" fmla="*/ 2 h 87"/>
                    <a:gd name="T44" fmla="*/ 1042 w 1553"/>
                    <a:gd name="T45" fmla="*/ 2 h 87"/>
                    <a:gd name="T46" fmla="*/ 1012 w 1553"/>
                    <a:gd name="T47" fmla="*/ 2 h 87"/>
                    <a:gd name="T48" fmla="*/ 1012 w 1553"/>
                    <a:gd name="T49" fmla="*/ 0 h 87"/>
                    <a:gd name="T50" fmla="*/ 998 w 1553"/>
                    <a:gd name="T51" fmla="*/ 0 h 87"/>
                    <a:gd name="T52" fmla="*/ 998 w 1553"/>
                    <a:gd name="T53" fmla="*/ 2 h 87"/>
                    <a:gd name="T54" fmla="*/ 968 w 1553"/>
                    <a:gd name="T55" fmla="*/ 2 h 87"/>
                    <a:gd name="T56" fmla="*/ 968 w 1553"/>
                    <a:gd name="T57" fmla="*/ 0 h 87"/>
                    <a:gd name="T58" fmla="*/ 0 w 1553"/>
                    <a:gd name="T59" fmla="*/ 0 h 87"/>
                    <a:gd name="T60" fmla="*/ 0 w 1553"/>
                    <a:gd name="T61" fmla="*/ 2 h 87"/>
                    <a:gd name="T62" fmla="*/ 14 w 1553"/>
                    <a:gd name="T63" fmla="*/ 2 h 87"/>
                    <a:gd name="T64" fmla="*/ 14 w 1553"/>
                    <a:gd name="T65" fmla="*/ 2 h 87"/>
                    <a:gd name="T66" fmla="*/ 30 w 1553"/>
                    <a:gd name="T67" fmla="*/ 2 h 8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53"/>
                    <a:gd name="T103" fmla="*/ 0 h 87"/>
                    <a:gd name="T104" fmla="*/ 1553 w 1553"/>
                    <a:gd name="T105" fmla="*/ 87 h 8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53" h="87">
                      <a:moveTo>
                        <a:pt x="30" y="87"/>
                      </a:moveTo>
                      <a:lnTo>
                        <a:pt x="1301" y="87"/>
                      </a:lnTo>
                      <a:lnTo>
                        <a:pt x="1301" y="58"/>
                      </a:lnTo>
                      <a:lnTo>
                        <a:pt x="1331" y="58"/>
                      </a:lnTo>
                      <a:lnTo>
                        <a:pt x="1331" y="87"/>
                      </a:lnTo>
                      <a:lnTo>
                        <a:pt x="1450" y="87"/>
                      </a:lnTo>
                      <a:lnTo>
                        <a:pt x="1450" y="58"/>
                      </a:lnTo>
                      <a:lnTo>
                        <a:pt x="1494" y="58"/>
                      </a:lnTo>
                      <a:lnTo>
                        <a:pt x="1494" y="87"/>
                      </a:lnTo>
                      <a:lnTo>
                        <a:pt x="1553" y="87"/>
                      </a:lnTo>
                      <a:lnTo>
                        <a:pt x="1553" y="58"/>
                      </a:lnTo>
                      <a:lnTo>
                        <a:pt x="1509" y="58"/>
                      </a:lnTo>
                      <a:lnTo>
                        <a:pt x="1509" y="29"/>
                      </a:lnTo>
                      <a:lnTo>
                        <a:pt x="1390" y="29"/>
                      </a:lnTo>
                      <a:lnTo>
                        <a:pt x="1390" y="0"/>
                      </a:lnTo>
                      <a:lnTo>
                        <a:pt x="1242" y="0"/>
                      </a:lnTo>
                      <a:lnTo>
                        <a:pt x="1242" y="58"/>
                      </a:lnTo>
                      <a:lnTo>
                        <a:pt x="1183" y="58"/>
                      </a:lnTo>
                      <a:lnTo>
                        <a:pt x="1183" y="29"/>
                      </a:lnTo>
                      <a:lnTo>
                        <a:pt x="1153" y="29"/>
                      </a:lnTo>
                      <a:lnTo>
                        <a:pt x="1153" y="58"/>
                      </a:lnTo>
                      <a:lnTo>
                        <a:pt x="1109" y="58"/>
                      </a:lnTo>
                      <a:lnTo>
                        <a:pt x="1109" y="29"/>
                      </a:lnTo>
                      <a:lnTo>
                        <a:pt x="1079" y="29"/>
                      </a:lnTo>
                      <a:lnTo>
                        <a:pt x="1079" y="0"/>
                      </a:lnTo>
                      <a:lnTo>
                        <a:pt x="1065" y="0"/>
                      </a:lnTo>
                      <a:lnTo>
                        <a:pt x="1065" y="29"/>
                      </a:lnTo>
                      <a:lnTo>
                        <a:pt x="1035" y="29"/>
                      </a:lnTo>
                      <a:lnTo>
                        <a:pt x="1035" y="0"/>
                      </a:lnTo>
                      <a:lnTo>
                        <a:pt x="0" y="0"/>
                      </a:lnTo>
                      <a:lnTo>
                        <a:pt x="0" y="29"/>
                      </a:lnTo>
                      <a:lnTo>
                        <a:pt x="14" y="29"/>
                      </a:lnTo>
                      <a:lnTo>
                        <a:pt x="14" y="87"/>
                      </a:lnTo>
                      <a:lnTo>
                        <a:pt x="30" y="87"/>
                      </a:lnTo>
                      <a:close/>
                    </a:path>
                  </a:pathLst>
                </a:custGeom>
                <a:solidFill>
                  <a:srgbClr val="1464D2"/>
                </a:solidFill>
                <a:ln w="9360">
                  <a:solidFill>
                    <a:srgbClr val="1464D2"/>
                  </a:solidFill>
                  <a:round/>
                  <a:headEnd/>
                  <a:tailEnd/>
                </a:ln>
              </p:spPr>
              <p:txBody>
                <a:bodyPr wrap="none" anchor="ctr"/>
                <a:lstStyle/>
                <a:p>
                  <a:endParaRPr lang="en-IN" b="1"/>
                </a:p>
              </p:txBody>
            </p:sp>
            <p:sp>
              <p:nvSpPr>
                <p:cNvPr id="13668" name="Freeform 125"/>
                <p:cNvSpPr>
                  <a:spLocks noChangeArrowheads="1"/>
                </p:cNvSpPr>
                <p:nvPr/>
              </p:nvSpPr>
              <p:spPr bwMode="auto">
                <a:xfrm>
                  <a:off x="2501" y="2352"/>
                  <a:ext cx="1919" cy="68"/>
                </a:xfrm>
                <a:custGeom>
                  <a:avLst/>
                  <a:gdLst>
                    <a:gd name="T0" fmla="*/ 16 w 1923"/>
                    <a:gd name="T1" fmla="*/ 2 h 86"/>
                    <a:gd name="T2" fmla="*/ 1834 w 1923"/>
                    <a:gd name="T3" fmla="*/ 2 h 86"/>
                    <a:gd name="T4" fmla="*/ 1834 w 1923"/>
                    <a:gd name="T5" fmla="*/ 0 h 86"/>
                    <a:gd name="T6" fmla="*/ 149 w 1923"/>
                    <a:gd name="T7" fmla="*/ 0 h 86"/>
                    <a:gd name="T8" fmla="*/ 149 w 1923"/>
                    <a:gd name="T9" fmla="*/ 2 h 86"/>
                    <a:gd name="T10" fmla="*/ 119 w 1923"/>
                    <a:gd name="T11" fmla="*/ 2 h 86"/>
                    <a:gd name="T12" fmla="*/ 119 w 1923"/>
                    <a:gd name="T13" fmla="*/ 0 h 86"/>
                    <a:gd name="T14" fmla="*/ 0 w 1923"/>
                    <a:gd name="T15" fmla="*/ 0 h 86"/>
                    <a:gd name="T16" fmla="*/ 0 w 1923"/>
                    <a:gd name="T17" fmla="*/ 2 h 86"/>
                    <a:gd name="T18" fmla="*/ 16 w 1923"/>
                    <a:gd name="T19" fmla="*/ 2 h 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23"/>
                    <a:gd name="T31" fmla="*/ 0 h 86"/>
                    <a:gd name="T32" fmla="*/ 1923 w 1923"/>
                    <a:gd name="T33" fmla="*/ 86 h 8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23" h="86">
                      <a:moveTo>
                        <a:pt x="16" y="86"/>
                      </a:moveTo>
                      <a:lnTo>
                        <a:pt x="1923" y="86"/>
                      </a:lnTo>
                      <a:lnTo>
                        <a:pt x="1923" y="0"/>
                      </a:lnTo>
                      <a:lnTo>
                        <a:pt x="149" y="0"/>
                      </a:lnTo>
                      <a:lnTo>
                        <a:pt x="149" y="58"/>
                      </a:lnTo>
                      <a:lnTo>
                        <a:pt x="119" y="58"/>
                      </a:lnTo>
                      <a:lnTo>
                        <a:pt x="119" y="0"/>
                      </a:lnTo>
                      <a:lnTo>
                        <a:pt x="0" y="0"/>
                      </a:lnTo>
                      <a:lnTo>
                        <a:pt x="0" y="86"/>
                      </a:lnTo>
                      <a:lnTo>
                        <a:pt x="16" y="86"/>
                      </a:lnTo>
                      <a:close/>
                    </a:path>
                  </a:pathLst>
                </a:custGeom>
                <a:solidFill>
                  <a:srgbClr val="1464D2"/>
                </a:solidFill>
                <a:ln w="9360">
                  <a:solidFill>
                    <a:srgbClr val="1464D2"/>
                  </a:solidFill>
                  <a:round/>
                  <a:headEnd/>
                  <a:tailEnd/>
                </a:ln>
              </p:spPr>
              <p:txBody>
                <a:bodyPr wrap="none" anchor="ctr"/>
                <a:lstStyle/>
                <a:p>
                  <a:endParaRPr lang="en-IN" b="1"/>
                </a:p>
              </p:txBody>
            </p:sp>
            <p:sp>
              <p:nvSpPr>
                <p:cNvPr id="13669" name="Freeform 126"/>
                <p:cNvSpPr>
                  <a:spLocks noChangeArrowheads="1"/>
                </p:cNvSpPr>
                <p:nvPr/>
              </p:nvSpPr>
              <p:spPr bwMode="auto">
                <a:xfrm>
                  <a:off x="905" y="2352"/>
                  <a:ext cx="1549" cy="69"/>
                </a:xfrm>
                <a:custGeom>
                  <a:avLst/>
                  <a:gdLst>
                    <a:gd name="T0" fmla="*/ 1337 w 1553"/>
                    <a:gd name="T1" fmla="*/ 2 h 87"/>
                    <a:gd name="T2" fmla="*/ 1348 w 1553"/>
                    <a:gd name="T3" fmla="*/ 2 h 87"/>
                    <a:gd name="T4" fmla="*/ 1358 w 1553"/>
                    <a:gd name="T5" fmla="*/ 2 h 87"/>
                    <a:gd name="T6" fmla="*/ 1361 w 1553"/>
                    <a:gd name="T7" fmla="*/ 2 h 87"/>
                    <a:gd name="T8" fmla="*/ 1374 w 1553"/>
                    <a:gd name="T9" fmla="*/ 2 h 87"/>
                    <a:gd name="T10" fmla="*/ 1420 w 1553"/>
                    <a:gd name="T11" fmla="*/ 2 h 87"/>
                    <a:gd name="T12" fmla="*/ 1420 w 1553"/>
                    <a:gd name="T13" fmla="*/ 2 h 87"/>
                    <a:gd name="T14" fmla="*/ 1430 w 1553"/>
                    <a:gd name="T15" fmla="*/ 2 h 87"/>
                    <a:gd name="T16" fmla="*/ 1434 w 1553"/>
                    <a:gd name="T17" fmla="*/ 2 h 87"/>
                    <a:gd name="T18" fmla="*/ 1448 w 1553"/>
                    <a:gd name="T19" fmla="*/ 2 h 87"/>
                    <a:gd name="T20" fmla="*/ 1462 w 1553"/>
                    <a:gd name="T21" fmla="*/ 2 h 87"/>
                    <a:gd name="T22" fmla="*/ 1464 w 1553"/>
                    <a:gd name="T23" fmla="*/ 2 h 87"/>
                    <a:gd name="T24" fmla="*/ 1464 w 1553"/>
                    <a:gd name="T25" fmla="*/ 2 h 87"/>
                    <a:gd name="T26" fmla="*/ 1405 w 1553"/>
                    <a:gd name="T27" fmla="*/ 2 h 87"/>
                    <a:gd name="T28" fmla="*/ 1405 w 1553"/>
                    <a:gd name="T29" fmla="*/ 2 h 87"/>
                    <a:gd name="T30" fmla="*/ 1361 w 1553"/>
                    <a:gd name="T31" fmla="*/ 2 h 87"/>
                    <a:gd name="T32" fmla="*/ 1361 w 1553"/>
                    <a:gd name="T33" fmla="*/ 2 h 87"/>
                    <a:gd name="T34" fmla="*/ 1262 w 1553"/>
                    <a:gd name="T35" fmla="*/ 2 h 87"/>
                    <a:gd name="T36" fmla="*/ 1262 w 1553"/>
                    <a:gd name="T37" fmla="*/ 2 h 87"/>
                    <a:gd name="T38" fmla="*/ 1232 w 1553"/>
                    <a:gd name="T39" fmla="*/ 2 h 87"/>
                    <a:gd name="T40" fmla="*/ 1232 w 1553"/>
                    <a:gd name="T41" fmla="*/ 2 h 87"/>
                    <a:gd name="T42" fmla="*/ 14 w 1553"/>
                    <a:gd name="T43" fmla="*/ 2 h 87"/>
                    <a:gd name="T44" fmla="*/ 14 w 1553"/>
                    <a:gd name="T45" fmla="*/ 2 h 87"/>
                    <a:gd name="T46" fmla="*/ 0 w 1553"/>
                    <a:gd name="T47" fmla="*/ 2 h 87"/>
                    <a:gd name="T48" fmla="*/ 0 w 1553"/>
                    <a:gd name="T49" fmla="*/ 0 h 87"/>
                    <a:gd name="T50" fmla="*/ 968 w 1553"/>
                    <a:gd name="T51" fmla="*/ 0 h 87"/>
                    <a:gd name="T52" fmla="*/ 968 w 1553"/>
                    <a:gd name="T53" fmla="*/ 2 h 87"/>
                    <a:gd name="T54" fmla="*/ 998 w 1553"/>
                    <a:gd name="T55" fmla="*/ 2 h 87"/>
                    <a:gd name="T56" fmla="*/ 998 w 1553"/>
                    <a:gd name="T57" fmla="*/ 0 h 87"/>
                    <a:gd name="T58" fmla="*/ 1012 w 1553"/>
                    <a:gd name="T59" fmla="*/ 0 h 87"/>
                    <a:gd name="T60" fmla="*/ 1012 w 1553"/>
                    <a:gd name="T61" fmla="*/ 2 h 87"/>
                    <a:gd name="T62" fmla="*/ 1042 w 1553"/>
                    <a:gd name="T63" fmla="*/ 2 h 87"/>
                    <a:gd name="T64" fmla="*/ 1042 w 1553"/>
                    <a:gd name="T65" fmla="*/ 2 h 87"/>
                    <a:gd name="T66" fmla="*/ 1086 w 1553"/>
                    <a:gd name="T67" fmla="*/ 2 h 87"/>
                    <a:gd name="T68" fmla="*/ 1086 w 1553"/>
                    <a:gd name="T69" fmla="*/ 2 h 87"/>
                    <a:gd name="T70" fmla="*/ 1115 w 1553"/>
                    <a:gd name="T71" fmla="*/ 2 h 87"/>
                    <a:gd name="T72" fmla="*/ 1115 w 1553"/>
                    <a:gd name="T73" fmla="*/ 2 h 87"/>
                    <a:gd name="T74" fmla="*/ 1174 w 1553"/>
                    <a:gd name="T75" fmla="*/ 2 h 87"/>
                    <a:gd name="T76" fmla="*/ 1174 w 1553"/>
                    <a:gd name="T77" fmla="*/ 0 h 87"/>
                    <a:gd name="T78" fmla="*/ 1315 w 1553"/>
                    <a:gd name="T79" fmla="*/ 0 h 87"/>
                    <a:gd name="T80" fmla="*/ 1315 w 1553"/>
                    <a:gd name="T81" fmla="*/ 2 h 87"/>
                    <a:gd name="T82" fmla="*/ 1332 w 1553"/>
                    <a:gd name="T83" fmla="*/ 2 h 87"/>
                    <a:gd name="T84" fmla="*/ 1333 w 1553"/>
                    <a:gd name="T85" fmla="*/ 2 h 87"/>
                    <a:gd name="T86" fmla="*/ 1337 w 1553"/>
                    <a:gd name="T87" fmla="*/ 2 h 8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553"/>
                    <a:gd name="T133" fmla="*/ 0 h 87"/>
                    <a:gd name="T134" fmla="*/ 1553 w 1553"/>
                    <a:gd name="T135" fmla="*/ 87 h 8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553" h="87">
                      <a:moveTo>
                        <a:pt x="1420" y="61"/>
                      </a:moveTo>
                      <a:lnTo>
                        <a:pt x="1434" y="62"/>
                      </a:lnTo>
                      <a:lnTo>
                        <a:pt x="1447" y="58"/>
                      </a:lnTo>
                      <a:lnTo>
                        <a:pt x="1450" y="57"/>
                      </a:lnTo>
                      <a:lnTo>
                        <a:pt x="1463" y="29"/>
                      </a:lnTo>
                      <a:lnTo>
                        <a:pt x="1509" y="29"/>
                      </a:lnTo>
                      <a:lnTo>
                        <a:pt x="1509" y="58"/>
                      </a:lnTo>
                      <a:lnTo>
                        <a:pt x="1519" y="58"/>
                      </a:lnTo>
                      <a:lnTo>
                        <a:pt x="1523" y="66"/>
                      </a:lnTo>
                      <a:lnTo>
                        <a:pt x="1537" y="68"/>
                      </a:lnTo>
                      <a:lnTo>
                        <a:pt x="1551" y="58"/>
                      </a:lnTo>
                      <a:lnTo>
                        <a:pt x="1553" y="58"/>
                      </a:lnTo>
                      <a:lnTo>
                        <a:pt x="1553" y="87"/>
                      </a:lnTo>
                      <a:lnTo>
                        <a:pt x="1494" y="87"/>
                      </a:lnTo>
                      <a:lnTo>
                        <a:pt x="1494" y="58"/>
                      </a:lnTo>
                      <a:lnTo>
                        <a:pt x="1450" y="58"/>
                      </a:lnTo>
                      <a:lnTo>
                        <a:pt x="1450" y="87"/>
                      </a:lnTo>
                      <a:lnTo>
                        <a:pt x="1331" y="87"/>
                      </a:lnTo>
                      <a:lnTo>
                        <a:pt x="1331" y="58"/>
                      </a:lnTo>
                      <a:lnTo>
                        <a:pt x="1301" y="58"/>
                      </a:lnTo>
                      <a:lnTo>
                        <a:pt x="1301" y="87"/>
                      </a:lnTo>
                      <a:lnTo>
                        <a:pt x="14" y="87"/>
                      </a:lnTo>
                      <a:lnTo>
                        <a:pt x="14" y="29"/>
                      </a:lnTo>
                      <a:lnTo>
                        <a:pt x="0" y="29"/>
                      </a:lnTo>
                      <a:lnTo>
                        <a:pt x="0" y="0"/>
                      </a:lnTo>
                      <a:lnTo>
                        <a:pt x="1035" y="0"/>
                      </a:lnTo>
                      <a:lnTo>
                        <a:pt x="1035" y="29"/>
                      </a:lnTo>
                      <a:lnTo>
                        <a:pt x="1065" y="29"/>
                      </a:lnTo>
                      <a:lnTo>
                        <a:pt x="1065" y="0"/>
                      </a:lnTo>
                      <a:lnTo>
                        <a:pt x="1079" y="0"/>
                      </a:lnTo>
                      <a:lnTo>
                        <a:pt x="1079" y="29"/>
                      </a:lnTo>
                      <a:lnTo>
                        <a:pt x="1109" y="29"/>
                      </a:lnTo>
                      <a:lnTo>
                        <a:pt x="1109" y="58"/>
                      </a:lnTo>
                      <a:lnTo>
                        <a:pt x="1153" y="58"/>
                      </a:lnTo>
                      <a:lnTo>
                        <a:pt x="1153" y="29"/>
                      </a:lnTo>
                      <a:lnTo>
                        <a:pt x="1183" y="29"/>
                      </a:lnTo>
                      <a:lnTo>
                        <a:pt x="1183" y="58"/>
                      </a:lnTo>
                      <a:lnTo>
                        <a:pt x="1242" y="58"/>
                      </a:lnTo>
                      <a:lnTo>
                        <a:pt x="1242" y="0"/>
                      </a:lnTo>
                      <a:lnTo>
                        <a:pt x="1390" y="0"/>
                      </a:lnTo>
                      <a:lnTo>
                        <a:pt x="1390" y="29"/>
                      </a:lnTo>
                      <a:lnTo>
                        <a:pt x="1413" y="29"/>
                      </a:lnTo>
                      <a:lnTo>
                        <a:pt x="1414" y="58"/>
                      </a:lnTo>
                      <a:lnTo>
                        <a:pt x="1420" y="61"/>
                      </a:lnTo>
                      <a:close/>
                    </a:path>
                  </a:pathLst>
                </a:custGeom>
                <a:solidFill>
                  <a:srgbClr val="2882F0"/>
                </a:solidFill>
                <a:ln w="9360">
                  <a:solidFill>
                    <a:srgbClr val="2882F0"/>
                  </a:solidFill>
                  <a:round/>
                  <a:headEnd/>
                  <a:tailEnd/>
                </a:ln>
              </p:spPr>
              <p:txBody>
                <a:bodyPr wrap="none" anchor="ctr"/>
                <a:lstStyle/>
                <a:p>
                  <a:endParaRPr lang="en-IN" b="1"/>
                </a:p>
              </p:txBody>
            </p:sp>
            <p:sp>
              <p:nvSpPr>
                <p:cNvPr id="13670" name="Freeform 127"/>
                <p:cNvSpPr>
                  <a:spLocks noChangeArrowheads="1"/>
                </p:cNvSpPr>
                <p:nvPr/>
              </p:nvSpPr>
              <p:spPr bwMode="auto">
                <a:xfrm>
                  <a:off x="2501" y="2352"/>
                  <a:ext cx="1919" cy="68"/>
                </a:xfrm>
                <a:custGeom>
                  <a:avLst/>
                  <a:gdLst>
                    <a:gd name="T0" fmla="*/ 16 w 1923"/>
                    <a:gd name="T1" fmla="*/ 2 h 86"/>
                    <a:gd name="T2" fmla="*/ 1834 w 1923"/>
                    <a:gd name="T3" fmla="*/ 2 h 86"/>
                    <a:gd name="T4" fmla="*/ 1834 w 1923"/>
                    <a:gd name="T5" fmla="*/ 0 h 86"/>
                    <a:gd name="T6" fmla="*/ 149 w 1923"/>
                    <a:gd name="T7" fmla="*/ 0 h 86"/>
                    <a:gd name="T8" fmla="*/ 149 w 1923"/>
                    <a:gd name="T9" fmla="*/ 2 h 86"/>
                    <a:gd name="T10" fmla="*/ 119 w 1923"/>
                    <a:gd name="T11" fmla="*/ 2 h 86"/>
                    <a:gd name="T12" fmla="*/ 119 w 1923"/>
                    <a:gd name="T13" fmla="*/ 0 h 86"/>
                    <a:gd name="T14" fmla="*/ 0 w 1923"/>
                    <a:gd name="T15" fmla="*/ 0 h 86"/>
                    <a:gd name="T16" fmla="*/ 0 w 1923"/>
                    <a:gd name="T17" fmla="*/ 2 h 86"/>
                    <a:gd name="T18" fmla="*/ 16 w 1923"/>
                    <a:gd name="T19" fmla="*/ 2 h 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23"/>
                    <a:gd name="T31" fmla="*/ 0 h 86"/>
                    <a:gd name="T32" fmla="*/ 1923 w 1923"/>
                    <a:gd name="T33" fmla="*/ 86 h 8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23" h="86">
                      <a:moveTo>
                        <a:pt x="16" y="86"/>
                      </a:moveTo>
                      <a:lnTo>
                        <a:pt x="1923" y="86"/>
                      </a:lnTo>
                      <a:lnTo>
                        <a:pt x="1923" y="0"/>
                      </a:lnTo>
                      <a:lnTo>
                        <a:pt x="149" y="0"/>
                      </a:lnTo>
                      <a:lnTo>
                        <a:pt x="149" y="58"/>
                      </a:lnTo>
                      <a:lnTo>
                        <a:pt x="119" y="58"/>
                      </a:lnTo>
                      <a:lnTo>
                        <a:pt x="119" y="0"/>
                      </a:lnTo>
                      <a:lnTo>
                        <a:pt x="0" y="0"/>
                      </a:lnTo>
                      <a:lnTo>
                        <a:pt x="0" y="86"/>
                      </a:lnTo>
                      <a:lnTo>
                        <a:pt x="16" y="86"/>
                      </a:lnTo>
                      <a:close/>
                    </a:path>
                  </a:pathLst>
                </a:custGeom>
                <a:solidFill>
                  <a:srgbClr val="2882F0"/>
                </a:solidFill>
                <a:ln w="9360">
                  <a:solidFill>
                    <a:srgbClr val="2882F0"/>
                  </a:solidFill>
                  <a:round/>
                  <a:headEnd/>
                  <a:tailEnd/>
                </a:ln>
              </p:spPr>
              <p:txBody>
                <a:bodyPr wrap="none" anchor="ctr"/>
                <a:lstStyle/>
                <a:p>
                  <a:endParaRPr lang="en-IN" b="1"/>
                </a:p>
              </p:txBody>
            </p:sp>
            <p:sp>
              <p:nvSpPr>
                <p:cNvPr id="13671" name="Freeform 128"/>
                <p:cNvSpPr>
                  <a:spLocks noChangeArrowheads="1"/>
                </p:cNvSpPr>
                <p:nvPr/>
              </p:nvSpPr>
              <p:spPr bwMode="auto">
                <a:xfrm>
                  <a:off x="905" y="2352"/>
                  <a:ext cx="1265" cy="69"/>
                </a:xfrm>
                <a:custGeom>
                  <a:avLst/>
                  <a:gdLst>
                    <a:gd name="T0" fmla="*/ 1152 w 1269"/>
                    <a:gd name="T1" fmla="*/ 2 h 87"/>
                    <a:gd name="T2" fmla="*/ 1167 w 1269"/>
                    <a:gd name="T3" fmla="*/ 2 h 87"/>
                    <a:gd name="T4" fmla="*/ 1180 w 1269"/>
                    <a:gd name="T5" fmla="*/ 2 h 87"/>
                    <a:gd name="T6" fmla="*/ 14 w 1269"/>
                    <a:gd name="T7" fmla="*/ 2 h 87"/>
                    <a:gd name="T8" fmla="*/ 14 w 1269"/>
                    <a:gd name="T9" fmla="*/ 2 h 87"/>
                    <a:gd name="T10" fmla="*/ 0 w 1269"/>
                    <a:gd name="T11" fmla="*/ 2 h 87"/>
                    <a:gd name="T12" fmla="*/ 0 w 1269"/>
                    <a:gd name="T13" fmla="*/ 0 h 87"/>
                    <a:gd name="T14" fmla="*/ 967 w 1269"/>
                    <a:gd name="T15" fmla="*/ 0 h 87"/>
                    <a:gd name="T16" fmla="*/ 967 w 1269"/>
                    <a:gd name="T17" fmla="*/ 2 h 87"/>
                    <a:gd name="T18" fmla="*/ 996 w 1269"/>
                    <a:gd name="T19" fmla="*/ 2 h 87"/>
                    <a:gd name="T20" fmla="*/ 996 w 1269"/>
                    <a:gd name="T21" fmla="*/ 0 h 87"/>
                    <a:gd name="T22" fmla="*/ 1010 w 1269"/>
                    <a:gd name="T23" fmla="*/ 0 h 87"/>
                    <a:gd name="T24" fmla="*/ 1010 w 1269"/>
                    <a:gd name="T25" fmla="*/ 2 h 87"/>
                    <a:gd name="T26" fmla="*/ 1040 w 1269"/>
                    <a:gd name="T27" fmla="*/ 2 h 87"/>
                    <a:gd name="T28" fmla="*/ 1040 w 1269"/>
                    <a:gd name="T29" fmla="*/ 2 h 87"/>
                    <a:gd name="T30" fmla="*/ 1076 w 1269"/>
                    <a:gd name="T31" fmla="*/ 2 h 87"/>
                    <a:gd name="T32" fmla="*/ 1076 w 1269"/>
                    <a:gd name="T33" fmla="*/ 2 h 87"/>
                    <a:gd name="T34" fmla="*/ 1098 w 1269"/>
                    <a:gd name="T35" fmla="*/ 2 h 87"/>
                    <a:gd name="T36" fmla="*/ 1098 w 1269"/>
                    <a:gd name="T37" fmla="*/ 2 h 87"/>
                    <a:gd name="T38" fmla="*/ 1151 w 1269"/>
                    <a:gd name="T39" fmla="*/ 2 h 87"/>
                    <a:gd name="T40" fmla="*/ 1153 w 1269"/>
                    <a:gd name="T41" fmla="*/ 2 h 87"/>
                    <a:gd name="T42" fmla="*/ 1152 w 1269"/>
                    <a:gd name="T43" fmla="*/ 2 h 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69"/>
                    <a:gd name="T67" fmla="*/ 0 h 87"/>
                    <a:gd name="T68" fmla="*/ 1269 w 1269"/>
                    <a:gd name="T69" fmla="*/ 87 h 8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69" h="87">
                      <a:moveTo>
                        <a:pt x="1241" y="73"/>
                      </a:moveTo>
                      <a:lnTo>
                        <a:pt x="1256" y="81"/>
                      </a:lnTo>
                      <a:lnTo>
                        <a:pt x="1269" y="87"/>
                      </a:lnTo>
                      <a:lnTo>
                        <a:pt x="14" y="87"/>
                      </a:lnTo>
                      <a:lnTo>
                        <a:pt x="14" y="29"/>
                      </a:lnTo>
                      <a:lnTo>
                        <a:pt x="0" y="29"/>
                      </a:lnTo>
                      <a:lnTo>
                        <a:pt x="0" y="0"/>
                      </a:lnTo>
                      <a:lnTo>
                        <a:pt x="1035" y="0"/>
                      </a:lnTo>
                      <a:lnTo>
                        <a:pt x="1035" y="29"/>
                      </a:lnTo>
                      <a:lnTo>
                        <a:pt x="1065" y="29"/>
                      </a:lnTo>
                      <a:lnTo>
                        <a:pt x="1065" y="0"/>
                      </a:lnTo>
                      <a:lnTo>
                        <a:pt x="1079" y="0"/>
                      </a:lnTo>
                      <a:lnTo>
                        <a:pt x="1079" y="29"/>
                      </a:lnTo>
                      <a:lnTo>
                        <a:pt x="1109" y="29"/>
                      </a:lnTo>
                      <a:lnTo>
                        <a:pt x="1109" y="58"/>
                      </a:lnTo>
                      <a:lnTo>
                        <a:pt x="1154" y="58"/>
                      </a:lnTo>
                      <a:lnTo>
                        <a:pt x="1154" y="29"/>
                      </a:lnTo>
                      <a:lnTo>
                        <a:pt x="1184" y="29"/>
                      </a:lnTo>
                      <a:lnTo>
                        <a:pt x="1184" y="58"/>
                      </a:lnTo>
                      <a:lnTo>
                        <a:pt x="1240" y="58"/>
                      </a:lnTo>
                      <a:lnTo>
                        <a:pt x="1242" y="73"/>
                      </a:lnTo>
                      <a:lnTo>
                        <a:pt x="1241" y="73"/>
                      </a:lnTo>
                      <a:close/>
                    </a:path>
                  </a:pathLst>
                </a:custGeom>
                <a:solidFill>
                  <a:srgbClr val="50A5F5"/>
                </a:solidFill>
                <a:ln w="9360">
                  <a:solidFill>
                    <a:srgbClr val="50A5F5"/>
                  </a:solidFill>
                  <a:round/>
                  <a:headEnd/>
                  <a:tailEnd/>
                </a:ln>
              </p:spPr>
              <p:txBody>
                <a:bodyPr wrap="none" anchor="ctr"/>
                <a:lstStyle/>
                <a:p>
                  <a:endParaRPr lang="en-IN" b="1"/>
                </a:p>
              </p:txBody>
            </p:sp>
            <p:sp>
              <p:nvSpPr>
                <p:cNvPr id="13672" name="Freeform 129"/>
                <p:cNvSpPr>
                  <a:spLocks noChangeArrowheads="1"/>
                </p:cNvSpPr>
                <p:nvPr/>
              </p:nvSpPr>
              <p:spPr bwMode="auto">
                <a:xfrm>
                  <a:off x="2235" y="2408"/>
                  <a:ext cx="113" cy="11"/>
                </a:xfrm>
                <a:custGeom>
                  <a:avLst/>
                  <a:gdLst>
                    <a:gd name="T0" fmla="*/ 2 w 117"/>
                    <a:gd name="T1" fmla="*/ 1 h 18"/>
                    <a:gd name="T2" fmla="*/ 14 w 117"/>
                    <a:gd name="T3" fmla="*/ 0 h 18"/>
                    <a:gd name="T4" fmla="*/ 23 w 117"/>
                    <a:gd name="T5" fmla="*/ 1 h 18"/>
                    <a:gd name="T6" fmla="*/ 29 w 117"/>
                    <a:gd name="T7" fmla="*/ 1 h 18"/>
                    <a:gd name="T8" fmla="*/ 35 w 117"/>
                    <a:gd name="T9" fmla="*/ 1 h 18"/>
                    <a:gd name="T10" fmla="*/ 41 w 117"/>
                    <a:gd name="T11" fmla="*/ 1 h 18"/>
                    <a:gd name="T12" fmla="*/ 47 w 117"/>
                    <a:gd name="T13" fmla="*/ 1 h 18"/>
                    <a:gd name="T14" fmla="*/ 55 w 117"/>
                    <a:gd name="T15" fmla="*/ 1 h 18"/>
                    <a:gd name="T16" fmla="*/ 55 w 117"/>
                    <a:gd name="T17" fmla="*/ 1 h 18"/>
                    <a:gd name="T18" fmla="*/ 0 w 117"/>
                    <a:gd name="T19" fmla="*/ 1 h 18"/>
                    <a:gd name="T20" fmla="*/ 2 w 117"/>
                    <a:gd name="T21" fmla="*/ 1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7"/>
                    <a:gd name="T34" fmla="*/ 0 h 18"/>
                    <a:gd name="T35" fmla="*/ 117 w 117"/>
                    <a:gd name="T36" fmla="*/ 18 h 1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7" h="18">
                      <a:moveTo>
                        <a:pt x="2" y="18"/>
                      </a:moveTo>
                      <a:lnTo>
                        <a:pt x="15" y="0"/>
                      </a:lnTo>
                      <a:lnTo>
                        <a:pt x="45" y="10"/>
                      </a:lnTo>
                      <a:lnTo>
                        <a:pt x="60" y="12"/>
                      </a:lnTo>
                      <a:lnTo>
                        <a:pt x="74" y="13"/>
                      </a:lnTo>
                      <a:lnTo>
                        <a:pt x="89" y="18"/>
                      </a:lnTo>
                      <a:lnTo>
                        <a:pt x="103" y="15"/>
                      </a:lnTo>
                      <a:lnTo>
                        <a:pt x="117" y="10"/>
                      </a:lnTo>
                      <a:lnTo>
                        <a:pt x="117" y="18"/>
                      </a:lnTo>
                      <a:lnTo>
                        <a:pt x="0" y="18"/>
                      </a:lnTo>
                      <a:lnTo>
                        <a:pt x="2" y="18"/>
                      </a:lnTo>
                      <a:close/>
                    </a:path>
                  </a:pathLst>
                </a:custGeom>
                <a:solidFill>
                  <a:srgbClr val="50A5F5"/>
                </a:solidFill>
                <a:ln w="9360">
                  <a:solidFill>
                    <a:srgbClr val="50A5F5"/>
                  </a:solidFill>
                  <a:round/>
                  <a:headEnd/>
                  <a:tailEnd/>
                </a:ln>
              </p:spPr>
              <p:txBody>
                <a:bodyPr wrap="none" anchor="ctr"/>
                <a:lstStyle/>
                <a:p>
                  <a:endParaRPr lang="en-IN" b="1"/>
                </a:p>
              </p:txBody>
            </p:sp>
            <p:sp>
              <p:nvSpPr>
                <p:cNvPr id="13673" name="Freeform 130"/>
                <p:cNvSpPr>
                  <a:spLocks noChangeArrowheads="1"/>
                </p:cNvSpPr>
                <p:nvPr/>
              </p:nvSpPr>
              <p:spPr bwMode="auto">
                <a:xfrm>
                  <a:off x="2397" y="2414"/>
                  <a:ext cx="3" cy="5"/>
                </a:xfrm>
                <a:custGeom>
                  <a:avLst/>
                  <a:gdLst>
                    <a:gd name="T0" fmla="*/ 0 w 7"/>
                    <a:gd name="T1" fmla="*/ 0 h 11"/>
                    <a:gd name="T2" fmla="*/ 0 w 7"/>
                    <a:gd name="T3" fmla="*/ 0 h 11"/>
                    <a:gd name="T4" fmla="*/ 0 w 7"/>
                    <a:gd name="T5" fmla="*/ 0 h 11"/>
                    <a:gd name="T6" fmla="*/ 0 w 7"/>
                    <a:gd name="T7" fmla="*/ 0 h 11"/>
                    <a:gd name="T8" fmla="*/ 0 60000 65536"/>
                    <a:gd name="T9" fmla="*/ 0 60000 65536"/>
                    <a:gd name="T10" fmla="*/ 0 60000 65536"/>
                    <a:gd name="T11" fmla="*/ 0 60000 65536"/>
                    <a:gd name="T12" fmla="*/ 0 w 7"/>
                    <a:gd name="T13" fmla="*/ 0 h 11"/>
                    <a:gd name="T14" fmla="*/ 7 w 7"/>
                    <a:gd name="T15" fmla="*/ 11 h 11"/>
                  </a:gdLst>
                  <a:ahLst/>
                  <a:cxnLst>
                    <a:cxn ang="T8">
                      <a:pos x="T0" y="T1"/>
                    </a:cxn>
                    <a:cxn ang="T9">
                      <a:pos x="T2" y="T3"/>
                    </a:cxn>
                    <a:cxn ang="T10">
                      <a:pos x="T4" y="T5"/>
                    </a:cxn>
                    <a:cxn ang="T11">
                      <a:pos x="T6" y="T7"/>
                    </a:cxn>
                  </a:cxnLst>
                  <a:rect l="T12" t="T13" r="T14" b="T15"/>
                  <a:pathLst>
                    <a:path w="7" h="11">
                      <a:moveTo>
                        <a:pt x="7" y="11"/>
                      </a:moveTo>
                      <a:lnTo>
                        <a:pt x="0" y="0"/>
                      </a:lnTo>
                      <a:lnTo>
                        <a:pt x="0" y="11"/>
                      </a:lnTo>
                      <a:lnTo>
                        <a:pt x="7" y="11"/>
                      </a:lnTo>
                      <a:close/>
                    </a:path>
                  </a:pathLst>
                </a:custGeom>
                <a:solidFill>
                  <a:srgbClr val="50A5F5"/>
                </a:solidFill>
                <a:ln w="9360">
                  <a:solidFill>
                    <a:srgbClr val="50A5F5"/>
                  </a:solidFill>
                  <a:round/>
                  <a:headEnd/>
                  <a:tailEnd/>
                </a:ln>
              </p:spPr>
              <p:txBody>
                <a:bodyPr wrap="none" anchor="ctr"/>
                <a:lstStyle/>
                <a:p>
                  <a:endParaRPr lang="en-IN" b="1"/>
                </a:p>
              </p:txBody>
            </p:sp>
            <p:sp>
              <p:nvSpPr>
                <p:cNvPr id="13674" name="Freeform 131"/>
                <p:cNvSpPr>
                  <a:spLocks noChangeArrowheads="1"/>
                </p:cNvSpPr>
                <p:nvPr/>
              </p:nvSpPr>
              <p:spPr bwMode="auto">
                <a:xfrm>
                  <a:off x="2501" y="2351"/>
                  <a:ext cx="1919" cy="68"/>
                </a:xfrm>
                <a:custGeom>
                  <a:avLst/>
                  <a:gdLst>
                    <a:gd name="T0" fmla="*/ 1833 w 1923"/>
                    <a:gd name="T1" fmla="*/ 2 h 87"/>
                    <a:gd name="T2" fmla="*/ 1832 w 1923"/>
                    <a:gd name="T3" fmla="*/ 2 h 87"/>
                    <a:gd name="T4" fmla="*/ 1834 w 1923"/>
                    <a:gd name="T5" fmla="*/ 2 h 87"/>
                    <a:gd name="T6" fmla="*/ 1834 w 1923"/>
                    <a:gd name="T7" fmla="*/ 0 h 87"/>
                    <a:gd name="T8" fmla="*/ 149 w 1923"/>
                    <a:gd name="T9" fmla="*/ 0 h 87"/>
                    <a:gd name="T10" fmla="*/ 149 w 1923"/>
                    <a:gd name="T11" fmla="*/ 2 h 87"/>
                    <a:gd name="T12" fmla="*/ 119 w 1923"/>
                    <a:gd name="T13" fmla="*/ 2 h 87"/>
                    <a:gd name="T14" fmla="*/ 119 w 1923"/>
                    <a:gd name="T15" fmla="*/ 0 h 87"/>
                    <a:gd name="T16" fmla="*/ 0 w 1923"/>
                    <a:gd name="T17" fmla="*/ 0 h 87"/>
                    <a:gd name="T18" fmla="*/ 0 w 1923"/>
                    <a:gd name="T19" fmla="*/ 2 h 87"/>
                    <a:gd name="T20" fmla="*/ 1832 w 1923"/>
                    <a:gd name="T21" fmla="*/ 2 h 87"/>
                    <a:gd name="T22" fmla="*/ 1833 w 1923"/>
                    <a:gd name="T23" fmla="*/ 2 h 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23"/>
                    <a:gd name="T37" fmla="*/ 0 h 87"/>
                    <a:gd name="T38" fmla="*/ 1923 w 1923"/>
                    <a:gd name="T39" fmla="*/ 87 h 8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23" h="87">
                      <a:moveTo>
                        <a:pt x="1922" y="87"/>
                      </a:moveTo>
                      <a:lnTo>
                        <a:pt x="1921" y="58"/>
                      </a:lnTo>
                      <a:lnTo>
                        <a:pt x="1923" y="52"/>
                      </a:lnTo>
                      <a:lnTo>
                        <a:pt x="1923" y="0"/>
                      </a:lnTo>
                      <a:lnTo>
                        <a:pt x="149" y="0"/>
                      </a:lnTo>
                      <a:lnTo>
                        <a:pt x="149" y="58"/>
                      </a:lnTo>
                      <a:lnTo>
                        <a:pt x="119" y="58"/>
                      </a:lnTo>
                      <a:lnTo>
                        <a:pt x="119" y="0"/>
                      </a:lnTo>
                      <a:lnTo>
                        <a:pt x="0" y="0"/>
                      </a:lnTo>
                      <a:lnTo>
                        <a:pt x="0" y="86"/>
                      </a:lnTo>
                      <a:lnTo>
                        <a:pt x="1921" y="86"/>
                      </a:lnTo>
                      <a:lnTo>
                        <a:pt x="1922" y="87"/>
                      </a:lnTo>
                      <a:close/>
                    </a:path>
                  </a:pathLst>
                </a:custGeom>
                <a:solidFill>
                  <a:srgbClr val="50A5F5"/>
                </a:solidFill>
                <a:ln w="9360">
                  <a:solidFill>
                    <a:srgbClr val="50A5F5"/>
                  </a:solidFill>
                  <a:round/>
                  <a:headEnd/>
                  <a:tailEnd/>
                </a:ln>
              </p:spPr>
              <p:txBody>
                <a:bodyPr wrap="none" anchor="ctr"/>
                <a:lstStyle/>
                <a:p>
                  <a:endParaRPr lang="en-IN" b="1"/>
                </a:p>
              </p:txBody>
            </p:sp>
            <p:sp>
              <p:nvSpPr>
                <p:cNvPr id="13675" name="Freeform 132"/>
                <p:cNvSpPr>
                  <a:spLocks noChangeArrowheads="1"/>
                </p:cNvSpPr>
                <p:nvPr/>
              </p:nvSpPr>
              <p:spPr bwMode="auto">
                <a:xfrm>
                  <a:off x="2147" y="2351"/>
                  <a:ext cx="144" cy="40"/>
                </a:xfrm>
                <a:custGeom>
                  <a:avLst/>
                  <a:gdLst>
                    <a:gd name="T0" fmla="*/ 0 w 148"/>
                    <a:gd name="T1" fmla="*/ 2 h 53"/>
                    <a:gd name="T2" fmla="*/ 0 w 148"/>
                    <a:gd name="T3" fmla="*/ 0 h 53"/>
                    <a:gd name="T4" fmla="*/ 81 w 148"/>
                    <a:gd name="T5" fmla="*/ 0 h 53"/>
                    <a:gd name="T6" fmla="*/ 81 w 148"/>
                    <a:gd name="T7" fmla="*/ 2 h 53"/>
                    <a:gd name="T8" fmla="*/ 73 w 148"/>
                    <a:gd name="T9" fmla="*/ 2 h 53"/>
                    <a:gd name="T10" fmla="*/ 56 w 148"/>
                    <a:gd name="T11" fmla="*/ 2 h 53"/>
                    <a:gd name="T12" fmla="*/ 49 w 148"/>
                    <a:gd name="T13" fmla="*/ 2 h 53"/>
                    <a:gd name="T14" fmla="*/ 36 w 148"/>
                    <a:gd name="T15" fmla="*/ 2 h 53"/>
                    <a:gd name="T16" fmla="*/ 25 w 148"/>
                    <a:gd name="T17" fmla="*/ 2 h 53"/>
                    <a:gd name="T18" fmla="*/ 23 w 148"/>
                    <a:gd name="T19" fmla="*/ 2 h 53"/>
                    <a:gd name="T20" fmla="*/ 18 w 148"/>
                    <a:gd name="T21" fmla="*/ 2 h 53"/>
                    <a:gd name="T22" fmla="*/ 16 w 148"/>
                    <a:gd name="T23" fmla="*/ 2 h 53"/>
                    <a:gd name="T24" fmla="*/ 1 w 148"/>
                    <a:gd name="T25" fmla="*/ 2 h 53"/>
                    <a:gd name="T26" fmla="*/ 0 w 148"/>
                    <a:gd name="T27" fmla="*/ 2 h 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8"/>
                    <a:gd name="T43" fmla="*/ 0 h 53"/>
                    <a:gd name="T44" fmla="*/ 148 w 148"/>
                    <a:gd name="T45" fmla="*/ 53 h 5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8" h="53">
                      <a:moveTo>
                        <a:pt x="0" y="52"/>
                      </a:moveTo>
                      <a:lnTo>
                        <a:pt x="0" y="0"/>
                      </a:lnTo>
                      <a:lnTo>
                        <a:pt x="148" y="0"/>
                      </a:lnTo>
                      <a:lnTo>
                        <a:pt x="148" y="20"/>
                      </a:lnTo>
                      <a:lnTo>
                        <a:pt x="133" y="20"/>
                      </a:lnTo>
                      <a:lnTo>
                        <a:pt x="105" y="15"/>
                      </a:lnTo>
                      <a:lnTo>
                        <a:pt x="90" y="16"/>
                      </a:lnTo>
                      <a:lnTo>
                        <a:pt x="60" y="22"/>
                      </a:lnTo>
                      <a:lnTo>
                        <a:pt x="47" y="30"/>
                      </a:lnTo>
                      <a:lnTo>
                        <a:pt x="45" y="33"/>
                      </a:lnTo>
                      <a:lnTo>
                        <a:pt x="30" y="33"/>
                      </a:lnTo>
                      <a:lnTo>
                        <a:pt x="16" y="35"/>
                      </a:lnTo>
                      <a:lnTo>
                        <a:pt x="1" y="53"/>
                      </a:lnTo>
                      <a:lnTo>
                        <a:pt x="0" y="52"/>
                      </a:lnTo>
                      <a:close/>
                    </a:path>
                  </a:pathLst>
                </a:custGeom>
                <a:solidFill>
                  <a:srgbClr val="50A5F5"/>
                </a:solidFill>
                <a:ln w="9360">
                  <a:solidFill>
                    <a:srgbClr val="50A5F5"/>
                  </a:solidFill>
                  <a:round/>
                  <a:headEnd/>
                  <a:tailEnd/>
                </a:ln>
              </p:spPr>
              <p:txBody>
                <a:bodyPr wrap="none" anchor="ctr"/>
                <a:lstStyle/>
                <a:p>
                  <a:endParaRPr lang="en-IN" b="1"/>
                </a:p>
              </p:txBody>
            </p:sp>
            <p:sp>
              <p:nvSpPr>
                <p:cNvPr id="13676" name="Freeform 133"/>
                <p:cNvSpPr>
                  <a:spLocks noChangeArrowheads="1"/>
                </p:cNvSpPr>
                <p:nvPr/>
              </p:nvSpPr>
              <p:spPr bwMode="auto">
                <a:xfrm>
                  <a:off x="913" y="2353"/>
                  <a:ext cx="1216" cy="69"/>
                </a:xfrm>
                <a:custGeom>
                  <a:avLst/>
                  <a:gdLst>
                    <a:gd name="T0" fmla="*/ 80 w 1220"/>
                    <a:gd name="T1" fmla="*/ 2 h 87"/>
                    <a:gd name="T2" fmla="*/ 77 w 1220"/>
                    <a:gd name="T3" fmla="*/ 2 h 87"/>
                    <a:gd name="T4" fmla="*/ 66 w 1220"/>
                    <a:gd name="T5" fmla="*/ 2 h 87"/>
                    <a:gd name="T6" fmla="*/ 36 w 1220"/>
                    <a:gd name="T7" fmla="*/ 2 h 87"/>
                    <a:gd name="T8" fmla="*/ 22 w 1220"/>
                    <a:gd name="T9" fmla="*/ 2 h 87"/>
                    <a:gd name="T10" fmla="*/ 16 w 1220"/>
                    <a:gd name="T11" fmla="*/ 2 h 87"/>
                    <a:gd name="T12" fmla="*/ 7 w 1220"/>
                    <a:gd name="T13" fmla="*/ 2 h 87"/>
                    <a:gd name="T14" fmla="*/ 0 w 1220"/>
                    <a:gd name="T15" fmla="*/ 0 h 87"/>
                    <a:gd name="T16" fmla="*/ 959 w 1220"/>
                    <a:gd name="T17" fmla="*/ 0 h 87"/>
                    <a:gd name="T18" fmla="*/ 959 w 1220"/>
                    <a:gd name="T19" fmla="*/ 2 h 87"/>
                    <a:gd name="T20" fmla="*/ 989 w 1220"/>
                    <a:gd name="T21" fmla="*/ 2 h 87"/>
                    <a:gd name="T22" fmla="*/ 989 w 1220"/>
                    <a:gd name="T23" fmla="*/ 0 h 87"/>
                    <a:gd name="T24" fmla="*/ 1003 w 1220"/>
                    <a:gd name="T25" fmla="*/ 0 h 87"/>
                    <a:gd name="T26" fmla="*/ 1003 w 1220"/>
                    <a:gd name="T27" fmla="*/ 2 h 87"/>
                    <a:gd name="T28" fmla="*/ 1026 w 1220"/>
                    <a:gd name="T29" fmla="*/ 2 h 87"/>
                    <a:gd name="T30" fmla="*/ 1026 w 1220"/>
                    <a:gd name="T31" fmla="*/ 2 h 87"/>
                    <a:gd name="T32" fmla="*/ 1060 w 1220"/>
                    <a:gd name="T33" fmla="*/ 2 h 87"/>
                    <a:gd name="T34" fmla="*/ 1060 w 1220"/>
                    <a:gd name="T35" fmla="*/ 2 h 87"/>
                    <a:gd name="T36" fmla="*/ 1088 w 1220"/>
                    <a:gd name="T37" fmla="*/ 2 h 87"/>
                    <a:gd name="T38" fmla="*/ 1088 w 1220"/>
                    <a:gd name="T39" fmla="*/ 2 h 87"/>
                    <a:gd name="T40" fmla="*/ 1131 w 1220"/>
                    <a:gd name="T41" fmla="*/ 2 h 87"/>
                    <a:gd name="T42" fmla="*/ 1118 w 1220"/>
                    <a:gd name="T43" fmla="*/ 2 h 87"/>
                    <a:gd name="T44" fmla="*/ 441 w 1220"/>
                    <a:gd name="T45" fmla="*/ 2 h 87"/>
                    <a:gd name="T46" fmla="*/ 441 w 1220"/>
                    <a:gd name="T47" fmla="*/ 2 h 87"/>
                    <a:gd name="T48" fmla="*/ 432 w 1220"/>
                    <a:gd name="T49" fmla="*/ 2 h 87"/>
                    <a:gd name="T50" fmla="*/ 431 w 1220"/>
                    <a:gd name="T51" fmla="*/ 2 h 87"/>
                    <a:gd name="T52" fmla="*/ 416 w 1220"/>
                    <a:gd name="T53" fmla="*/ 2 h 87"/>
                    <a:gd name="T54" fmla="*/ 408 w 1220"/>
                    <a:gd name="T55" fmla="*/ 2 h 87"/>
                    <a:gd name="T56" fmla="*/ 401 w 1220"/>
                    <a:gd name="T57" fmla="*/ 2 h 87"/>
                    <a:gd name="T58" fmla="*/ 386 w 1220"/>
                    <a:gd name="T59" fmla="*/ 2 h 87"/>
                    <a:gd name="T60" fmla="*/ 372 w 1220"/>
                    <a:gd name="T61" fmla="*/ 2 h 87"/>
                    <a:gd name="T62" fmla="*/ 368 w 1220"/>
                    <a:gd name="T63" fmla="*/ 2 h 87"/>
                    <a:gd name="T64" fmla="*/ 325 w 1220"/>
                    <a:gd name="T65" fmla="*/ 2 h 87"/>
                    <a:gd name="T66" fmla="*/ 328 w 1220"/>
                    <a:gd name="T67" fmla="*/ 2 h 87"/>
                    <a:gd name="T68" fmla="*/ 330 w 1220"/>
                    <a:gd name="T69" fmla="*/ 2 h 87"/>
                    <a:gd name="T70" fmla="*/ 328 w 1220"/>
                    <a:gd name="T71" fmla="*/ 2 h 87"/>
                    <a:gd name="T72" fmla="*/ 313 w 1220"/>
                    <a:gd name="T73" fmla="*/ 2 h 87"/>
                    <a:gd name="T74" fmla="*/ 299 w 1220"/>
                    <a:gd name="T75" fmla="*/ 2 h 87"/>
                    <a:gd name="T76" fmla="*/ 284 w 1220"/>
                    <a:gd name="T77" fmla="*/ 2 h 87"/>
                    <a:gd name="T78" fmla="*/ 271 w 1220"/>
                    <a:gd name="T79" fmla="*/ 2 h 87"/>
                    <a:gd name="T80" fmla="*/ 263 w 1220"/>
                    <a:gd name="T81" fmla="*/ 2 h 87"/>
                    <a:gd name="T82" fmla="*/ 260 w 1220"/>
                    <a:gd name="T83" fmla="*/ 2 h 87"/>
                    <a:gd name="T84" fmla="*/ 143 w 1220"/>
                    <a:gd name="T85" fmla="*/ 2 h 87"/>
                    <a:gd name="T86" fmla="*/ 130 w 1220"/>
                    <a:gd name="T87" fmla="*/ 2 h 87"/>
                    <a:gd name="T88" fmla="*/ 116 w 1220"/>
                    <a:gd name="T89" fmla="*/ 2 h 87"/>
                    <a:gd name="T90" fmla="*/ 108 w 1220"/>
                    <a:gd name="T91" fmla="*/ 2 h 87"/>
                    <a:gd name="T92" fmla="*/ 84 w 1220"/>
                    <a:gd name="T93" fmla="*/ 2 h 87"/>
                    <a:gd name="T94" fmla="*/ 80 w 1220"/>
                    <a:gd name="T95" fmla="*/ 2 h 8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220"/>
                    <a:gd name="T145" fmla="*/ 0 h 87"/>
                    <a:gd name="T146" fmla="*/ 1220 w 1220"/>
                    <a:gd name="T147" fmla="*/ 87 h 8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220" h="87">
                      <a:moveTo>
                        <a:pt x="80" y="84"/>
                      </a:moveTo>
                      <a:lnTo>
                        <a:pt x="77" y="55"/>
                      </a:lnTo>
                      <a:lnTo>
                        <a:pt x="66" y="50"/>
                      </a:lnTo>
                      <a:lnTo>
                        <a:pt x="36" y="41"/>
                      </a:lnTo>
                      <a:lnTo>
                        <a:pt x="22" y="32"/>
                      </a:lnTo>
                      <a:lnTo>
                        <a:pt x="16" y="27"/>
                      </a:lnTo>
                      <a:lnTo>
                        <a:pt x="7" y="14"/>
                      </a:lnTo>
                      <a:lnTo>
                        <a:pt x="0" y="0"/>
                      </a:lnTo>
                      <a:lnTo>
                        <a:pt x="1028" y="0"/>
                      </a:lnTo>
                      <a:lnTo>
                        <a:pt x="1028" y="29"/>
                      </a:lnTo>
                      <a:lnTo>
                        <a:pt x="1058" y="29"/>
                      </a:lnTo>
                      <a:lnTo>
                        <a:pt x="1058" y="0"/>
                      </a:lnTo>
                      <a:lnTo>
                        <a:pt x="1072" y="0"/>
                      </a:lnTo>
                      <a:lnTo>
                        <a:pt x="1072" y="29"/>
                      </a:lnTo>
                      <a:lnTo>
                        <a:pt x="1102" y="29"/>
                      </a:lnTo>
                      <a:lnTo>
                        <a:pt x="1102" y="58"/>
                      </a:lnTo>
                      <a:lnTo>
                        <a:pt x="1147" y="58"/>
                      </a:lnTo>
                      <a:lnTo>
                        <a:pt x="1147" y="29"/>
                      </a:lnTo>
                      <a:lnTo>
                        <a:pt x="1177" y="29"/>
                      </a:lnTo>
                      <a:lnTo>
                        <a:pt x="1177" y="58"/>
                      </a:lnTo>
                      <a:lnTo>
                        <a:pt x="1220" y="58"/>
                      </a:lnTo>
                      <a:lnTo>
                        <a:pt x="1207" y="87"/>
                      </a:lnTo>
                      <a:lnTo>
                        <a:pt x="467" y="87"/>
                      </a:lnTo>
                      <a:lnTo>
                        <a:pt x="467" y="85"/>
                      </a:lnTo>
                      <a:lnTo>
                        <a:pt x="454" y="58"/>
                      </a:lnTo>
                      <a:lnTo>
                        <a:pt x="453" y="56"/>
                      </a:lnTo>
                      <a:lnTo>
                        <a:pt x="438" y="55"/>
                      </a:lnTo>
                      <a:lnTo>
                        <a:pt x="430" y="58"/>
                      </a:lnTo>
                      <a:lnTo>
                        <a:pt x="423" y="67"/>
                      </a:lnTo>
                      <a:lnTo>
                        <a:pt x="408" y="76"/>
                      </a:lnTo>
                      <a:lnTo>
                        <a:pt x="394" y="83"/>
                      </a:lnTo>
                      <a:lnTo>
                        <a:pt x="390" y="85"/>
                      </a:lnTo>
                      <a:lnTo>
                        <a:pt x="347" y="85"/>
                      </a:lnTo>
                      <a:lnTo>
                        <a:pt x="350" y="75"/>
                      </a:lnTo>
                      <a:lnTo>
                        <a:pt x="352" y="56"/>
                      </a:lnTo>
                      <a:lnTo>
                        <a:pt x="350" y="53"/>
                      </a:lnTo>
                      <a:lnTo>
                        <a:pt x="335" y="48"/>
                      </a:lnTo>
                      <a:lnTo>
                        <a:pt x="321" y="47"/>
                      </a:lnTo>
                      <a:lnTo>
                        <a:pt x="306" y="36"/>
                      </a:lnTo>
                      <a:lnTo>
                        <a:pt x="292" y="38"/>
                      </a:lnTo>
                      <a:lnTo>
                        <a:pt x="284" y="58"/>
                      </a:lnTo>
                      <a:lnTo>
                        <a:pt x="281" y="87"/>
                      </a:lnTo>
                      <a:lnTo>
                        <a:pt x="143" y="87"/>
                      </a:lnTo>
                      <a:lnTo>
                        <a:pt x="130" y="77"/>
                      </a:lnTo>
                      <a:lnTo>
                        <a:pt x="116" y="75"/>
                      </a:lnTo>
                      <a:lnTo>
                        <a:pt x="108" y="87"/>
                      </a:lnTo>
                      <a:lnTo>
                        <a:pt x="84" y="87"/>
                      </a:lnTo>
                      <a:lnTo>
                        <a:pt x="80" y="84"/>
                      </a:lnTo>
                      <a:close/>
                    </a:path>
                  </a:pathLst>
                </a:custGeom>
                <a:solidFill>
                  <a:srgbClr val="78B9FA"/>
                </a:solidFill>
                <a:ln w="9360">
                  <a:solidFill>
                    <a:srgbClr val="78B9FA"/>
                  </a:solidFill>
                  <a:round/>
                  <a:headEnd/>
                  <a:tailEnd/>
                </a:ln>
              </p:spPr>
              <p:txBody>
                <a:bodyPr wrap="none" anchor="ctr"/>
                <a:lstStyle/>
                <a:p>
                  <a:endParaRPr lang="en-IN" b="1"/>
                </a:p>
              </p:txBody>
            </p:sp>
            <p:sp>
              <p:nvSpPr>
                <p:cNvPr id="13677" name="Freeform 134"/>
                <p:cNvSpPr>
                  <a:spLocks noChangeArrowheads="1"/>
                </p:cNvSpPr>
                <p:nvPr/>
              </p:nvSpPr>
              <p:spPr bwMode="auto">
                <a:xfrm>
                  <a:off x="2243" y="2417"/>
                  <a:ext cx="21" cy="4"/>
                </a:xfrm>
                <a:custGeom>
                  <a:avLst/>
                  <a:gdLst>
                    <a:gd name="T0" fmla="*/ 1 w 25"/>
                    <a:gd name="T1" fmla="*/ 0 h 9"/>
                    <a:gd name="T2" fmla="*/ 3 w 25"/>
                    <a:gd name="T3" fmla="*/ 0 h 9"/>
                    <a:gd name="T4" fmla="*/ 3 w 25"/>
                    <a:gd name="T5" fmla="*/ 0 h 9"/>
                    <a:gd name="T6" fmla="*/ 3 w 25"/>
                    <a:gd name="T7" fmla="*/ 0 h 9"/>
                    <a:gd name="T8" fmla="*/ 0 w 25"/>
                    <a:gd name="T9" fmla="*/ 0 h 9"/>
                    <a:gd name="T10" fmla="*/ 1 w 25"/>
                    <a:gd name="T11" fmla="*/ 0 h 9"/>
                    <a:gd name="T12" fmla="*/ 0 60000 65536"/>
                    <a:gd name="T13" fmla="*/ 0 60000 65536"/>
                    <a:gd name="T14" fmla="*/ 0 60000 65536"/>
                    <a:gd name="T15" fmla="*/ 0 60000 65536"/>
                    <a:gd name="T16" fmla="*/ 0 60000 65536"/>
                    <a:gd name="T17" fmla="*/ 0 60000 65536"/>
                    <a:gd name="T18" fmla="*/ 0 w 25"/>
                    <a:gd name="T19" fmla="*/ 0 h 9"/>
                    <a:gd name="T20" fmla="*/ 25 w 25"/>
                    <a:gd name="T21" fmla="*/ 9 h 9"/>
                  </a:gdLst>
                  <a:ahLst/>
                  <a:cxnLst>
                    <a:cxn ang="T12">
                      <a:pos x="T0" y="T1"/>
                    </a:cxn>
                    <a:cxn ang="T13">
                      <a:pos x="T2" y="T3"/>
                    </a:cxn>
                    <a:cxn ang="T14">
                      <a:pos x="T4" y="T5"/>
                    </a:cxn>
                    <a:cxn ang="T15">
                      <a:pos x="T6" y="T7"/>
                    </a:cxn>
                    <a:cxn ang="T16">
                      <a:pos x="T8" y="T9"/>
                    </a:cxn>
                    <a:cxn ang="T17">
                      <a:pos x="T10" y="T11"/>
                    </a:cxn>
                  </a:cxnLst>
                  <a:rect l="T18" t="T19" r="T20" b="T21"/>
                  <a:pathLst>
                    <a:path w="25" h="9">
                      <a:moveTo>
                        <a:pt x="1" y="8"/>
                      </a:moveTo>
                      <a:lnTo>
                        <a:pt x="9" y="0"/>
                      </a:lnTo>
                      <a:lnTo>
                        <a:pt x="23" y="8"/>
                      </a:lnTo>
                      <a:lnTo>
                        <a:pt x="25" y="9"/>
                      </a:lnTo>
                      <a:lnTo>
                        <a:pt x="0" y="9"/>
                      </a:lnTo>
                      <a:lnTo>
                        <a:pt x="1" y="8"/>
                      </a:lnTo>
                      <a:close/>
                    </a:path>
                  </a:pathLst>
                </a:custGeom>
                <a:solidFill>
                  <a:srgbClr val="78B9FA"/>
                </a:solidFill>
                <a:ln w="9360">
                  <a:solidFill>
                    <a:srgbClr val="78B9FA"/>
                  </a:solidFill>
                  <a:round/>
                  <a:headEnd/>
                  <a:tailEnd/>
                </a:ln>
              </p:spPr>
              <p:txBody>
                <a:bodyPr wrap="none" anchor="ctr"/>
                <a:lstStyle/>
                <a:p>
                  <a:endParaRPr lang="en-IN" b="1"/>
                </a:p>
              </p:txBody>
            </p:sp>
            <p:sp>
              <p:nvSpPr>
                <p:cNvPr id="13678" name="Freeform 135"/>
                <p:cNvSpPr>
                  <a:spLocks noChangeArrowheads="1"/>
                </p:cNvSpPr>
                <p:nvPr/>
              </p:nvSpPr>
              <p:spPr bwMode="auto">
                <a:xfrm>
                  <a:off x="2501" y="2351"/>
                  <a:ext cx="126" cy="68"/>
                </a:xfrm>
                <a:custGeom>
                  <a:avLst/>
                  <a:gdLst>
                    <a:gd name="T0" fmla="*/ 55 w 130"/>
                    <a:gd name="T1" fmla="*/ 2 h 87"/>
                    <a:gd name="T2" fmla="*/ 60 w 130"/>
                    <a:gd name="T3" fmla="*/ 2 h 87"/>
                    <a:gd name="T4" fmla="*/ 66 w 130"/>
                    <a:gd name="T5" fmla="*/ 2 h 87"/>
                    <a:gd name="T6" fmla="*/ 60 w 130"/>
                    <a:gd name="T7" fmla="*/ 2 h 87"/>
                    <a:gd name="T8" fmla="*/ 60 w 130"/>
                    <a:gd name="T9" fmla="*/ 0 h 87"/>
                    <a:gd name="T10" fmla="*/ 0 w 130"/>
                    <a:gd name="T11" fmla="*/ 0 h 87"/>
                    <a:gd name="T12" fmla="*/ 3 w 130"/>
                    <a:gd name="T13" fmla="*/ 2 h 87"/>
                    <a:gd name="T14" fmla="*/ 0 w 130"/>
                    <a:gd name="T15" fmla="*/ 2 h 87"/>
                    <a:gd name="T16" fmla="*/ 0 w 130"/>
                    <a:gd name="T17" fmla="*/ 2 h 87"/>
                    <a:gd name="T18" fmla="*/ 53 w 130"/>
                    <a:gd name="T19" fmla="*/ 2 h 87"/>
                    <a:gd name="T20" fmla="*/ 55 w 130"/>
                    <a:gd name="T21" fmla="*/ 2 h 8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0"/>
                    <a:gd name="T34" fmla="*/ 0 h 87"/>
                    <a:gd name="T35" fmla="*/ 130 w 130"/>
                    <a:gd name="T36" fmla="*/ 87 h 8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0" h="87">
                      <a:moveTo>
                        <a:pt x="110" y="87"/>
                      </a:moveTo>
                      <a:lnTo>
                        <a:pt x="119" y="82"/>
                      </a:lnTo>
                      <a:lnTo>
                        <a:pt x="130" y="58"/>
                      </a:lnTo>
                      <a:lnTo>
                        <a:pt x="119" y="58"/>
                      </a:lnTo>
                      <a:lnTo>
                        <a:pt x="119" y="0"/>
                      </a:lnTo>
                      <a:lnTo>
                        <a:pt x="0" y="0"/>
                      </a:lnTo>
                      <a:lnTo>
                        <a:pt x="3" y="29"/>
                      </a:lnTo>
                      <a:lnTo>
                        <a:pt x="0" y="32"/>
                      </a:lnTo>
                      <a:lnTo>
                        <a:pt x="0" y="86"/>
                      </a:lnTo>
                      <a:lnTo>
                        <a:pt x="108" y="86"/>
                      </a:lnTo>
                      <a:lnTo>
                        <a:pt x="110" y="87"/>
                      </a:lnTo>
                      <a:close/>
                    </a:path>
                  </a:pathLst>
                </a:custGeom>
                <a:solidFill>
                  <a:srgbClr val="78B9FA"/>
                </a:solidFill>
                <a:ln w="9360">
                  <a:solidFill>
                    <a:srgbClr val="78B9FA"/>
                  </a:solidFill>
                  <a:round/>
                  <a:headEnd/>
                  <a:tailEnd/>
                </a:ln>
              </p:spPr>
              <p:txBody>
                <a:bodyPr wrap="none" anchor="ctr"/>
                <a:lstStyle/>
                <a:p>
                  <a:endParaRPr lang="en-IN" b="1"/>
                </a:p>
              </p:txBody>
            </p:sp>
            <p:sp>
              <p:nvSpPr>
                <p:cNvPr id="13679" name="Freeform 136"/>
                <p:cNvSpPr>
                  <a:spLocks noChangeArrowheads="1"/>
                </p:cNvSpPr>
                <p:nvPr/>
              </p:nvSpPr>
              <p:spPr bwMode="auto">
                <a:xfrm>
                  <a:off x="2648" y="2353"/>
                  <a:ext cx="1765" cy="67"/>
                </a:xfrm>
                <a:custGeom>
                  <a:avLst/>
                  <a:gdLst>
                    <a:gd name="T0" fmla="*/ 11 w 1769"/>
                    <a:gd name="T1" fmla="*/ 2 h 85"/>
                    <a:gd name="T2" fmla="*/ 16 w 1769"/>
                    <a:gd name="T3" fmla="*/ 2 h 85"/>
                    <a:gd name="T4" fmla="*/ 18 w 1769"/>
                    <a:gd name="T5" fmla="*/ 2 h 85"/>
                    <a:gd name="T6" fmla="*/ 16 w 1769"/>
                    <a:gd name="T7" fmla="*/ 2 h 85"/>
                    <a:gd name="T8" fmla="*/ 2 w 1769"/>
                    <a:gd name="T9" fmla="*/ 2 h 85"/>
                    <a:gd name="T10" fmla="*/ 0 w 1769"/>
                    <a:gd name="T11" fmla="*/ 2 h 85"/>
                    <a:gd name="T12" fmla="*/ 0 w 1769"/>
                    <a:gd name="T13" fmla="*/ 0 h 85"/>
                    <a:gd name="T14" fmla="*/ 1662 w 1769"/>
                    <a:gd name="T15" fmla="*/ 0 h 85"/>
                    <a:gd name="T16" fmla="*/ 1666 w 1769"/>
                    <a:gd name="T17" fmla="*/ 2 h 85"/>
                    <a:gd name="T18" fmla="*/ 1671 w 1769"/>
                    <a:gd name="T19" fmla="*/ 2 h 85"/>
                    <a:gd name="T20" fmla="*/ 1677 w 1769"/>
                    <a:gd name="T21" fmla="*/ 2 h 85"/>
                    <a:gd name="T22" fmla="*/ 1680 w 1769"/>
                    <a:gd name="T23" fmla="*/ 2 h 85"/>
                    <a:gd name="T24" fmla="*/ 10 w 1769"/>
                    <a:gd name="T25" fmla="*/ 2 h 85"/>
                    <a:gd name="T26" fmla="*/ 11 w 1769"/>
                    <a:gd name="T27" fmla="*/ 2 h 8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769"/>
                    <a:gd name="T43" fmla="*/ 0 h 85"/>
                    <a:gd name="T44" fmla="*/ 1769 w 1769"/>
                    <a:gd name="T45" fmla="*/ 85 h 8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769" h="85">
                      <a:moveTo>
                        <a:pt x="11" y="84"/>
                      </a:moveTo>
                      <a:lnTo>
                        <a:pt x="16" y="71"/>
                      </a:lnTo>
                      <a:lnTo>
                        <a:pt x="18" y="56"/>
                      </a:lnTo>
                      <a:lnTo>
                        <a:pt x="16" y="54"/>
                      </a:lnTo>
                      <a:lnTo>
                        <a:pt x="2" y="29"/>
                      </a:lnTo>
                      <a:lnTo>
                        <a:pt x="0" y="26"/>
                      </a:lnTo>
                      <a:lnTo>
                        <a:pt x="0" y="0"/>
                      </a:lnTo>
                      <a:lnTo>
                        <a:pt x="1751" y="0"/>
                      </a:lnTo>
                      <a:lnTo>
                        <a:pt x="1755" y="29"/>
                      </a:lnTo>
                      <a:lnTo>
                        <a:pt x="1760" y="43"/>
                      </a:lnTo>
                      <a:lnTo>
                        <a:pt x="1766" y="56"/>
                      </a:lnTo>
                      <a:lnTo>
                        <a:pt x="1769" y="85"/>
                      </a:lnTo>
                      <a:lnTo>
                        <a:pt x="10" y="85"/>
                      </a:lnTo>
                      <a:lnTo>
                        <a:pt x="11" y="84"/>
                      </a:lnTo>
                      <a:close/>
                    </a:path>
                  </a:pathLst>
                </a:custGeom>
                <a:solidFill>
                  <a:srgbClr val="78B9FA"/>
                </a:solidFill>
                <a:ln w="9360">
                  <a:solidFill>
                    <a:srgbClr val="78B9FA"/>
                  </a:solidFill>
                  <a:round/>
                  <a:headEnd/>
                  <a:tailEnd/>
                </a:ln>
              </p:spPr>
              <p:txBody>
                <a:bodyPr wrap="none" anchor="ctr"/>
                <a:lstStyle/>
                <a:p>
                  <a:endParaRPr lang="en-IN" b="1"/>
                </a:p>
              </p:txBody>
            </p:sp>
            <p:sp>
              <p:nvSpPr>
                <p:cNvPr id="13680" name="Freeform 137"/>
                <p:cNvSpPr>
                  <a:spLocks noChangeArrowheads="1"/>
                </p:cNvSpPr>
                <p:nvPr/>
              </p:nvSpPr>
              <p:spPr bwMode="auto">
                <a:xfrm>
                  <a:off x="4412" y="2352"/>
                  <a:ext cx="8" cy="29"/>
                </a:xfrm>
                <a:custGeom>
                  <a:avLst/>
                  <a:gdLst>
                    <a:gd name="T0" fmla="*/ 1 w 12"/>
                    <a:gd name="T1" fmla="*/ 1 h 39"/>
                    <a:gd name="T2" fmla="*/ 1 w 12"/>
                    <a:gd name="T3" fmla="*/ 1 h 39"/>
                    <a:gd name="T4" fmla="*/ 0 w 12"/>
                    <a:gd name="T5" fmla="*/ 0 h 39"/>
                    <a:gd name="T6" fmla="*/ 1 w 12"/>
                    <a:gd name="T7" fmla="*/ 0 h 39"/>
                    <a:gd name="T8" fmla="*/ 1 w 12"/>
                    <a:gd name="T9" fmla="*/ 1 h 39"/>
                    <a:gd name="T10" fmla="*/ 0 60000 65536"/>
                    <a:gd name="T11" fmla="*/ 0 60000 65536"/>
                    <a:gd name="T12" fmla="*/ 0 60000 65536"/>
                    <a:gd name="T13" fmla="*/ 0 60000 65536"/>
                    <a:gd name="T14" fmla="*/ 0 60000 65536"/>
                    <a:gd name="T15" fmla="*/ 0 w 12"/>
                    <a:gd name="T16" fmla="*/ 0 h 39"/>
                    <a:gd name="T17" fmla="*/ 12 w 12"/>
                    <a:gd name="T18" fmla="*/ 39 h 39"/>
                  </a:gdLst>
                  <a:ahLst/>
                  <a:cxnLst>
                    <a:cxn ang="T10">
                      <a:pos x="T0" y="T1"/>
                    </a:cxn>
                    <a:cxn ang="T11">
                      <a:pos x="T2" y="T3"/>
                    </a:cxn>
                    <a:cxn ang="T12">
                      <a:pos x="T4" y="T5"/>
                    </a:cxn>
                    <a:cxn ang="T13">
                      <a:pos x="T6" y="T7"/>
                    </a:cxn>
                    <a:cxn ang="T14">
                      <a:pos x="T8" y="T9"/>
                    </a:cxn>
                  </a:cxnLst>
                  <a:rect l="T15" t="T16" r="T17" b="T18"/>
                  <a:pathLst>
                    <a:path w="12" h="39">
                      <a:moveTo>
                        <a:pt x="12" y="39"/>
                      </a:moveTo>
                      <a:lnTo>
                        <a:pt x="6" y="29"/>
                      </a:lnTo>
                      <a:lnTo>
                        <a:pt x="0" y="0"/>
                      </a:lnTo>
                      <a:lnTo>
                        <a:pt x="12" y="0"/>
                      </a:lnTo>
                      <a:lnTo>
                        <a:pt x="12" y="39"/>
                      </a:lnTo>
                      <a:close/>
                    </a:path>
                  </a:pathLst>
                </a:custGeom>
                <a:solidFill>
                  <a:srgbClr val="78B9FA"/>
                </a:solidFill>
                <a:ln w="9360">
                  <a:solidFill>
                    <a:srgbClr val="78B9FA"/>
                  </a:solidFill>
                  <a:round/>
                  <a:headEnd/>
                  <a:tailEnd/>
                </a:ln>
              </p:spPr>
              <p:txBody>
                <a:bodyPr wrap="none" anchor="ctr"/>
                <a:lstStyle/>
                <a:p>
                  <a:endParaRPr lang="en-IN" b="1"/>
                </a:p>
              </p:txBody>
            </p:sp>
            <p:sp>
              <p:nvSpPr>
                <p:cNvPr id="13681" name="Freeform 138"/>
                <p:cNvSpPr>
                  <a:spLocks noChangeArrowheads="1"/>
                </p:cNvSpPr>
                <p:nvPr/>
              </p:nvSpPr>
              <p:spPr bwMode="auto">
                <a:xfrm>
                  <a:off x="2170" y="2352"/>
                  <a:ext cx="15" cy="0"/>
                </a:xfrm>
                <a:custGeom>
                  <a:avLst/>
                  <a:gdLst>
                    <a:gd name="T0" fmla="*/ 2 w 19"/>
                    <a:gd name="T1" fmla="*/ 0 h 4"/>
                    <a:gd name="T2" fmla="*/ 2 w 19"/>
                    <a:gd name="T3" fmla="*/ 0 h 4"/>
                    <a:gd name="T4" fmla="*/ 0 w 19"/>
                    <a:gd name="T5" fmla="*/ 0 h 4"/>
                    <a:gd name="T6" fmla="*/ 2 w 19"/>
                    <a:gd name="T7" fmla="*/ 0 h 4"/>
                    <a:gd name="T8" fmla="*/ 2 w 19"/>
                    <a:gd name="T9" fmla="*/ 0 h 4"/>
                    <a:gd name="T10" fmla="*/ 0 60000 65536"/>
                    <a:gd name="T11" fmla="*/ 0 60000 65536"/>
                    <a:gd name="T12" fmla="*/ 0 60000 65536"/>
                    <a:gd name="T13" fmla="*/ 0 60000 65536"/>
                    <a:gd name="T14" fmla="*/ 0 60000 65536"/>
                    <a:gd name="T15" fmla="*/ 0 w 19"/>
                    <a:gd name="T16" fmla="*/ 0 h 4"/>
                    <a:gd name="T17" fmla="*/ 19 w 19"/>
                    <a:gd name="T18" fmla="*/ 0 h 4"/>
                  </a:gdLst>
                  <a:ahLst/>
                  <a:cxnLst>
                    <a:cxn ang="T10">
                      <a:pos x="T0" y="T1"/>
                    </a:cxn>
                    <a:cxn ang="T11">
                      <a:pos x="T2" y="T3"/>
                    </a:cxn>
                    <a:cxn ang="T12">
                      <a:pos x="T4" y="T5"/>
                    </a:cxn>
                    <a:cxn ang="T13">
                      <a:pos x="T6" y="T7"/>
                    </a:cxn>
                    <a:cxn ang="T14">
                      <a:pos x="T8" y="T9"/>
                    </a:cxn>
                  </a:cxnLst>
                  <a:rect l="T15" t="T16" r="T17" b="T18"/>
                  <a:pathLst>
                    <a:path w="19" h="4">
                      <a:moveTo>
                        <a:pt x="7" y="4"/>
                      </a:moveTo>
                      <a:lnTo>
                        <a:pt x="19" y="0"/>
                      </a:lnTo>
                      <a:lnTo>
                        <a:pt x="0" y="0"/>
                      </a:lnTo>
                      <a:lnTo>
                        <a:pt x="8" y="4"/>
                      </a:lnTo>
                      <a:lnTo>
                        <a:pt x="7" y="4"/>
                      </a:lnTo>
                      <a:close/>
                    </a:path>
                  </a:pathLst>
                </a:custGeom>
                <a:solidFill>
                  <a:srgbClr val="78B9FA"/>
                </a:solidFill>
                <a:ln w="9360">
                  <a:solidFill>
                    <a:srgbClr val="78B9FA"/>
                  </a:solidFill>
                  <a:round/>
                  <a:headEnd/>
                  <a:tailEnd/>
                </a:ln>
              </p:spPr>
              <p:txBody>
                <a:bodyPr wrap="none" anchor="ctr"/>
                <a:lstStyle/>
                <a:p>
                  <a:endParaRPr lang="en-IN" b="1"/>
                </a:p>
              </p:txBody>
            </p:sp>
            <p:sp>
              <p:nvSpPr>
                <p:cNvPr id="13682" name="Freeform 139"/>
                <p:cNvSpPr>
                  <a:spLocks noChangeArrowheads="1"/>
                </p:cNvSpPr>
                <p:nvPr/>
              </p:nvSpPr>
              <p:spPr bwMode="auto">
                <a:xfrm>
                  <a:off x="2242" y="2351"/>
                  <a:ext cx="49" cy="7"/>
                </a:xfrm>
                <a:custGeom>
                  <a:avLst/>
                  <a:gdLst>
                    <a:gd name="T0" fmla="*/ 6 w 53"/>
                    <a:gd name="T1" fmla="*/ 1 h 13"/>
                    <a:gd name="T2" fmla="*/ 6 w 53"/>
                    <a:gd name="T3" fmla="*/ 1 h 13"/>
                    <a:gd name="T4" fmla="*/ 9 w 53"/>
                    <a:gd name="T5" fmla="*/ 1 h 13"/>
                    <a:gd name="T6" fmla="*/ 9 w 53"/>
                    <a:gd name="T7" fmla="*/ 0 h 13"/>
                    <a:gd name="T8" fmla="*/ 0 w 53"/>
                    <a:gd name="T9" fmla="*/ 0 h 13"/>
                    <a:gd name="T10" fmla="*/ 6 w 53"/>
                    <a:gd name="T11" fmla="*/ 1 h 13"/>
                    <a:gd name="T12" fmla="*/ 0 60000 65536"/>
                    <a:gd name="T13" fmla="*/ 0 60000 65536"/>
                    <a:gd name="T14" fmla="*/ 0 60000 65536"/>
                    <a:gd name="T15" fmla="*/ 0 60000 65536"/>
                    <a:gd name="T16" fmla="*/ 0 60000 65536"/>
                    <a:gd name="T17" fmla="*/ 0 60000 65536"/>
                    <a:gd name="T18" fmla="*/ 0 w 53"/>
                    <a:gd name="T19" fmla="*/ 0 h 13"/>
                    <a:gd name="T20" fmla="*/ 53 w 53"/>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53" h="13">
                      <a:moveTo>
                        <a:pt x="8" y="3"/>
                      </a:moveTo>
                      <a:lnTo>
                        <a:pt x="38" y="12"/>
                      </a:lnTo>
                      <a:lnTo>
                        <a:pt x="53" y="13"/>
                      </a:lnTo>
                      <a:lnTo>
                        <a:pt x="53" y="0"/>
                      </a:lnTo>
                      <a:lnTo>
                        <a:pt x="0" y="0"/>
                      </a:lnTo>
                      <a:lnTo>
                        <a:pt x="8" y="3"/>
                      </a:lnTo>
                      <a:close/>
                    </a:path>
                  </a:pathLst>
                </a:custGeom>
                <a:solidFill>
                  <a:srgbClr val="78B9FA"/>
                </a:solidFill>
                <a:ln w="9360">
                  <a:solidFill>
                    <a:srgbClr val="78B9FA"/>
                  </a:solidFill>
                  <a:round/>
                  <a:headEnd/>
                  <a:tailEnd/>
                </a:ln>
              </p:spPr>
              <p:txBody>
                <a:bodyPr wrap="none" anchor="ctr"/>
                <a:lstStyle/>
                <a:p>
                  <a:endParaRPr lang="en-IN" b="1"/>
                </a:p>
              </p:txBody>
            </p:sp>
            <p:sp>
              <p:nvSpPr>
                <p:cNvPr id="13683" name="Freeform 140"/>
                <p:cNvSpPr>
                  <a:spLocks noChangeArrowheads="1"/>
                </p:cNvSpPr>
                <p:nvPr/>
              </p:nvSpPr>
              <p:spPr bwMode="auto">
                <a:xfrm>
                  <a:off x="1677" y="2352"/>
                  <a:ext cx="440" cy="68"/>
                </a:xfrm>
                <a:custGeom>
                  <a:avLst/>
                  <a:gdLst>
                    <a:gd name="T0" fmla="*/ 55 w 444"/>
                    <a:gd name="T1" fmla="*/ 2 h 86"/>
                    <a:gd name="T2" fmla="*/ 64 w 444"/>
                    <a:gd name="T3" fmla="*/ 2 h 86"/>
                    <a:gd name="T4" fmla="*/ 79 w 444"/>
                    <a:gd name="T5" fmla="*/ 2 h 86"/>
                    <a:gd name="T6" fmla="*/ 91 w 444"/>
                    <a:gd name="T7" fmla="*/ 2 h 86"/>
                    <a:gd name="T8" fmla="*/ 343 w 444"/>
                    <a:gd name="T9" fmla="*/ 2 h 86"/>
                    <a:gd name="T10" fmla="*/ 349 w 444"/>
                    <a:gd name="T11" fmla="*/ 2 h 86"/>
                    <a:gd name="T12" fmla="*/ 360 w 444"/>
                    <a:gd name="T13" fmla="*/ 2 h 86"/>
                    <a:gd name="T14" fmla="*/ 363 w 444"/>
                    <a:gd name="T15" fmla="*/ 2 h 86"/>
                    <a:gd name="T16" fmla="*/ 337 w 444"/>
                    <a:gd name="T17" fmla="*/ 2 h 86"/>
                    <a:gd name="T18" fmla="*/ 337 w 444"/>
                    <a:gd name="T19" fmla="*/ 2 h 86"/>
                    <a:gd name="T20" fmla="*/ 311 w 444"/>
                    <a:gd name="T21" fmla="*/ 2 h 86"/>
                    <a:gd name="T22" fmla="*/ 311 w 444"/>
                    <a:gd name="T23" fmla="*/ 2 h 86"/>
                    <a:gd name="T24" fmla="*/ 271 w 444"/>
                    <a:gd name="T25" fmla="*/ 2 h 86"/>
                    <a:gd name="T26" fmla="*/ 271 w 444"/>
                    <a:gd name="T27" fmla="*/ 2 h 86"/>
                    <a:gd name="T28" fmla="*/ 251 w 444"/>
                    <a:gd name="T29" fmla="*/ 2 h 86"/>
                    <a:gd name="T30" fmla="*/ 251 w 444"/>
                    <a:gd name="T31" fmla="*/ 0 h 86"/>
                    <a:gd name="T32" fmla="*/ 242 w 444"/>
                    <a:gd name="T33" fmla="*/ 0 h 86"/>
                    <a:gd name="T34" fmla="*/ 242 w 444"/>
                    <a:gd name="T35" fmla="*/ 2 h 86"/>
                    <a:gd name="T36" fmla="*/ 215 w 444"/>
                    <a:gd name="T37" fmla="*/ 2 h 86"/>
                    <a:gd name="T38" fmla="*/ 215 w 444"/>
                    <a:gd name="T39" fmla="*/ 0 h 86"/>
                    <a:gd name="T40" fmla="*/ 0 w 444"/>
                    <a:gd name="T41" fmla="*/ 0 h 86"/>
                    <a:gd name="T42" fmla="*/ 11 w 444"/>
                    <a:gd name="T43" fmla="*/ 2 h 86"/>
                    <a:gd name="T44" fmla="*/ 25 w 444"/>
                    <a:gd name="T45" fmla="*/ 2 h 86"/>
                    <a:gd name="T46" fmla="*/ 35 w 444"/>
                    <a:gd name="T47" fmla="*/ 2 h 86"/>
                    <a:gd name="T48" fmla="*/ 39 w 444"/>
                    <a:gd name="T49" fmla="*/ 2 h 86"/>
                    <a:gd name="T50" fmla="*/ 54 w 444"/>
                    <a:gd name="T51" fmla="*/ 2 h 86"/>
                    <a:gd name="T52" fmla="*/ 55 w 444"/>
                    <a:gd name="T53" fmla="*/ 2 h 86"/>
                    <a:gd name="T54" fmla="*/ 55 w 444"/>
                    <a:gd name="T55" fmla="*/ 2 h 8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44"/>
                    <a:gd name="T85" fmla="*/ 0 h 86"/>
                    <a:gd name="T86" fmla="*/ 444 w 444"/>
                    <a:gd name="T87" fmla="*/ 86 h 8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44" h="86">
                      <a:moveTo>
                        <a:pt x="71" y="58"/>
                      </a:moveTo>
                      <a:lnTo>
                        <a:pt x="85" y="69"/>
                      </a:lnTo>
                      <a:lnTo>
                        <a:pt x="100" y="75"/>
                      </a:lnTo>
                      <a:lnTo>
                        <a:pt x="113" y="86"/>
                      </a:lnTo>
                      <a:lnTo>
                        <a:pt x="418" y="86"/>
                      </a:lnTo>
                      <a:lnTo>
                        <a:pt x="426" y="81"/>
                      </a:lnTo>
                      <a:lnTo>
                        <a:pt x="440" y="67"/>
                      </a:lnTo>
                      <a:lnTo>
                        <a:pt x="444" y="58"/>
                      </a:lnTo>
                      <a:lnTo>
                        <a:pt x="410" y="58"/>
                      </a:lnTo>
                      <a:lnTo>
                        <a:pt x="410" y="29"/>
                      </a:lnTo>
                      <a:lnTo>
                        <a:pt x="380" y="29"/>
                      </a:lnTo>
                      <a:lnTo>
                        <a:pt x="380" y="58"/>
                      </a:lnTo>
                      <a:lnTo>
                        <a:pt x="336" y="58"/>
                      </a:lnTo>
                      <a:lnTo>
                        <a:pt x="336" y="29"/>
                      </a:lnTo>
                      <a:lnTo>
                        <a:pt x="306" y="29"/>
                      </a:lnTo>
                      <a:lnTo>
                        <a:pt x="306" y="0"/>
                      </a:lnTo>
                      <a:lnTo>
                        <a:pt x="292" y="0"/>
                      </a:lnTo>
                      <a:lnTo>
                        <a:pt x="292" y="29"/>
                      </a:lnTo>
                      <a:lnTo>
                        <a:pt x="262" y="29"/>
                      </a:lnTo>
                      <a:lnTo>
                        <a:pt x="262" y="0"/>
                      </a:lnTo>
                      <a:lnTo>
                        <a:pt x="0" y="0"/>
                      </a:lnTo>
                      <a:lnTo>
                        <a:pt x="11" y="8"/>
                      </a:lnTo>
                      <a:lnTo>
                        <a:pt x="25" y="19"/>
                      </a:lnTo>
                      <a:lnTo>
                        <a:pt x="35" y="29"/>
                      </a:lnTo>
                      <a:lnTo>
                        <a:pt x="39" y="34"/>
                      </a:lnTo>
                      <a:lnTo>
                        <a:pt x="54" y="45"/>
                      </a:lnTo>
                      <a:lnTo>
                        <a:pt x="68" y="60"/>
                      </a:lnTo>
                      <a:lnTo>
                        <a:pt x="71" y="58"/>
                      </a:lnTo>
                      <a:close/>
                    </a:path>
                  </a:pathLst>
                </a:custGeom>
                <a:solidFill>
                  <a:srgbClr val="96D2FA"/>
                </a:solidFill>
                <a:ln w="9360">
                  <a:solidFill>
                    <a:srgbClr val="96D2FA"/>
                  </a:solidFill>
                  <a:round/>
                  <a:headEnd/>
                  <a:tailEnd/>
                </a:ln>
              </p:spPr>
              <p:txBody>
                <a:bodyPr wrap="none" anchor="ctr"/>
                <a:lstStyle/>
                <a:p>
                  <a:endParaRPr lang="en-IN" b="1"/>
                </a:p>
              </p:txBody>
            </p:sp>
            <p:sp>
              <p:nvSpPr>
                <p:cNvPr id="13684" name="Freeform 141"/>
                <p:cNvSpPr>
                  <a:spLocks noChangeArrowheads="1"/>
                </p:cNvSpPr>
                <p:nvPr/>
              </p:nvSpPr>
              <p:spPr bwMode="auto">
                <a:xfrm>
                  <a:off x="2502" y="2352"/>
                  <a:ext cx="96" cy="63"/>
                </a:xfrm>
                <a:custGeom>
                  <a:avLst/>
                  <a:gdLst>
                    <a:gd name="T0" fmla="*/ 0 w 100"/>
                    <a:gd name="T1" fmla="*/ 2 h 80"/>
                    <a:gd name="T2" fmla="*/ 0 w 100"/>
                    <a:gd name="T3" fmla="*/ 2 h 80"/>
                    <a:gd name="T4" fmla="*/ 12 w 100"/>
                    <a:gd name="T5" fmla="*/ 2 h 80"/>
                    <a:gd name="T6" fmla="*/ 8 w 100"/>
                    <a:gd name="T7" fmla="*/ 0 h 80"/>
                    <a:gd name="T8" fmla="*/ 40 w 100"/>
                    <a:gd name="T9" fmla="*/ 0 h 80"/>
                    <a:gd name="T10" fmla="*/ 35 w 100"/>
                    <a:gd name="T11" fmla="*/ 2 h 80"/>
                    <a:gd name="T12" fmla="*/ 35 w 100"/>
                    <a:gd name="T13" fmla="*/ 2 h 80"/>
                    <a:gd name="T14" fmla="*/ 31 w 100"/>
                    <a:gd name="T15" fmla="*/ 2 h 80"/>
                    <a:gd name="T16" fmla="*/ 24 w 100"/>
                    <a:gd name="T17" fmla="*/ 2 h 80"/>
                    <a:gd name="T18" fmla="*/ 20 w 100"/>
                    <a:gd name="T19" fmla="*/ 2 h 80"/>
                    <a:gd name="T20" fmla="*/ 12 w 100"/>
                    <a:gd name="T21" fmla="*/ 2 h 80"/>
                    <a:gd name="T22" fmla="*/ 12 w 100"/>
                    <a:gd name="T23" fmla="*/ 2 h 80"/>
                    <a:gd name="T24" fmla="*/ 12 w 100"/>
                    <a:gd name="T25" fmla="*/ 2 h 80"/>
                    <a:gd name="T26" fmla="*/ 2 w 100"/>
                    <a:gd name="T27" fmla="*/ 2 h 80"/>
                    <a:gd name="T28" fmla="*/ 0 w 100"/>
                    <a:gd name="T29" fmla="*/ 2 h 8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0"/>
                    <a:gd name="T46" fmla="*/ 0 h 80"/>
                    <a:gd name="T47" fmla="*/ 100 w 100"/>
                    <a:gd name="T48" fmla="*/ 80 h 8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0" h="80">
                      <a:moveTo>
                        <a:pt x="0" y="72"/>
                      </a:moveTo>
                      <a:lnTo>
                        <a:pt x="0" y="51"/>
                      </a:lnTo>
                      <a:lnTo>
                        <a:pt x="14" y="29"/>
                      </a:lnTo>
                      <a:lnTo>
                        <a:pt x="8" y="0"/>
                      </a:lnTo>
                      <a:lnTo>
                        <a:pt x="100" y="0"/>
                      </a:lnTo>
                      <a:lnTo>
                        <a:pt x="88" y="27"/>
                      </a:lnTo>
                      <a:lnTo>
                        <a:pt x="87" y="29"/>
                      </a:lnTo>
                      <a:lnTo>
                        <a:pt x="74" y="49"/>
                      </a:lnTo>
                      <a:lnTo>
                        <a:pt x="59" y="54"/>
                      </a:lnTo>
                      <a:lnTo>
                        <a:pt x="45" y="51"/>
                      </a:lnTo>
                      <a:lnTo>
                        <a:pt x="31" y="48"/>
                      </a:lnTo>
                      <a:lnTo>
                        <a:pt x="21" y="60"/>
                      </a:lnTo>
                      <a:lnTo>
                        <a:pt x="16" y="80"/>
                      </a:lnTo>
                      <a:lnTo>
                        <a:pt x="2" y="73"/>
                      </a:lnTo>
                      <a:lnTo>
                        <a:pt x="0" y="72"/>
                      </a:lnTo>
                      <a:close/>
                    </a:path>
                  </a:pathLst>
                </a:custGeom>
                <a:solidFill>
                  <a:srgbClr val="96D2FA"/>
                </a:solidFill>
                <a:ln w="9360">
                  <a:solidFill>
                    <a:srgbClr val="96D2FA"/>
                  </a:solidFill>
                  <a:round/>
                  <a:headEnd/>
                  <a:tailEnd/>
                </a:ln>
              </p:spPr>
              <p:txBody>
                <a:bodyPr wrap="none" anchor="ctr"/>
                <a:lstStyle/>
                <a:p>
                  <a:endParaRPr lang="en-IN" b="1"/>
                </a:p>
              </p:txBody>
            </p:sp>
            <p:sp>
              <p:nvSpPr>
                <p:cNvPr id="13685" name="Freeform 142"/>
                <p:cNvSpPr>
                  <a:spLocks noChangeArrowheads="1"/>
                </p:cNvSpPr>
                <p:nvPr/>
              </p:nvSpPr>
              <p:spPr bwMode="auto">
                <a:xfrm>
                  <a:off x="2533" y="2418"/>
                  <a:ext cx="19" cy="1"/>
                </a:xfrm>
                <a:custGeom>
                  <a:avLst/>
                  <a:gdLst>
                    <a:gd name="T0" fmla="*/ 0 w 23"/>
                    <a:gd name="T1" fmla="*/ 0 h 6"/>
                    <a:gd name="T2" fmla="*/ 2 w 23"/>
                    <a:gd name="T3" fmla="*/ 0 h 6"/>
                    <a:gd name="T4" fmla="*/ 2 w 23"/>
                    <a:gd name="T5" fmla="*/ 0 h 6"/>
                    <a:gd name="T6" fmla="*/ 0 w 23"/>
                    <a:gd name="T7" fmla="*/ 0 h 6"/>
                    <a:gd name="T8" fmla="*/ 0 60000 65536"/>
                    <a:gd name="T9" fmla="*/ 0 60000 65536"/>
                    <a:gd name="T10" fmla="*/ 0 60000 65536"/>
                    <a:gd name="T11" fmla="*/ 0 60000 65536"/>
                    <a:gd name="T12" fmla="*/ 0 w 23"/>
                    <a:gd name="T13" fmla="*/ 0 h 6"/>
                    <a:gd name="T14" fmla="*/ 23 w 23"/>
                    <a:gd name="T15" fmla="*/ 6 h 6"/>
                  </a:gdLst>
                  <a:ahLst/>
                  <a:cxnLst>
                    <a:cxn ang="T8">
                      <a:pos x="T0" y="T1"/>
                    </a:cxn>
                    <a:cxn ang="T9">
                      <a:pos x="T2" y="T3"/>
                    </a:cxn>
                    <a:cxn ang="T10">
                      <a:pos x="T4" y="T5"/>
                    </a:cxn>
                    <a:cxn ang="T11">
                      <a:pos x="T6" y="T7"/>
                    </a:cxn>
                  </a:cxnLst>
                  <a:rect l="T12" t="T13" r="T14" b="T15"/>
                  <a:pathLst>
                    <a:path w="23" h="6">
                      <a:moveTo>
                        <a:pt x="0" y="6"/>
                      </a:moveTo>
                      <a:lnTo>
                        <a:pt x="13" y="0"/>
                      </a:lnTo>
                      <a:lnTo>
                        <a:pt x="23" y="6"/>
                      </a:lnTo>
                      <a:lnTo>
                        <a:pt x="0" y="6"/>
                      </a:lnTo>
                      <a:close/>
                    </a:path>
                  </a:pathLst>
                </a:custGeom>
                <a:solidFill>
                  <a:srgbClr val="96D2FA"/>
                </a:solidFill>
                <a:ln w="9360">
                  <a:solidFill>
                    <a:srgbClr val="96D2FA"/>
                  </a:solidFill>
                  <a:round/>
                  <a:headEnd/>
                  <a:tailEnd/>
                </a:ln>
              </p:spPr>
              <p:txBody>
                <a:bodyPr wrap="none" anchor="ctr"/>
                <a:lstStyle/>
                <a:p>
                  <a:endParaRPr lang="en-IN" b="1"/>
                </a:p>
              </p:txBody>
            </p:sp>
            <p:sp>
              <p:nvSpPr>
                <p:cNvPr id="13686" name="Freeform 143"/>
                <p:cNvSpPr>
                  <a:spLocks noChangeArrowheads="1"/>
                </p:cNvSpPr>
                <p:nvPr/>
              </p:nvSpPr>
              <p:spPr bwMode="auto">
                <a:xfrm>
                  <a:off x="2655" y="2352"/>
                  <a:ext cx="331" cy="49"/>
                </a:xfrm>
                <a:custGeom>
                  <a:avLst/>
                  <a:gdLst>
                    <a:gd name="T0" fmla="*/ 179 w 335"/>
                    <a:gd name="T1" fmla="*/ 2 h 63"/>
                    <a:gd name="T2" fmla="*/ 188 w 335"/>
                    <a:gd name="T3" fmla="*/ 2 h 63"/>
                    <a:gd name="T4" fmla="*/ 193 w 335"/>
                    <a:gd name="T5" fmla="*/ 2 h 63"/>
                    <a:gd name="T6" fmla="*/ 198 w 335"/>
                    <a:gd name="T7" fmla="*/ 2 h 63"/>
                    <a:gd name="T8" fmla="*/ 207 w 335"/>
                    <a:gd name="T9" fmla="*/ 2 h 63"/>
                    <a:gd name="T10" fmla="*/ 220 w 335"/>
                    <a:gd name="T11" fmla="*/ 2 h 63"/>
                    <a:gd name="T12" fmla="*/ 234 w 335"/>
                    <a:gd name="T13" fmla="*/ 2 h 63"/>
                    <a:gd name="T14" fmla="*/ 245 w 335"/>
                    <a:gd name="T15" fmla="*/ 2 h 63"/>
                    <a:gd name="T16" fmla="*/ 247 w 335"/>
                    <a:gd name="T17" fmla="*/ 2 h 63"/>
                    <a:gd name="T18" fmla="*/ 257 w 335"/>
                    <a:gd name="T19" fmla="*/ 2 h 63"/>
                    <a:gd name="T20" fmla="*/ 257 w 335"/>
                    <a:gd name="T21" fmla="*/ 0 h 63"/>
                    <a:gd name="T22" fmla="*/ 0 w 335"/>
                    <a:gd name="T23" fmla="*/ 0 h 63"/>
                    <a:gd name="T24" fmla="*/ 9 w 335"/>
                    <a:gd name="T25" fmla="*/ 2 h 63"/>
                    <a:gd name="T26" fmla="*/ 23 w 335"/>
                    <a:gd name="T27" fmla="*/ 2 h 63"/>
                    <a:gd name="T28" fmla="*/ 37 w 335"/>
                    <a:gd name="T29" fmla="*/ 2 h 63"/>
                    <a:gd name="T30" fmla="*/ 41 w 335"/>
                    <a:gd name="T31" fmla="*/ 2 h 63"/>
                    <a:gd name="T32" fmla="*/ 41 w 335"/>
                    <a:gd name="T33" fmla="*/ 2 h 63"/>
                    <a:gd name="T34" fmla="*/ 45 w 335"/>
                    <a:gd name="T35" fmla="*/ 2 h 63"/>
                    <a:gd name="T36" fmla="*/ 60 w 335"/>
                    <a:gd name="T37" fmla="*/ 2 h 63"/>
                    <a:gd name="T38" fmla="*/ 73 w 335"/>
                    <a:gd name="T39" fmla="*/ 2 h 63"/>
                    <a:gd name="T40" fmla="*/ 87 w 335"/>
                    <a:gd name="T41" fmla="*/ 2 h 63"/>
                    <a:gd name="T42" fmla="*/ 102 w 335"/>
                    <a:gd name="T43" fmla="*/ 2 h 63"/>
                    <a:gd name="T44" fmla="*/ 110 w 335"/>
                    <a:gd name="T45" fmla="*/ 2 h 63"/>
                    <a:gd name="T46" fmla="*/ 118 w 335"/>
                    <a:gd name="T47" fmla="*/ 2 h 63"/>
                    <a:gd name="T48" fmla="*/ 125 w 335"/>
                    <a:gd name="T49" fmla="*/ 2 h 63"/>
                    <a:gd name="T50" fmla="*/ 134 w 335"/>
                    <a:gd name="T51" fmla="*/ 2 h 63"/>
                    <a:gd name="T52" fmla="*/ 149 w 335"/>
                    <a:gd name="T53" fmla="*/ 2 h 63"/>
                    <a:gd name="T54" fmla="*/ 163 w 335"/>
                    <a:gd name="T55" fmla="*/ 2 h 63"/>
                    <a:gd name="T56" fmla="*/ 168 w 335"/>
                    <a:gd name="T57" fmla="*/ 2 h 63"/>
                    <a:gd name="T58" fmla="*/ 175 w 335"/>
                    <a:gd name="T59" fmla="*/ 2 h 63"/>
                    <a:gd name="T60" fmla="*/ 179 w 335"/>
                    <a:gd name="T61" fmla="*/ 2 h 6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35"/>
                    <a:gd name="T94" fmla="*/ 0 h 63"/>
                    <a:gd name="T95" fmla="*/ 335 w 335"/>
                    <a:gd name="T96" fmla="*/ 63 h 6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35" h="63">
                      <a:moveTo>
                        <a:pt x="231" y="58"/>
                      </a:moveTo>
                      <a:lnTo>
                        <a:pt x="245" y="63"/>
                      </a:lnTo>
                      <a:lnTo>
                        <a:pt x="252" y="57"/>
                      </a:lnTo>
                      <a:lnTo>
                        <a:pt x="261" y="49"/>
                      </a:lnTo>
                      <a:lnTo>
                        <a:pt x="275" y="55"/>
                      </a:lnTo>
                      <a:lnTo>
                        <a:pt x="289" y="52"/>
                      </a:lnTo>
                      <a:lnTo>
                        <a:pt x="304" y="51"/>
                      </a:lnTo>
                      <a:lnTo>
                        <a:pt x="318" y="32"/>
                      </a:lnTo>
                      <a:lnTo>
                        <a:pt x="321" y="29"/>
                      </a:lnTo>
                      <a:lnTo>
                        <a:pt x="334" y="2"/>
                      </a:lnTo>
                      <a:lnTo>
                        <a:pt x="335" y="0"/>
                      </a:lnTo>
                      <a:lnTo>
                        <a:pt x="0" y="0"/>
                      </a:lnTo>
                      <a:lnTo>
                        <a:pt x="9" y="9"/>
                      </a:lnTo>
                      <a:lnTo>
                        <a:pt x="23" y="15"/>
                      </a:lnTo>
                      <a:lnTo>
                        <a:pt x="37" y="23"/>
                      </a:lnTo>
                      <a:lnTo>
                        <a:pt x="52" y="28"/>
                      </a:lnTo>
                      <a:lnTo>
                        <a:pt x="55" y="31"/>
                      </a:lnTo>
                      <a:lnTo>
                        <a:pt x="66" y="35"/>
                      </a:lnTo>
                      <a:lnTo>
                        <a:pt x="81" y="48"/>
                      </a:lnTo>
                      <a:lnTo>
                        <a:pt x="95" y="48"/>
                      </a:lnTo>
                      <a:lnTo>
                        <a:pt x="109" y="44"/>
                      </a:lnTo>
                      <a:lnTo>
                        <a:pt x="124" y="49"/>
                      </a:lnTo>
                      <a:lnTo>
                        <a:pt x="138" y="52"/>
                      </a:lnTo>
                      <a:lnTo>
                        <a:pt x="153" y="52"/>
                      </a:lnTo>
                      <a:lnTo>
                        <a:pt x="167" y="50"/>
                      </a:lnTo>
                      <a:lnTo>
                        <a:pt x="181" y="54"/>
                      </a:lnTo>
                      <a:lnTo>
                        <a:pt x="196" y="54"/>
                      </a:lnTo>
                      <a:lnTo>
                        <a:pt x="210" y="58"/>
                      </a:lnTo>
                      <a:lnTo>
                        <a:pt x="215" y="60"/>
                      </a:lnTo>
                      <a:lnTo>
                        <a:pt x="225" y="61"/>
                      </a:lnTo>
                      <a:lnTo>
                        <a:pt x="231" y="58"/>
                      </a:lnTo>
                      <a:close/>
                    </a:path>
                  </a:pathLst>
                </a:custGeom>
                <a:solidFill>
                  <a:srgbClr val="96D2FA"/>
                </a:solidFill>
                <a:ln w="9360">
                  <a:solidFill>
                    <a:srgbClr val="96D2FA"/>
                  </a:solidFill>
                  <a:round/>
                  <a:headEnd/>
                  <a:tailEnd/>
                </a:ln>
              </p:spPr>
              <p:txBody>
                <a:bodyPr wrap="none" anchor="ctr"/>
                <a:lstStyle/>
                <a:p>
                  <a:endParaRPr lang="en-IN" b="1"/>
                </a:p>
              </p:txBody>
            </p:sp>
            <p:sp>
              <p:nvSpPr>
                <p:cNvPr id="13687" name="Freeform 144"/>
                <p:cNvSpPr>
                  <a:spLocks noChangeArrowheads="1"/>
                </p:cNvSpPr>
                <p:nvPr/>
              </p:nvSpPr>
              <p:spPr bwMode="auto">
                <a:xfrm>
                  <a:off x="3346" y="2352"/>
                  <a:ext cx="1065" cy="69"/>
                </a:xfrm>
                <a:custGeom>
                  <a:avLst/>
                  <a:gdLst>
                    <a:gd name="T0" fmla="*/ 133 w 1069"/>
                    <a:gd name="T1" fmla="*/ 2 h 87"/>
                    <a:gd name="T2" fmla="*/ 141 w 1069"/>
                    <a:gd name="T3" fmla="*/ 2 h 87"/>
                    <a:gd name="T4" fmla="*/ 156 w 1069"/>
                    <a:gd name="T5" fmla="*/ 2 h 87"/>
                    <a:gd name="T6" fmla="*/ 163 w 1069"/>
                    <a:gd name="T7" fmla="*/ 2 h 87"/>
                    <a:gd name="T8" fmla="*/ 980 w 1069"/>
                    <a:gd name="T9" fmla="*/ 2 h 87"/>
                    <a:gd name="T10" fmla="*/ 974 w 1069"/>
                    <a:gd name="T11" fmla="*/ 2 h 87"/>
                    <a:gd name="T12" fmla="*/ 964 w 1069"/>
                    <a:gd name="T13" fmla="*/ 2 h 87"/>
                    <a:gd name="T14" fmla="*/ 959 w 1069"/>
                    <a:gd name="T15" fmla="*/ 2 h 87"/>
                    <a:gd name="T16" fmla="*/ 957 w 1069"/>
                    <a:gd name="T17" fmla="*/ 0 h 87"/>
                    <a:gd name="T18" fmla="*/ 0 w 1069"/>
                    <a:gd name="T19" fmla="*/ 0 h 87"/>
                    <a:gd name="T20" fmla="*/ 14 w 1069"/>
                    <a:gd name="T21" fmla="*/ 2 h 87"/>
                    <a:gd name="T22" fmla="*/ 28 w 1069"/>
                    <a:gd name="T23" fmla="*/ 2 h 87"/>
                    <a:gd name="T24" fmla="*/ 42 w 1069"/>
                    <a:gd name="T25" fmla="*/ 2 h 87"/>
                    <a:gd name="T26" fmla="*/ 57 w 1069"/>
                    <a:gd name="T27" fmla="*/ 2 h 87"/>
                    <a:gd name="T28" fmla="*/ 71 w 1069"/>
                    <a:gd name="T29" fmla="*/ 2 h 87"/>
                    <a:gd name="T30" fmla="*/ 77 w 1069"/>
                    <a:gd name="T31" fmla="*/ 2 h 87"/>
                    <a:gd name="T32" fmla="*/ 86 w 1069"/>
                    <a:gd name="T33" fmla="*/ 2 h 87"/>
                    <a:gd name="T34" fmla="*/ 100 w 1069"/>
                    <a:gd name="T35" fmla="*/ 2 h 87"/>
                    <a:gd name="T36" fmla="*/ 114 w 1069"/>
                    <a:gd name="T37" fmla="*/ 2 h 87"/>
                    <a:gd name="T38" fmla="*/ 129 w 1069"/>
                    <a:gd name="T39" fmla="*/ 2 h 87"/>
                    <a:gd name="T40" fmla="*/ 133 w 1069"/>
                    <a:gd name="T41" fmla="*/ 2 h 87"/>
                    <a:gd name="T42" fmla="*/ 133 w 1069"/>
                    <a:gd name="T43" fmla="*/ 2 h 87"/>
                    <a:gd name="T44" fmla="*/ 133 w 1069"/>
                    <a:gd name="T45" fmla="*/ 2 h 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069"/>
                    <a:gd name="T70" fmla="*/ 0 h 87"/>
                    <a:gd name="T71" fmla="*/ 1069 w 1069"/>
                    <a:gd name="T72" fmla="*/ 87 h 8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069" h="87">
                      <a:moveTo>
                        <a:pt x="147" y="62"/>
                      </a:moveTo>
                      <a:lnTo>
                        <a:pt x="161" y="69"/>
                      </a:lnTo>
                      <a:lnTo>
                        <a:pt x="176" y="78"/>
                      </a:lnTo>
                      <a:lnTo>
                        <a:pt x="184" y="87"/>
                      </a:lnTo>
                      <a:lnTo>
                        <a:pt x="1069" y="87"/>
                      </a:lnTo>
                      <a:lnTo>
                        <a:pt x="1063" y="58"/>
                      </a:lnTo>
                      <a:lnTo>
                        <a:pt x="1053" y="29"/>
                      </a:lnTo>
                      <a:lnTo>
                        <a:pt x="1048" y="9"/>
                      </a:lnTo>
                      <a:lnTo>
                        <a:pt x="1046" y="0"/>
                      </a:lnTo>
                      <a:lnTo>
                        <a:pt x="0" y="0"/>
                      </a:lnTo>
                      <a:lnTo>
                        <a:pt x="14" y="9"/>
                      </a:lnTo>
                      <a:lnTo>
                        <a:pt x="28" y="16"/>
                      </a:lnTo>
                      <a:lnTo>
                        <a:pt x="42" y="20"/>
                      </a:lnTo>
                      <a:lnTo>
                        <a:pt x="57" y="22"/>
                      </a:lnTo>
                      <a:lnTo>
                        <a:pt x="71" y="26"/>
                      </a:lnTo>
                      <a:lnTo>
                        <a:pt x="77" y="28"/>
                      </a:lnTo>
                      <a:lnTo>
                        <a:pt x="86" y="32"/>
                      </a:lnTo>
                      <a:lnTo>
                        <a:pt x="100" y="41"/>
                      </a:lnTo>
                      <a:lnTo>
                        <a:pt x="114" y="49"/>
                      </a:lnTo>
                      <a:lnTo>
                        <a:pt x="129" y="52"/>
                      </a:lnTo>
                      <a:lnTo>
                        <a:pt x="137" y="56"/>
                      </a:lnTo>
                      <a:lnTo>
                        <a:pt x="143" y="60"/>
                      </a:lnTo>
                      <a:lnTo>
                        <a:pt x="147" y="62"/>
                      </a:lnTo>
                      <a:close/>
                    </a:path>
                  </a:pathLst>
                </a:custGeom>
                <a:solidFill>
                  <a:srgbClr val="96D2FA"/>
                </a:solidFill>
                <a:ln w="9360">
                  <a:solidFill>
                    <a:srgbClr val="96D2FA"/>
                  </a:solidFill>
                  <a:round/>
                  <a:headEnd/>
                  <a:tailEnd/>
                </a:ln>
              </p:spPr>
              <p:txBody>
                <a:bodyPr wrap="none" anchor="ctr"/>
                <a:lstStyle/>
                <a:p>
                  <a:endParaRPr lang="en-IN" b="1"/>
                </a:p>
              </p:txBody>
            </p:sp>
            <p:sp>
              <p:nvSpPr>
                <p:cNvPr id="13688" name="Freeform 145"/>
                <p:cNvSpPr>
                  <a:spLocks noChangeArrowheads="1"/>
                </p:cNvSpPr>
                <p:nvPr/>
              </p:nvSpPr>
              <p:spPr bwMode="auto">
                <a:xfrm>
                  <a:off x="2270" y="2351"/>
                  <a:ext cx="21" cy="2"/>
                </a:xfrm>
                <a:custGeom>
                  <a:avLst/>
                  <a:gdLst>
                    <a:gd name="T0" fmla="*/ 3 w 25"/>
                    <a:gd name="T1" fmla="*/ 0 h 7"/>
                    <a:gd name="T2" fmla="*/ 3 w 25"/>
                    <a:gd name="T3" fmla="*/ 0 h 7"/>
                    <a:gd name="T4" fmla="*/ 3 w 25"/>
                    <a:gd name="T5" fmla="*/ 0 h 7"/>
                    <a:gd name="T6" fmla="*/ 0 w 25"/>
                    <a:gd name="T7" fmla="*/ 0 h 7"/>
                    <a:gd name="T8" fmla="*/ 3 w 25"/>
                    <a:gd name="T9" fmla="*/ 0 h 7"/>
                    <a:gd name="T10" fmla="*/ 3 w 25"/>
                    <a:gd name="T11" fmla="*/ 0 h 7"/>
                    <a:gd name="T12" fmla="*/ 0 60000 65536"/>
                    <a:gd name="T13" fmla="*/ 0 60000 65536"/>
                    <a:gd name="T14" fmla="*/ 0 60000 65536"/>
                    <a:gd name="T15" fmla="*/ 0 60000 65536"/>
                    <a:gd name="T16" fmla="*/ 0 60000 65536"/>
                    <a:gd name="T17" fmla="*/ 0 60000 65536"/>
                    <a:gd name="T18" fmla="*/ 0 w 25"/>
                    <a:gd name="T19" fmla="*/ 0 h 7"/>
                    <a:gd name="T20" fmla="*/ 25 w 25"/>
                    <a:gd name="T21" fmla="*/ 7 h 7"/>
                  </a:gdLst>
                  <a:ahLst/>
                  <a:cxnLst>
                    <a:cxn ang="T12">
                      <a:pos x="T0" y="T1"/>
                    </a:cxn>
                    <a:cxn ang="T13">
                      <a:pos x="T2" y="T3"/>
                    </a:cxn>
                    <a:cxn ang="T14">
                      <a:pos x="T4" y="T5"/>
                    </a:cxn>
                    <a:cxn ang="T15">
                      <a:pos x="T6" y="T7"/>
                    </a:cxn>
                    <a:cxn ang="T16">
                      <a:pos x="T8" y="T9"/>
                    </a:cxn>
                    <a:cxn ang="T17">
                      <a:pos x="T10" y="T11"/>
                    </a:cxn>
                  </a:cxnLst>
                  <a:rect l="T18" t="T19" r="T20" b="T21"/>
                  <a:pathLst>
                    <a:path w="25" h="7">
                      <a:moveTo>
                        <a:pt x="10" y="5"/>
                      </a:moveTo>
                      <a:lnTo>
                        <a:pt x="25" y="7"/>
                      </a:lnTo>
                      <a:lnTo>
                        <a:pt x="25" y="0"/>
                      </a:lnTo>
                      <a:lnTo>
                        <a:pt x="0" y="0"/>
                      </a:lnTo>
                      <a:lnTo>
                        <a:pt x="9" y="4"/>
                      </a:lnTo>
                      <a:lnTo>
                        <a:pt x="10" y="5"/>
                      </a:lnTo>
                      <a:close/>
                    </a:path>
                  </a:pathLst>
                </a:custGeom>
                <a:solidFill>
                  <a:srgbClr val="96D2FA"/>
                </a:solidFill>
                <a:ln w="9360">
                  <a:solidFill>
                    <a:srgbClr val="96D2FA"/>
                  </a:solidFill>
                  <a:round/>
                  <a:headEnd/>
                  <a:tailEnd/>
                </a:ln>
              </p:spPr>
              <p:txBody>
                <a:bodyPr wrap="none" anchor="ctr"/>
                <a:lstStyle/>
                <a:p>
                  <a:endParaRPr lang="en-IN" b="1"/>
                </a:p>
              </p:txBody>
            </p:sp>
            <p:sp>
              <p:nvSpPr>
                <p:cNvPr id="13689" name="Freeform 146"/>
                <p:cNvSpPr>
                  <a:spLocks noChangeArrowheads="1"/>
                </p:cNvSpPr>
                <p:nvPr/>
              </p:nvSpPr>
              <p:spPr bwMode="auto">
                <a:xfrm>
                  <a:off x="4415" y="2352"/>
                  <a:ext cx="4" cy="18"/>
                </a:xfrm>
                <a:custGeom>
                  <a:avLst/>
                  <a:gdLst>
                    <a:gd name="T0" fmla="*/ 1 w 8"/>
                    <a:gd name="T1" fmla="*/ 1 h 26"/>
                    <a:gd name="T2" fmla="*/ 0 w 8"/>
                    <a:gd name="T3" fmla="*/ 0 h 26"/>
                    <a:gd name="T4" fmla="*/ 1 w 8"/>
                    <a:gd name="T5" fmla="*/ 0 h 26"/>
                    <a:gd name="T6" fmla="*/ 1 w 8"/>
                    <a:gd name="T7" fmla="*/ 1 h 26"/>
                    <a:gd name="T8" fmla="*/ 0 60000 65536"/>
                    <a:gd name="T9" fmla="*/ 0 60000 65536"/>
                    <a:gd name="T10" fmla="*/ 0 60000 65536"/>
                    <a:gd name="T11" fmla="*/ 0 60000 65536"/>
                    <a:gd name="T12" fmla="*/ 0 w 8"/>
                    <a:gd name="T13" fmla="*/ 0 h 26"/>
                    <a:gd name="T14" fmla="*/ 8 w 8"/>
                    <a:gd name="T15" fmla="*/ 26 h 26"/>
                  </a:gdLst>
                  <a:ahLst/>
                  <a:cxnLst>
                    <a:cxn ang="T8">
                      <a:pos x="T0" y="T1"/>
                    </a:cxn>
                    <a:cxn ang="T9">
                      <a:pos x="T2" y="T3"/>
                    </a:cxn>
                    <a:cxn ang="T10">
                      <a:pos x="T4" y="T5"/>
                    </a:cxn>
                    <a:cxn ang="T11">
                      <a:pos x="T6" y="T7"/>
                    </a:cxn>
                  </a:cxnLst>
                  <a:rect l="T12" t="T13" r="T14" b="T15"/>
                  <a:pathLst>
                    <a:path w="8" h="26">
                      <a:moveTo>
                        <a:pt x="8" y="26"/>
                      </a:moveTo>
                      <a:lnTo>
                        <a:pt x="0" y="0"/>
                      </a:lnTo>
                      <a:lnTo>
                        <a:pt x="8" y="0"/>
                      </a:lnTo>
                      <a:lnTo>
                        <a:pt x="8" y="26"/>
                      </a:lnTo>
                      <a:close/>
                    </a:path>
                  </a:pathLst>
                </a:custGeom>
                <a:solidFill>
                  <a:srgbClr val="96D2FA"/>
                </a:solidFill>
                <a:ln w="9360">
                  <a:solidFill>
                    <a:srgbClr val="96D2FA"/>
                  </a:solidFill>
                  <a:round/>
                  <a:headEnd/>
                  <a:tailEnd/>
                </a:ln>
              </p:spPr>
              <p:txBody>
                <a:bodyPr wrap="none" anchor="ctr"/>
                <a:lstStyle/>
                <a:p>
                  <a:endParaRPr lang="en-IN" b="1"/>
                </a:p>
              </p:txBody>
            </p:sp>
            <p:sp>
              <p:nvSpPr>
                <p:cNvPr id="13690" name="Freeform 147"/>
                <p:cNvSpPr>
                  <a:spLocks noChangeArrowheads="1"/>
                </p:cNvSpPr>
                <p:nvPr/>
              </p:nvSpPr>
              <p:spPr bwMode="auto">
                <a:xfrm>
                  <a:off x="1835" y="2351"/>
                  <a:ext cx="270" cy="68"/>
                </a:xfrm>
                <a:custGeom>
                  <a:avLst/>
                  <a:gdLst>
                    <a:gd name="T0" fmla="*/ 34 w 274"/>
                    <a:gd name="T1" fmla="*/ 2 h 87"/>
                    <a:gd name="T2" fmla="*/ 31 w 274"/>
                    <a:gd name="T3" fmla="*/ 2 h 87"/>
                    <a:gd name="T4" fmla="*/ 17 w 274"/>
                    <a:gd name="T5" fmla="*/ 2 h 87"/>
                    <a:gd name="T6" fmla="*/ 13 w 274"/>
                    <a:gd name="T7" fmla="*/ 2 h 87"/>
                    <a:gd name="T8" fmla="*/ 3 w 274"/>
                    <a:gd name="T9" fmla="*/ 2 h 87"/>
                    <a:gd name="T10" fmla="*/ 0 w 274"/>
                    <a:gd name="T11" fmla="*/ 0 h 87"/>
                    <a:gd name="T12" fmla="*/ 83 w 274"/>
                    <a:gd name="T13" fmla="*/ 0 h 87"/>
                    <a:gd name="T14" fmla="*/ 83 w 274"/>
                    <a:gd name="T15" fmla="*/ 2 h 87"/>
                    <a:gd name="T16" fmla="*/ 98 w 274"/>
                    <a:gd name="T17" fmla="*/ 2 h 87"/>
                    <a:gd name="T18" fmla="*/ 98 w 274"/>
                    <a:gd name="T19" fmla="*/ 0 h 87"/>
                    <a:gd name="T20" fmla="*/ 103 w 274"/>
                    <a:gd name="T21" fmla="*/ 0 h 87"/>
                    <a:gd name="T22" fmla="*/ 103 w 274"/>
                    <a:gd name="T23" fmla="*/ 2 h 87"/>
                    <a:gd name="T24" fmla="*/ 132 w 274"/>
                    <a:gd name="T25" fmla="*/ 2 h 87"/>
                    <a:gd name="T26" fmla="*/ 132 w 274"/>
                    <a:gd name="T27" fmla="*/ 2 h 87"/>
                    <a:gd name="T28" fmla="*/ 161 w 274"/>
                    <a:gd name="T29" fmla="*/ 2 h 87"/>
                    <a:gd name="T30" fmla="*/ 161 w 274"/>
                    <a:gd name="T31" fmla="*/ 2 h 87"/>
                    <a:gd name="T32" fmla="*/ 184 w 274"/>
                    <a:gd name="T33" fmla="*/ 2 h 87"/>
                    <a:gd name="T34" fmla="*/ 184 w 274"/>
                    <a:gd name="T35" fmla="*/ 2 h 87"/>
                    <a:gd name="T36" fmla="*/ 198 w 274"/>
                    <a:gd name="T37" fmla="*/ 2 h 87"/>
                    <a:gd name="T38" fmla="*/ 184 w 274"/>
                    <a:gd name="T39" fmla="*/ 2 h 87"/>
                    <a:gd name="T40" fmla="*/ 171 w 274"/>
                    <a:gd name="T41" fmla="*/ 2 h 87"/>
                    <a:gd name="T42" fmla="*/ 162 w 274"/>
                    <a:gd name="T43" fmla="*/ 2 h 87"/>
                    <a:gd name="T44" fmla="*/ 34 w 274"/>
                    <a:gd name="T45" fmla="*/ 2 h 87"/>
                    <a:gd name="T46" fmla="*/ 34 w 274"/>
                    <a:gd name="T47" fmla="*/ 2 h 8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74"/>
                    <a:gd name="T73" fmla="*/ 0 h 87"/>
                    <a:gd name="T74" fmla="*/ 274 w 274"/>
                    <a:gd name="T75" fmla="*/ 87 h 8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74" h="87">
                      <a:moveTo>
                        <a:pt x="40" y="87"/>
                      </a:moveTo>
                      <a:lnTo>
                        <a:pt x="31" y="63"/>
                      </a:lnTo>
                      <a:lnTo>
                        <a:pt x="17" y="34"/>
                      </a:lnTo>
                      <a:lnTo>
                        <a:pt x="13" y="29"/>
                      </a:lnTo>
                      <a:lnTo>
                        <a:pt x="3" y="11"/>
                      </a:lnTo>
                      <a:lnTo>
                        <a:pt x="0" y="0"/>
                      </a:lnTo>
                      <a:lnTo>
                        <a:pt x="106" y="0"/>
                      </a:lnTo>
                      <a:lnTo>
                        <a:pt x="106" y="29"/>
                      </a:lnTo>
                      <a:lnTo>
                        <a:pt x="136" y="29"/>
                      </a:lnTo>
                      <a:lnTo>
                        <a:pt x="136" y="0"/>
                      </a:lnTo>
                      <a:lnTo>
                        <a:pt x="150" y="0"/>
                      </a:lnTo>
                      <a:lnTo>
                        <a:pt x="150" y="29"/>
                      </a:lnTo>
                      <a:lnTo>
                        <a:pt x="180" y="29"/>
                      </a:lnTo>
                      <a:lnTo>
                        <a:pt x="180" y="58"/>
                      </a:lnTo>
                      <a:lnTo>
                        <a:pt x="225" y="58"/>
                      </a:lnTo>
                      <a:lnTo>
                        <a:pt x="225" y="29"/>
                      </a:lnTo>
                      <a:lnTo>
                        <a:pt x="255" y="29"/>
                      </a:lnTo>
                      <a:lnTo>
                        <a:pt x="255" y="58"/>
                      </a:lnTo>
                      <a:lnTo>
                        <a:pt x="274" y="58"/>
                      </a:lnTo>
                      <a:lnTo>
                        <a:pt x="255" y="78"/>
                      </a:lnTo>
                      <a:lnTo>
                        <a:pt x="240" y="84"/>
                      </a:lnTo>
                      <a:lnTo>
                        <a:pt x="226" y="87"/>
                      </a:lnTo>
                      <a:lnTo>
                        <a:pt x="41" y="87"/>
                      </a:lnTo>
                      <a:lnTo>
                        <a:pt x="40" y="87"/>
                      </a:lnTo>
                      <a:close/>
                    </a:path>
                  </a:pathLst>
                </a:custGeom>
                <a:solidFill>
                  <a:srgbClr val="B4F0FA"/>
                </a:solidFill>
                <a:ln w="9360">
                  <a:solidFill>
                    <a:srgbClr val="B4F0FA"/>
                  </a:solidFill>
                  <a:round/>
                  <a:headEnd/>
                  <a:tailEnd/>
                </a:ln>
              </p:spPr>
              <p:txBody>
                <a:bodyPr wrap="none" anchor="ctr"/>
                <a:lstStyle/>
                <a:p>
                  <a:endParaRPr lang="en-IN" b="1"/>
                </a:p>
              </p:txBody>
            </p:sp>
            <p:sp>
              <p:nvSpPr>
                <p:cNvPr id="13691" name="Freeform 148"/>
                <p:cNvSpPr>
                  <a:spLocks noChangeArrowheads="1"/>
                </p:cNvSpPr>
                <p:nvPr/>
              </p:nvSpPr>
              <p:spPr bwMode="auto">
                <a:xfrm>
                  <a:off x="3551" y="2353"/>
                  <a:ext cx="856" cy="67"/>
                </a:xfrm>
                <a:custGeom>
                  <a:avLst/>
                  <a:gdLst>
                    <a:gd name="T0" fmla="*/ 288 w 860"/>
                    <a:gd name="T1" fmla="*/ 2 h 85"/>
                    <a:gd name="T2" fmla="*/ 302 w 860"/>
                    <a:gd name="T3" fmla="*/ 2 h 85"/>
                    <a:gd name="T4" fmla="*/ 309 w 860"/>
                    <a:gd name="T5" fmla="*/ 2 h 85"/>
                    <a:gd name="T6" fmla="*/ 317 w 860"/>
                    <a:gd name="T7" fmla="*/ 2 h 85"/>
                    <a:gd name="T8" fmla="*/ 318 w 860"/>
                    <a:gd name="T9" fmla="*/ 2 h 85"/>
                    <a:gd name="T10" fmla="*/ 771 w 860"/>
                    <a:gd name="T11" fmla="*/ 2 h 85"/>
                    <a:gd name="T12" fmla="*/ 769 w 860"/>
                    <a:gd name="T13" fmla="*/ 2 h 85"/>
                    <a:gd name="T14" fmla="*/ 764 w 860"/>
                    <a:gd name="T15" fmla="*/ 2 h 85"/>
                    <a:gd name="T16" fmla="*/ 756 w 860"/>
                    <a:gd name="T17" fmla="*/ 2 h 85"/>
                    <a:gd name="T18" fmla="*/ 754 w 860"/>
                    <a:gd name="T19" fmla="*/ 2 h 85"/>
                    <a:gd name="T20" fmla="*/ 747 w 860"/>
                    <a:gd name="T21" fmla="*/ 0 h 85"/>
                    <a:gd name="T22" fmla="*/ 0 w 860"/>
                    <a:gd name="T23" fmla="*/ 0 h 85"/>
                    <a:gd name="T24" fmla="*/ 16 w 860"/>
                    <a:gd name="T25" fmla="*/ 2 h 85"/>
                    <a:gd name="T26" fmla="*/ 31 w 860"/>
                    <a:gd name="T27" fmla="*/ 2 h 85"/>
                    <a:gd name="T28" fmla="*/ 61 w 860"/>
                    <a:gd name="T29" fmla="*/ 2 h 85"/>
                    <a:gd name="T30" fmla="*/ 75 w 860"/>
                    <a:gd name="T31" fmla="*/ 2 h 85"/>
                    <a:gd name="T32" fmla="*/ 90 w 860"/>
                    <a:gd name="T33" fmla="*/ 2 h 85"/>
                    <a:gd name="T34" fmla="*/ 104 w 860"/>
                    <a:gd name="T35" fmla="*/ 2 h 85"/>
                    <a:gd name="T36" fmla="*/ 106 w 860"/>
                    <a:gd name="T37" fmla="*/ 2 h 85"/>
                    <a:gd name="T38" fmla="*/ 107 w 860"/>
                    <a:gd name="T39" fmla="*/ 2 h 85"/>
                    <a:gd name="T40" fmla="*/ 113 w 860"/>
                    <a:gd name="T41" fmla="*/ 2 h 85"/>
                    <a:gd name="T42" fmla="*/ 126 w 860"/>
                    <a:gd name="T43" fmla="*/ 2 h 85"/>
                    <a:gd name="T44" fmla="*/ 155 w 860"/>
                    <a:gd name="T45" fmla="*/ 2 h 85"/>
                    <a:gd name="T46" fmla="*/ 169 w 860"/>
                    <a:gd name="T47" fmla="*/ 2 h 85"/>
                    <a:gd name="T48" fmla="*/ 198 w 860"/>
                    <a:gd name="T49" fmla="*/ 2 h 85"/>
                    <a:gd name="T50" fmla="*/ 213 w 860"/>
                    <a:gd name="T51" fmla="*/ 2 h 85"/>
                    <a:gd name="T52" fmla="*/ 227 w 860"/>
                    <a:gd name="T53" fmla="*/ 2 h 85"/>
                    <a:gd name="T54" fmla="*/ 257 w 860"/>
                    <a:gd name="T55" fmla="*/ 2 h 85"/>
                    <a:gd name="T56" fmla="*/ 272 w 860"/>
                    <a:gd name="T57" fmla="*/ 2 h 85"/>
                    <a:gd name="T58" fmla="*/ 280 w 860"/>
                    <a:gd name="T59" fmla="*/ 2 h 85"/>
                    <a:gd name="T60" fmla="*/ 287 w 860"/>
                    <a:gd name="T61" fmla="*/ 2 h 85"/>
                    <a:gd name="T62" fmla="*/ 288 w 860"/>
                    <a:gd name="T63" fmla="*/ 2 h 8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60"/>
                    <a:gd name="T97" fmla="*/ 0 h 85"/>
                    <a:gd name="T98" fmla="*/ 860 w 860"/>
                    <a:gd name="T99" fmla="*/ 85 h 8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60" h="85">
                      <a:moveTo>
                        <a:pt x="310" y="60"/>
                      </a:moveTo>
                      <a:lnTo>
                        <a:pt x="325" y="67"/>
                      </a:lnTo>
                      <a:lnTo>
                        <a:pt x="339" y="81"/>
                      </a:lnTo>
                      <a:lnTo>
                        <a:pt x="354" y="84"/>
                      </a:lnTo>
                      <a:lnTo>
                        <a:pt x="356" y="85"/>
                      </a:lnTo>
                      <a:lnTo>
                        <a:pt x="860" y="85"/>
                      </a:lnTo>
                      <a:lnTo>
                        <a:pt x="858" y="72"/>
                      </a:lnTo>
                      <a:lnTo>
                        <a:pt x="853" y="58"/>
                      </a:lnTo>
                      <a:lnTo>
                        <a:pt x="845" y="29"/>
                      </a:lnTo>
                      <a:lnTo>
                        <a:pt x="843" y="24"/>
                      </a:lnTo>
                      <a:lnTo>
                        <a:pt x="835" y="0"/>
                      </a:lnTo>
                      <a:lnTo>
                        <a:pt x="0" y="0"/>
                      </a:lnTo>
                      <a:lnTo>
                        <a:pt x="16" y="8"/>
                      </a:lnTo>
                      <a:lnTo>
                        <a:pt x="31" y="13"/>
                      </a:lnTo>
                      <a:lnTo>
                        <a:pt x="61" y="21"/>
                      </a:lnTo>
                      <a:lnTo>
                        <a:pt x="75" y="23"/>
                      </a:lnTo>
                      <a:lnTo>
                        <a:pt x="90" y="25"/>
                      </a:lnTo>
                      <a:lnTo>
                        <a:pt x="104" y="29"/>
                      </a:lnTo>
                      <a:lnTo>
                        <a:pt x="106" y="29"/>
                      </a:lnTo>
                      <a:lnTo>
                        <a:pt x="118" y="31"/>
                      </a:lnTo>
                      <a:lnTo>
                        <a:pt x="133" y="33"/>
                      </a:lnTo>
                      <a:lnTo>
                        <a:pt x="147" y="35"/>
                      </a:lnTo>
                      <a:lnTo>
                        <a:pt x="176" y="39"/>
                      </a:lnTo>
                      <a:lnTo>
                        <a:pt x="190" y="41"/>
                      </a:lnTo>
                      <a:lnTo>
                        <a:pt x="220" y="44"/>
                      </a:lnTo>
                      <a:lnTo>
                        <a:pt x="235" y="44"/>
                      </a:lnTo>
                      <a:lnTo>
                        <a:pt x="249" y="47"/>
                      </a:lnTo>
                      <a:lnTo>
                        <a:pt x="279" y="55"/>
                      </a:lnTo>
                      <a:lnTo>
                        <a:pt x="294" y="56"/>
                      </a:lnTo>
                      <a:lnTo>
                        <a:pt x="302" y="59"/>
                      </a:lnTo>
                      <a:lnTo>
                        <a:pt x="309" y="62"/>
                      </a:lnTo>
                      <a:lnTo>
                        <a:pt x="310" y="60"/>
                      </a:lnTo>
                      <a:close/>
                    </a:path>
                  </a:pathLst>
                </a:custGeom>
                <a:solidFill>
                  <a:srgbClr val="B4F0FA"/>
                </a:solidFill>
                <a:ln w="9360">
                  <a:solidFill>
                    <a:srgbClr val="B4F0FA"/>
                  </a:solidFill>
                  <a:round/>
                  <a:headEnd/>
                  <a:tailEnd/>
                </a:ln>
              </p:spPr>
              <p:txBody>
                <a:bodyPr wrap="none" anchor="ctr"/>
                <a:lstStyle/>
                <a:p>
                  <a:endParaRPr lang="en-IN" b="1"/>
                </a:p>
              </p:txBody>
            </p:sp>
            <p:sp>
              <p:nvSpPr>
                <p:cNvPr id="13692" name="Freeform 149"/>
                <p:cNvSpPr>
                  <a:spLocks noChangeArrowheads="1"/>
                </p:cNvSpPr>
                <p:nvPr/>
              </p:nvSpPr>
              <p:spPr bwMode="auto">
                <a:xfrm>
                  <a:off x="2291" y="2352"/>
                  <a:ext cx="0" cy="0"/>
                </a:xfrm>
                <a:custGeom>
                  <a:avLst/>
                  <a:gdLst>
                    <a:gd name="T0" fmla="*/ 0 w 4"/>
                    <a:gd name="T1" fmla="*/ 0 h 2"/>
                    <a:gd name="T2" fmla="*/ 0 w 4"/>
                    <a:gd name="T3" fmla="*/ 0 h 2"/>
                    <a:gd name="T4" fmla="*/ 0 w 4"/>
                    <a:gd name="T5" fmla="*/ 0 h 2"/>
                    <a:gd name="T6" fmla="*/ 0 w 4"/>
                    <a:gd name="T7" fmla="*/ 0 h 2"/>
                    <a:gd name="T8" fmla="*/ 0 60000 65536"/>
                    <a:gd name="T9" fmla="*/ 0 60000 65536"/>
                    <a:gd name="T10" fmla="*/ 0 60000 65536"/>
                    <a:gd name="T11" fmla="*/ 0 60000 65536"/>
                    <a:gd name="T12" fmla="*/ 0 w 4"/>
                    <a:gd name="T13" fmla="*/ 0 h 2"/>
                    <a:gd name="T14" fmla="*/ 4 w 4"/>
                    <a:gd name="T15" fmla="*/ 2 h 2"/>
                  </a:gdLst>
                  <a:ahLst/>
                  <a:cxnLst>
                    <a:cxn ang="T8">
                      <a:pos x="T0" y="T1"/>
                    </a:cxn>
                    <a:cxn ang="T9">
                      <a:pos x="T2" y="T3"/>
                    </a:cxn>
                    <a:cxn ang="T10">
                      <a:pos x="T4" y="T5"/>
                    </a:cxn>
                    <a:cxn ang="T11">
                      <a:pos x="T6" y="T7"/>
                    </a:cxn>
                  </a:cxnLst>
                  <a:rect l="T12" t="T13" r="T14" b="T15"/>
                  <a:pathLst>
                    <a:path w="4" h="2">
                      <a:moveTo>
                        <a:pt x="4" y="2"/>
                      </a:moveTo>
                      <a:lnTo>
                        <a:pt x="4" y="0"/>
                      </a:lnTo>
                      <a:lnTo>
                        <a:pt x="0" y="0"/>
                      </a:lnTo>
                      <a:lnTo>
                        <a:pt x="4" y="2"/>
                      </a:lnTo>
                      <a:close/>
                    </a:path>
                  </a:pathLst>
                </a:custGeom>
                <a:solidFill>
                  <a:srgbClr val="B4F0FA"/>
                </a:solidFill>
                <a:ln w="9360">
                  <a:solidFill>
                    <a:srgbClr val="B4F0FA"/>
                  </a:solidFill>
                  <a:round/>
                  <a:headEnd/>
                  <a:tailEnd/>
                </a:ln>
              </p:spPr>
              <p:txBody>
                <a:bodyPr wrap="none" anchor="ctr"/>
                <a:lstStyle/>
                <a:p>
                  <a:endParaRPr lang="en-IN" b="1"/>
                </a:p>
              </p:txBody>
            </p:sp>
            <p:sp>
              <p:nvSpPr>
                <p:cNvPr id="13693" name="Freeform 150"/>
                <p:cNvSpPr>
                  <a:spLocks noChangeArrowheads="1"/>
                </p:cNvSpPr>
                <p:nvPr/>
              </p:nvSpPr>
              <p:spPr bwMode="auto">
                <a:xfrm>
                  <a:off x="2523" y="2351"/>
                  <a:ext cx="26" cy="20"/>
                </a:xfrm>
                <a:custGeom>
                  <a:avLst/>
                  <a:gdLst>
                    <a:gd name="T0" fmla="*/ 3 w 30"/>
                    <a:gd name="T1" fmla="*/ 1 h 29"/>
                    <a:gd name="T2" fmla="*/ 3 w 30"/>
                    <a:gd name="T3" fmla="*/ 1 h 29"/>
                    <a:gd name="T4" fmla="*/ 3 w 30"/>
                    <a:gd name="T5" fmla="*/ 0 h 29"/>
                    <a:gd name="T6" fmla="*/ 0 w 30"/>
                    <a:gd name="T7" fmla="*/ 0 h 29"/>
                    <a:gd name="T8" fmla="*/ 3 w 30"/>
                    <a:gd name="T9" fmla="*/ 1 h 29"/>
                    <a:gd name="T10" fmla="*/ 3 w 30"/>
                    <a:gd name="T11" fmla="*/ 1 h 29"/>
                    <a:gd name="T12" fmla="*/ 0 60000 65536"/>
                    <a:gd name="T13" fmla="*/ 0 60000 65536"/>
                    <a:gd name="T14" fmla="*/ 0 60000 65536"/>
                    <a:gd name="T15" fmla="*/ 0 60000 65536"/>
                    <a:gd name="T16" fmla="*/ 0 60000 65536"/>
                    <a:gd name="T17" fmla="*/ 0 60000 65536"/>
                    <a:gd name="T18" fmla="*/ 0 w 30"/>
                    <a:gd name="T19" fmla="*/ 0 h 29"/>
                    <a:gd name="T20" fmla="*/ 30 w 30"/>
                    <a:gd name="T21" fmla="*/ 29 h 29"/>
                  </a:gdLst>
                  <a:ahLst/>
                  <a:cxnLst>
                    <a:cxn ang="T12">
                      <a:pos x="T0" y="T1"/>
                    </a:cxn>
                    <a:cxn ang="T13">
                      <a:pos x="T2" y="T3"/>
                    </a:cxn>
                    <a:cxn ang="T14">
                      <a:pos x="T4" y="T5"/>
                    </a:cxn>
                    <a:cxn ang="T15">
                      <a:pos x="T6" y="T7"/>
                    </a:cxn>
                    <a:cxn ang="T16">
                      <a:pos x="T8" y="T9"/>
                    </a:cxn>
                    <a:cxn ang="T17">
                      <a:pos x="T10" y="T11"/>
                    </a:cxn>
                  </a:cxnLst>
                  <a:rect l="T18" t="T19" r="T20" b="T21"/>
                  <a:pathLst>
                    <a:path w="30" h="29">
                      <a:moveTo>
                        <a:pt x="8" y="10"/>
                      </a:moveTo>
                      <a:lnTo>
                        <a:pt x="23" y="29"/>
                      </a:lnTo>
                      <a:lnTo>
                        <a:pt x="30" y="0"/>
                      </a:lnTo>
                      <a:lnTo>
                        <a:pt x="0" y="0"/>
                      </a:lnTo>
                      <a:lnTo>
                        <a:pt x="8" y="9"/>
                      </a:lnTo>
                      <a:lnTo>
                        <a:pt x="8" y="10"/>
                      </a:lnTo>
                      <a:close/>
                    </a:path>
                  </a:pathLst>
                </a:custGeom>
                <a:solidFill>
                  <a:srgbClr val="B4F0FA"/>
                </a:solidFill>
                <a:ln w="9360">
                  <a:solidFill>
                    <a:srgbClr val="B4F0FA"/>
                  </a:solidFill>
                  <a:round/>
                  <a:headEnd/>
                  <a:tailEnd/>
                </a:ln>
              </p:spPr>
              <p:txBody>
                <a:bodyPr wrap="none" anchor="ctr"/>
                <a:lstStyle/>
                <a:p>
                  <a:endParaRPr lang="en-IN" b="1"/>
                </a:p>
              </p:txBody>
            </p:sp>
            <p:sp>
              <p:nvSpPr>
                <p:cNvPr id="13694" name="Freeform 151"/>
                <p:cNvSpPr>
                  <a:spLocks noChangeArrowheads="1"/>
                </p:cNvSpPr>
                <p:nvPr/>
              </p:nvSpPr>
              <p:spPr bwMode="auto">
                <a:xfrm>
                  <a:off x="4422" y="2352"/>
                  <a:ext cx="0" cy="5"/>
                </a:xfrm>
                <a:custGeom>
                  <a:avLst/>
                  <a:gdLst>
                    <a:gd name="T0" fmla="*/ 0 w 2"/>
                    <a:gd name="T1" fmla="*/ 0 h 11"/>
                    <a:gd name="T2" fmla="*/ 0 w 2"/>
                    <a:gd name="T3" fmla="*/ 0 h 11"/>
                    <a:gd name="T4" fmla="*/ 0 w 2"/>
                    <a:gd name="T5" fmla="*/ 0 h 11"/>
                    <a:gd name="T6" fmla="*/ 0 w 2"/>
                    <a:gd name="T7" fmla="*/ 0 h 11"/>
                    <a:gd name="T8" fmla="*/ 0 60000 65536"/>
                    <a:gd name="T9" fmla="*/ 0 60000 65536"/>
                    <a:gd name="T10" fmla="*/ 0 60000 65536"/>
                    <a:gd name="T11" fmla="*/ 0 60000 65536"/>
                    <a:gd name="T12" fmla="*/ 0 w 2"/>
                    <a:gd name="T13" fmla="*/ 0 h 11"/>
                    <a:gd name="T14" fmla="*/ 0 w 2"/>
                    <a:gd name="T15" fmla="*/ 11 h 11"/>
                  </a:gdLst>
                  <a:ahLst/>
                  <a:cxnLst>
                    <a:cxn ang="T8">
                      <a:pos x="T0" y="T1"/>
                    </a:cxn>
                    <a:cxn ang="T9">
                      <a:pos x="T2" y="T3"/>
                    </a:cxn>
                    <a:cxn ang="T10">
                      <a:pos x="T4" y="T5"/>
                    </a:cxn>
                    <a:cxn ang="T11">
                      <a:pos x="T6" y="T7"/>
                    </a:cxn>
                  </a:cxnLst>
                  <a:rect l="T12" t="T13" r="T14" b="T15"/>
                  <a:pathLst>
                    <a:path w="2" h="11">
                      <a:moveTo>
                        <a:pt x="2" y="11"/>
                      </a:moveTo>
                      <a:lnTo>
                        <a:pt x="0" y="0"/>
                      </a:lnTo>
                      <a:lnTo>
                        <a:pt x="2" y="0"/>
                      </a:lnTo>
                      <a:lnTo>
                        <a:pt x="2" y="11"/>
                      </a:lnTo>
                      <a:close/>
                    </a:path>
                  </a:pathLst>
                </a:custGeom>
                <a:solidFill>
                  <a:srgbClr val="B4F0FA"/>
                </a:solidFill>
                <a:ln w="9360">
                  <a:solidFill>
                    <a:srgbClr val="B4F0FA"/>
                  </a:solidFill>
                  <a:round/>
                  <a:headEnd/>
                  <a:tailEnd/>
                </a:ln>
              </p:spPr>
              <p:txBody>
                <a:bodyPr wrap="none" anchor="ctr"/>
                <a:lstStyle/>
                <a:p>
                  <a:endParaRPr lang="en-IN" b="1"/>
                </a:p>
              </p:txBody>
            </p:sp>
            <p:sp>
              <p:nvSpPr>
                <p:cNvPr id="13695" name="Freeform 152"/>
                <p:cNvSpPr>
                  <a:spLocks noChangeArrowheads="1"/>
                </p:cNvSpPr>
                <p:nvPr/>
              </p:nvSpPr>
              <p:spPr bwMode="auto">
                <a:xfrm>
                  <a:off x="1901" y="2351"/>
                  <a:ext cx="192" cy="68"/>
                </a:xfrm>
                <a:custGeom>
                  <a:avLst/>
                  <a:gdLst>
                    <a:gd name="T0" fmla="*/ 23 w 196"/>
                    <a:gd name="T1" fmla="*/ 2 h 87"/>
                    <a:gd name="T2" fmla="*/ 10 w 196"/>
                    <a:gd name="T3" fmla="*/ 2 h 87"/>
                    <a:gd name="T4" fmla="*/ 0 w 196"/>
                    <a:gd name="T5" fmla="*/ 2 h 87"/>
                    <a:gd name="T6" fmla="*/ 6 w 196"/>
                    <a:gd name="T7" fmla="*/ 2 h 87"/>
                    <a:gd name="T8" fmla="*/ 10 w 196"/>
                    <a:gd name="T9" fmla="*/ 2 h 87"/>
                    <a:gd name="T10" fmla="*/ 13 w 196"/>
                    <a:gd name="T11" fmla="*/ 0 h 87"/>
                    <a:gd name="T12" fmla="*/ 24 w 196"/>
                    <a:gd name="T13" fmla="*/ 0 h 87"/>
                    <a:gd name="T14" fmla="*/ 24 w 196"/>
                    <a:gd name="T15" fmla="*/ 2 h 87"/>
                    <a:gd name="T16" fmla="*/ 47 w 196"/>
                    <a:gd name="T17" fmla="*/ 2 h 87"/>
                    <a:gd name="T18" fmla="*/ 47 w 196"/>
                    <a:gd name="T19" fmla="*/ 0 h 87"/>
                    <a:gd name="T20" fmla="*/ 57 w 196"/>
                    <a:gd name="T21" fmla="*/ 0 h 87"/>
                    <a:gd name="T22" fmla="*/ 57 w 196"/>
                    <a:gd name="T23" fmla="*/ 2 h 87"/>
                    <a:gd name="T24" fmla="*/ 69 w 196"/>
                    <a:gd name="T25" fmla="*/ 2 h 87"/>
                    <a:gd name="T26" fmla="*/ 69 w 196"/>
                    <a:gd name="T27" fmla="*/ 2 h 87"/>
                    <a:gd name="T28" fmla="*/ 100 w 196"/>
                    <a:gd name="T29" fmla="*/ 2 h 87"/>
                    <a:gd name="T30" fmla="*/ 100 w 196"/>
                    <a:gd name="T31" fmla="*/ 2 h 87"/>
                    <a:gd name="T32" fmla="*/ 118 w 196"/>
                    <a:gd name="T33" fmla="*/ 2 h 87"/>
                    <a:gd name="T34" fmla="*/ 118 w 196"/>
                    <a:gd name="T35" fmla="*/ 2 h 87"/>
                    <a:gd name="T36" fmla="*/ 123 w 196"/>
                    <a:gd name="T37" fmla="*/ 2 h 87"/>
                    <a:gd name="T38" fmla="*/ 118 w 196"/>
                    <a:gd name="T39" fmla="*/ 2 h 87"/>
                    <a:gd name="T40" fmla="*/ 110 w 196"/>
                    <a:gd name="T41" fmla="*/ 2 h 87"/>
                    <a:gd name="T42" fmla="*/ 101 w 196"/>
                    <a:gd name="T43" fmla="*/ 2 h 87"/>
                    <a:gd name="T44" fmla="*/ 92 w 196"/>
                    <a:gd name="T45" fmla="*/ 2 h 87"/>
                    <a:gd name="T46" fmla="*/ 82 w 196"/>
                    <a:gd name="T47" fmla="*/ 2 h 87"/>
                    <a:gd name="T48" fmla="*/ 70 w 196"/>
                    <a:gd name="T49" fmla="*/ 2 h 87"/>
                    <a:gd name="T50" fmla="*/ 64 w 196"/>
                    <a:gd name="T51" fmla="*/ 2 h 87"/>
                    <a:gd name="T52" fmla="*/ 59 w 196"/>
                    <a:gd name="T53" fmla="*/ 2 h 87"/>
                    <a:gd name="T54" fmla="*/ 50 w 196"/>
                    <a:gd name="T55" fmla="*/ 2 h 87"/>
                    <a:gd name="T56" fmla="*/ 27 w 196"/>
                    <a:gd name="T57" fmla="*/ 2 h 87"/>
                    <a:gd name="T58" fmla="*/ 24 w 196"/>
                    <a:gd name="T59" fmla="*/ 2 h 87"/>
                    <a:gd name="T60" fmla="*/ 23 w 196"/>
                    <a:gd name="T61" fmla="*/ 2 h 8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96"/>
                    <a:gd name="T94" fmla="*/ 0 h 87"/>
                    <a:gd name="T95" fmla="*/ 196 w 196"/>
                    <a:gd name="T96" fmla="*/ 87 h 8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96" h="87">
                      <a:moveTo>
                        <a:pt x="23" y="87"/>
                      </a:moveTo>
                      <a:lnTo>
                        <a:pt x="10" y="76"/>
                      </a:lnTo>
                      <a:lnTo>
                        <a:pt x="0" y="58"/>
                      </a:lnTo>
                      <a:lnTo>
                        <a:pt x="6" y="29"/>
                      </a:lnTo>
                      <a:lnTo>
                        <a:pt x="10" y="20"/>
                      </a:lnTo>
                      <a:lnTo>
                        <a:pt x="13" y="0"/>
                      </a:lnTo>
                      <a:lnTo>
                        <a:pt x="39" y="0"/>
                      </a:lnTo>
                      <a:lnTo>
                        <a:pt x="39" y="29"/>
                      </a:lnTo>
                      <a:lnTo>
                        <a:pt x="69" y="29"/>
                      </a:lnTo>
                      <a:lnTo>
                        <a:pt x="69" y="0"/>
                      </a:lnTo>
                      <a:lnTo>
                        <a:pt x="83" y="0"/>
                      </a:lnTo>
                      <a:lnTo>
                        <a:pt x="83" y="29"/>
                      </a:lnTo>
                      <a:lnTo>
                        <a:pt x="113" y="29"/>
                      </a:lnTo>
                      <a:lnTo>
                        <a:pt x="113" y="58"/>
                      </a:lnTo>
                      <a:lnTo>
                        <a:pt x="157" y="58"/>
                      </a:lnTo>
                      <a:lnTo>
                        <a:pt x="157" y="29"/>
                      </a:lnTo>
                      <a:lnTo>
                        <a:pt x="187" y="29"/>
                      </a:lnTo>
                      <a:lnTo>
                        <a:pt x="187" y="58"/>
                      </a:lnTo>
                      <a:lnTo>
                        <a:pt x="196" y="58"/>
                      </a:lnTo>
                      <a:lnTo>
                        <a:pt x="187" y="68"/>
                      </a:lnTo>
                      <a:lnTo>
                        <a:pt x="173" y="71"/>
                      </a:lnTo>
                      <a:lnTo>
                        <a:pt x="159" y="74"/>
                      </a:lnTo>
                      <a:lnTo>
                        <a:pt x="144" y="64"/>
                      </a:lnTo>
                      <a:lnTo>
                        <a:pt x="130" y="63"/>
                      </a:lnTo>
                      <a:lnTo>
                        <a:pt x="115" y="71"/>
                      </a:lnTo>
                      <a:lnTo>
                        <a:pt x="101" y="73"/>
                      </a:lnTo>
                      <a:lnTo>
                        <a:pt x="87" y="75"/>
                      </a:lnTo>
                      <a:lnTo>
                        <a:pt x="72" y="80"/>
                      </a:lnTo>
                      <a:lnTo>
                        <a:pt x="48" y="86"/>
                      </a:lnTo>
                      <a:lnTo>
                        <a:pt x="27" y="86"/>
                      </a:lnTo>
                      <a:lnTo>
                        <a:pt x="23" y="87"/>
                      </a:lnTo>
                      <a:close/>
                    </a:path>
                  </a:pathLst>
                </a:custGeom>
                <a:solidFill>
                  <a:srgbClr val="E1FFFF"/>
                </a:solidFill>
                <a:ln w="9360">
                  <a:solidFill>
                    <a:srgbClr val="E1FFFF"/>
                  </a:solidFill>
                  <a:round/>
                  <a:headEnd/>
                  <a:tailEnd/>
                </a:ln>
              </p:spPr>
              <p:txBody>
                <a:bodyPr wrap="none" anchor="ctr"/>
                <a:lstStyle/>
                <a:p>
                  <a:endParaRPr lang="en-IN" b="1"/>
                </a:p>
              </p:txBody>
            </p:sp>
            <p:sp>
              <p:nvSpPr>
                <p:cNvPr id="13696" name="Freeform 153"/>
                <p:cNvSpPr>
                  <a:spLocks noChangeArrowheads="1"/>
                </p:cNvSpPr>
                <p:nvPr/>
              </p:nvSpPr>
              <p:spPr bwMode="auto">
                <a:xfrm>
                  <a:off x="3817" y="2352"/>
                  <a:ext cx="588" cy="69"/>
                </a:xfrm>
                <a:custGeom>
                  <a:avLst/>
                  <a:gdLst>
                    <a:gd name="T0" fmla="*/ 156 w 592"/>
                    <a:gd name="T1" fmla="*/ 2 h 87"/>
                    <a:gd name="T2" fmla="*/ 170 w 592"/>
                    <a:gd name="T3" fmla="*/ 2 h 87"/>
                    <a:gd name="T4" fmla="*/ 175 w 592"/>
                    <a:gd name="T5" fmla="*/ 2 h 87"/>
                    <a:gd name="T6" fmla="*/ 506 w 592"/>
                    <a:gd name="T7" fmla="*/ 2 h 87"/>
                    <a:gd name="T8" fmla="*/ 506 w 592"/>
                    <a:gd name="T9" fmla="*/ 2 h 87"/>
                    <a:gd name="T10" fmla="*/ 500 w 592"/>
                    <a:gd name="T11" fmla="*/ 2 h 87"/>
                    <a:gd name="T12" fmla="*/ 494 w 592"/>
                    <a:gd name="T13" fmla="*/ 2 h 87"/>
                    <a:gd name="T14" fmla="*/ 492 w 592"/>
                    <a:gd name="T15" fmla="*/ 2 h 87"/>
                    <a:gd name="T16" fmla="*/ 485 w 592"/>
                    <a:gd name="T17" fmla="*/ 0 h 87"/>
                    <a:gd name="T18" fmla="*/ 0 w 592"/>
                    <a:gd name="T19" fmla="*/ 0 h 87"/>
                    <a:gd name="T20" fmla="*/ 13 w 592"/>
                    <a:gd name="T21" fmla="*/ 2 h 87"/>
                    <a:gd name="T22" fmla="*/ 28 w 592"/>
                    <a:gd name="T23" fmla="*/ 2 h 87"/>
                    <a:gd name="T24" fmla="*/ 58 w 592"/>
                    <a:gd name="T25" fmla="*/ 2 h 87"/>
                    <a:gd name="T26" fmla="*/ 72 w 592"/>
                    <a:gd name="T27" fmla="*/ 2 h 87"/>
                    <a:gd name="T28" fmla="*/ 74 w 592"/>
                    <a:gd name="T29" fmla="*/ 2 h 87"/>
                    <a:gd name="T30" fmla="*/ 80 w 592"/>
                    <a:gd name="T31" fmla="*/ 2 h 87"/>
                    <a:gd name="T32" fmla="*/ 94 w 592"/>
                    <a:gd name="T33" fmla="*/ 2 h 87"/>
                    <a:gd name="T34" fmla="*/ 109 w 592"/>
                    <a:gd name="T35" fmla="*/ 2 h 87"/>
                    <a:gd name="T36" fmla="*/ 123 w 592"/>
                    <a:gd name="T37" fmla="*/ 2 h 87"/>
                    <a:gd name="T38" fmla="*/ 136 w 592"/>
                    <a:gd name="T39" fmla="*/ 2 h 87"/>
                    <a:gd name="T40" fmla="*/ 150 w 592"/>
                    <a:gd name="T41" fmla="*/ 2 h 87"/>
                    <a:gd name="T42" fmla="*/ 152 w 592"/>
                    <a:gd name="T43" fmla="*/ 2 h 87"/>
                    <a:gd name="T44" fmla="*/ 156 w 592"/>
                    <a:gd name="T45" fmla="*/ 2 h 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92"/>
                    <a:gd name="T70" fmla="*/ 0 h 87"/>
                    <a:gd name="T71" fmla="*/ 592 w 592"/>
                    <a:gd name="T72" fmla="*/ 87 h 8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92" h="87">
                      <a:moveTo>
                        <a:pt x="178" y="61"/>
                      </a:moveTo>
                      <a:lnTo>
                        <a:pt x="192" y="79"/>
                      </a:lnTo>
                      <a:lnTo>
                        <a:pt x="197" y="87"/>
                      </a:lnTo>
                      <a:lnTo>
                        <a:pt x="592" y="87"/>
                      </a:lnTo>
                      <a:lnTo>
                        <a:pt x="591" y="83"/>
                      </a:lnTo>
                      <a:lnTo>
                        <a:pt x="583" y="58"/>
                      </a:lnTo>
                      <a:lnTo>
                        <a:pt x="575" y="34"/>
                      </a:lnTo>
                      <a:lnTo>
                        <a:pt x="573" y="29"/>
                      </a:lnTo>
                      <a:lnTo>
                        <a:pt x="564" y="0"/>
                      </a:lnTo>
                      <a:lnTo>
                        <a:pt x="0" y="0"/>
                      </a:lnTo>
                      <a:lnTo>
                        <a:pt x="13" y="3"/>
                      </a:lnTo>
                      <a:lnTo>
                        <a:pt x="28" y="9"/>
                      </a:lnTo>
                      <a:lnTo>
                        <a:pt x="58" y="15"/>
                      </a:lnTo>
                      <a:lnTo>
                        <a:pt x="72" y="21"/>
                      </a:lnTo>
                      <a:lnTo>
                        <a:pt x="86" y="26"/>
                      </a:lnTo>
                      <a:lnTo>
                        <a:pt x="101" y="28"/>
                      </a:lnTo>
                      <a:lnTo>
                        <a:pt x="115" y="33"/>
                      </a:lnTo>
                      <a:lnTo>
                        <a:pt x="130" y="39"/>
                      </a:lnTo>
                      <a:lnTo>
                        <a:pt x="144" y="43"/>
                      </a:lnTo>
                      <a:lnTo>
                        <a:pt x="158" y="50"/>
                      </a:lnTo>
                      <a:lnTo>
                        <a:pt x="172" y="58"/>
                      </a:lnTo>
                      <a:lnTo>
                        <a:pt x="174" y="61"/>
                      </a:lnTo>
                      <a:lnTo>
                        <a:pt x="178" y="61"/>
                      </a:lnTo>
                      <a:close/>
                    </a:path>
                  </a:pathLst>
                </a:custGeom>
                <a:solidFill>
                  <a:srgbClr val="E1FFFF"/>
                </a:solidFill>
                <a:ln w="9360">
                  <a:solidFill>
                    <a:srgbClr val="E1FFFF"/>
                  </a:solidFill>
                  <a:round/>
                  <a:headEnd/>
                  <a:tailEnd/>
                </a:ln>
              </p:spPr>
              <p:txBody>
                <a:bodyPr wrap="none" anchor="ctr"/>
                <a:lstStyle/>
                <a:p>
                  <a:endParaRPr lang="en-IN" b="1"/>
                </a:p>
              </p:txBody>
            </p:sp>
            <p:sp>
              <p:nvSpPr>
                <p:cNvPr id="13697" name="Freeform 154"/>
                <p:cNvSpPr>
                  <a:spLocks noChangeArrowheads="1"/>
                </p:cNvSpPr>
                <p:nvPr/>
              </p:nvSpPr>
              <p:spPr bwMode="auto">
                <a:xfrm>
                  <a:off x="1867" y="2353"/>
                  <a:ext cx="26" cy="2"/>
                </a:xfrm>
                <a:custGeom>
                  <a:avLst/>
                  <a:gdLst>
                    <a:gd name="T0" fmla="*/ 3 w 30"/>
                    <a:gd name="T1" fmla="*/ 0 h 7"/>
                    <a:gd name="T2" fmla="*/ 3 w 30"/>
                    <a:gd name="T3" fmla="*/ 0 h 7"/>
                    <a:gd name="T4" fmla="*/ 3 w 30"/>
                    <a:gd name="T5" fmla="*/ 0 h 7"/>
                    <a:gd name="T6" fmla="*/ 0 w 30"/>
                    <a:gd name="T7" fmla="*/ 0 h 7"/>
                    <a:gd name="T8" fmla="*/ 3 w 30"/>
                    <a:gd name="T9" fmla="*/ 0 h 7"/>
                    <a:gd name="T10" fmla="*/ 3 w 30"/>
                    <a:gd name="T11" fmla="*/ 0 h 7"/>
                    <a:gd name="T12" fmla="*/ 0 60000 65536"/>
                    <a:gd name="T13" fmla="*/ 0 60000 65536"/>
                    <a:gd name="T14" fmla="*/ 0 60000 65536"/>
                    <a:gd name="T15" fmla="*/ 0 60000 65536"/>
                    <a:gd name="T16" fmla="*/ 0 60000 65536"/>
                    <a:gd name="T17" fmla="*/ 0 60000 65536"/>
                    <a:gd name="T18" fmla="*/ 0 w 30"/>
                    <a:gd name="T19" fmla="*/ 0 h 7"/>
                    <a:gd name="T20" fmla="*/ 30 w 30"/>
                    <a:gd name="T21" fmla="*/ 7 h 7"/>
                  </a:gdLst>
                  <a:ahLst/>
                  <a:cxnLst>
                    <a:cxn ang="T12">
                      <a:pos x="T0" y="T1"/>
                    </a:cxn>
                    <a:cxn ang="T13">
                      <a:pos x="T2" y="T3"/>
                    </a:cxn>
                    <a:cxn ang="T14">
                      <a:pos x="T4" y="T5"/>
                    </a:cxn>
                    <a:cxn ang="T15">
                      <a:pos x="T6" y="T7"/>
                    </a:cxn>
                    <a:cxn ang="T16">
                      <a:pos x="T8" y="T9"/>
                    </a:cxn>
                    <a:cxn ang="T17">
                      <a:pos x="T10" y="T11"/>
                    </a:cxn>
                  </a:cxnLst>
                  <a:rect l="T18" t="T19" r="T20" b="T21"/>
                  <a:pathLst>
                    <a:path w="30" h="7">
                      <a:moveTo>
                        <a:pt x="13" y="6"/>
                      </a:moveTo>
                      <a:lnTo>
                        <a:pt x="27" y="3"/>
                      </a:lnTo>
                      <a:lnTo>
                        <a:pt x="30" y="0"/>
                      </a:lnTo>
                      <a:lnTo>
                        <a:pt x="0" y="0"/>
                      </a:lnTo>
                      <a:lnTo>
                        <a:pt x="13" y="7"/>
                      </a:lnTo>
                      <a:lnTo>
                        <a:pt x="13" y="6"/>
                      </a:lnTo>
                      <a:close/>
                    </a:path>
                  </a:pathLst>
                </a:custGeom>
                <a:solidFill>
                  <a:srgbClr val="E1FFFF"/>
                </a:solidFill>
                <a:ln w="9360">
                  <a:solidFill>
                    <a:srgbClr val="E1FFFF"/>
                  </a:solidFill>
                  <a:round/>
                  <a:headEnd/>
                  <a:tailEnd/>
                </a:ln>
              </p:spPr>
              <p:txBody>
                <a:bodyPr wrap="none" anchor="ctr"/>
                <a:lstStyle/>
                <a:p>
                  <a:endParaRPr lang="en-IN" b="1"/>
                </a:p>
              </p:txBody>
            </p:sp>
            <p:sp>
              <p:nvSpPr>
                <p:cNvPr id="13698" name="Freeform 155"/>
                <p:cNvSpPr>
                  <a:spLocks noChangeArrowheads="1"/>
                </p:cNvSpPr>
                <p:nvPr/>
              </p:nvSpPr>
              <p:spPr bwMode="auto">
                <a:xfrm>
                  <a:off x="4423" y="2351"/>
                  <a:ext cx="0" cy="0"/>
                </a:xfrm>
                <a:custGeom>
                  <a:avLst/>
                  <a:gdLst>
                    <a:gd name="T0" fmla="*/ 0 w 1"/>
                    <a:gd name="T1" fmla="*/ 0 h 3"/>
                    <a:gd name="T2" fmla="*/ 0 w 1"/>
                    <a:gd name="T3" fmla="*/ 0 h 3"/>
                    <a:gd name="T4" fmla="*/ 0 w 1"/>
                    <a:gd name="T5" fmla="*/ 0 h 3"/>
                    <a:gd name="T6" fmla="*/ 0 w 1"/>
                    <a:gd name="T7" fmla="*/ 0 h 3"/>
                    <a:gd name="T8" fmla="*/ 0 60000 65536"/>
                    <a:gd name="T9" fmla="*/ 0 60000 65536"/>
                    <a:gd name="T10" fmla="*/ 0 60000 65536"/>
                    <a:gd name="T11" fmla="*/ 0 60000 65536"/>
                    <a:gd name="T12" fmla="*/ 0 w 1"/>
                    <a:gd name="T13" fmla="*/ 0 h 3"/>
                    <a:gd name="T14" fmla="*/ 1 w 1"/>
                    <a:gd name="T15" fmla="*/ 3 h 3"/>
                  </a:gdLst>
                  <a:ahLst/>
                  <a:cxnLst>
                    <a:cxn ang="T8">
                      <a:pos x="T0" y="T1"/>
                    </a:cxn>
                    <a:cxn ang="T9">
                      <a:pos x="T2" y="T3"/>
                    </a:cxn>
                    <a:cxn ang="T10">
                      <a:pos x="T4" y="T5"/>
                    </a:cxn>
                    <a:cxn ang="T11">
                      <a:pos x="T6" y="T7"/>
                    </a:cxn>
                  </a:cxnLst>
                  <a:rect l="T12" t="T13" r="T14" b="T15"/>
                  <a:pathLst>
                    <a:path w="1" h="3">
                      <a:moveTo>
                        <a:pt x="1" y="3"/>
                      </a:moveTo>
                      <a:lnTo>
                        <a:pt x="0" y="0"/>
                      </a:lnTo>
                      <a:lnTo>
                        <a:pt x="1" y="0"/>
                      </a:lnTo>
                      <a:lnTo>
                        <a:pt x="1" y="3"/>
                      </a:lnTo>
                      <a:close/>
                    </a:path>
                  </a:pathLst>
                </a:custGeom>
                <a:solidFill>
                  <a:srgbClr val="E1FFFF"/>
                </a:solidFill>
                <a:ln w="9360">
                  <a:solidFill>
                    <a:srgbClr val="E1FFFF"/>
                  </a:solidFill>
                  <a:round/>
                  <a:headEnd/>
                  <a:tailEnd/>
                </a:ln>
              </p:spPr>
              <p:txBody>
                <a:bodyPr wrap="none" anchor="ctr"/>
                <a:lstStyle/>
                <a:p>
                  <a:endParaRPr lang="en-IN" b="1"/>
                </a:p>
              </p:txBody>
            </p:sp>
            <p:sp>
              <p:nvSpPr>
                <p:cNvPr id="13699" name="Freeform 156"/>
                <p:cNvSpPr>
                  <a:spLocks noChangeArrowheads="1"/>
                </p:cNvSpPr>
                <p:nvPr/>
              </p:nvSpPr>
              <p:spPr bwMode="auto">
                <a:xfrm>
                  <a:off x="1913" y="2351"/>
                  <a:ext cx="97" cy="59"/>
                </a:xfrm>
                <a:custGeom>
                  <a:avLst/>
                  <a:gdLst>
                    <a:gd name="T0" fmla="*/ 11 w 101"/>
                    <a:gd name="T1" fmla="*/ 2 h 76"/>
                    <a:gd name="T2" fmla="*/ 12 w 101"/>
                    <a:gd name="T3" fmla="*/ 2 h 76"/>
                    <a:gd name="T4" fmla="*/ 17 w 101"/>
                    <a:gd name="T5" fmla="*/ 2 h 76"/>
                    <a:gd name="T6" fmla="*/ 22 w 101"/>
                    <a:gd name="T7" fmla="*/ 2 h 76"/>
                    <a:gd name="T8" fmla="*/ 29 w 101"/>
                    <a:gd name="T9" fmla="*/ 2 h 76"/>
                    <a:gd name="T10" fmla="*/ 40 w 101"/>
                    <a:gd name="T11" fmla="*/ 2 h 76"/>
                    <a:gd name="T12" fmla="*/ 41 w 101"/>
                    <a:gd name="T13" fmla="*/ 2 h 76"/>
                    <a:gd name="T14" fmla="*/ 40 w 101"/>
                    <a:gd name="T15" fmla="*/ 2 h 76"/>
                    <a:gd name="T16" fmla="*/ 40 w 101"/>
                    <a:gd name="T17" fmla="*/ 2 h 76"/>
                    <a:gd name="T18" fmla="*/ 29 w 101"/>
                    <a:gd name="T19" fmla="*/ 2 h 76"/>
                    <a:gd name="T20" fmla="*/ 29 w 101"/>
                    <a:gd name="T21" fmla="*/ 0 h 76"/>
                    <a:gd name="T22" fmla="*/ 22 w 101"/>
                    <a:gd name="T23" fmla="*/ 0 h 76"/>
                    <a:gd name="T24" fmla="*/ 22 w 101"/>
                    <a:gd name="T25" fmla="*/ 2 h 76"/>
                    <a:gd name="T26" fmla="*/ 12 w 101"/>
                    <a:gd name="T27" fmla="*/ 2 h 76"/>
                    <a:gd name="T28" fmla="*/ 12 w 101"/>
                    <a:gd name="T29" fmla="*/ 0 h 76"/>
                    <a:gd name="T30" fmla="*/ 8 w 101"/>
                    <a:gd name="T31" fmla="*/ 0 h 76"/>
                    <a:gd name="T32" fmla="*/ 3 w 101"/>
                    <a:gd name="T33" fmla="*/ 2 h 76"/>
                    <a:gd name="T34" fmla="*/ 0 w 101"/>
                    <a:gd name="T35" fmla="*/ 2 h 76"/>
                    <a:gd name="T36" fmla="*/ 9 w 101"/>
                    <a:gd name="T37" fmla="*/ 2 h 76"/>
                    <a:gd name="T38" fmla="*/ 11 w 101"/>
                    <a:gd name="T39" fmla="*/ 2 h 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01"/>
                    <a:gd name="T61" fmla="*/ 0 h 76"/>
                    <a:gd name="T62" fmla="*/ 101 w 101"/>
                    <a:gd name="T63" fmla="*/ 76 h 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01" h="76">
                      <a:moveTo>
                        <a:pt x="11" y="70"/>
                      </a:moveTo>
                      <a:lnTo>
                        <a:pt x="26" y="76"/>
                      </a:lnTo>
                      <a:lnTo>
                        <a:pt x="40" y="76"/>
                      </a:lnTo>
                      <a:lnTo>
                        <a:pt x="54" y="71"/>
                      </a:lnTo>
                      <a:lnTo>
                        <a:pt x="69" y="64"/>
                      </a:lnTo>
                      <a:lnTo>
                        <a:pt x="99" y="61"/>
                      </a:lnTo>
                      <a:lnTo>
                        <a:pt x="101" y="58"/>
                      </a:lnTo>
                      <a:lnTo>
                        <a:pt x="99" y="58"/>
                      </a:lnTo>
                      <a:lnTo>
                        <a:pt x="99" y="29"/>
                      </a:lnTo>
                      <a:lnTo>
                        <a:pt x="69" y="29"/>
                      </a:lnTo>
                      <a:lnTo>
                        <a:pt x="69" y="0"/>
                      </a:lnTo>
                      <a:lnTo>
                        <a:pt x="54" y="0"/>
                      </a:lnTo>
                      <a:lnTo>
                        <a:pt x="54" y="29"/>
                      </a:lnTo>
                      <a:lnTo>
                        <a:pt x="24" y="29"/>
                      </a:lnTo>
                      <a:lnTo>
                        <a:pt x="24" y="0"/>
                      </a:lnTo>
                      <a:lnTo>
                        <a:pt x="8" y="0"/>
                      </a:lnTo>
                      <a:lnTo>
                        <a:pt x="3" y="29"/>
                      </a:lnTo>
                      <a:lnTo>
                        <a:pt x="0" y="58"/>
                      </a:lnTo>
                      <a:lnTo>
                        <a:pt x="9" y="70"/>
                      </a:lnTo>
                      <a:lnTo>
                        <a:pt x="11" y="70"/>
                      </a:lnTo>
                      <a:close/>
                    </a:path>
                  </a:pathLst>
                </a:custGeom>
                <a:solidFill>
                  <a:srgbClr val="FFFAAA"/>
                </a:solidFill>
                <a:ln w="9360">
                  <a:solidFill>
                    <a:srgbClr val="FFFAAA"/>
                  </a:solidFill>
                  <a:round/>
                  <a:headEnd/>
                  <a:tailEnd/>
                </a:ln>
              </p:spPr>
              <p:txBody>
                <a:bodyPr wrap="none" anchor="ctr"/>
                <a:lstStyle/>
                <a:p>
                  <a:endParaRPr lang="en-IN" b="1"/>
                </a:p>
              </p:txBody>
            </p:sp>
            <p:sp>
              <p:nvSpPr>
                <p:cNvPr id="13700" name="Freeform 157"/>
                <p:cNvSpPr>
                  <a:spLocks noChangeArrowheads="1"/>
                </p:cNvSpPr>
                <p:nvPr/>
              </p:nvSpPr>
              <p:spPr bwMode="auto">
                <a:xfrm>
                  <a:off x="2048" y="2376"/>
                  <a:ext cx="39" cy="29"/>
                </a:xfrm>
                <a:custGeom>
                  <a:avLst/>
                  <a:gdLst>
                    <a:gd name="T0" fmla="*/ 5 w 43"/>
                    <a:gd name="T1" fmla="*/ 1 h 39"/>
                    <a:gd name="T2" fmla="*/ 5 w 43"/>
                    <a:gd name="T3" fmla="*/ 1 h 39"/>
                    <a:gd name="T4" fmla="*/ 5 w 43"/>
                    <a:gd name="T5" fmla="*/ 1 h 39"/>
                    <a:gd name="T6" fmla="*/ 5 w 43"/>
                    <a:gd name="T7" fmla="*/ 1 h 39"/>
                    <a:gd name="T8" fmla="*/ 5 w 43"/>
                    <a:gd name="T9" fmla="*/ 0 h 39"/>
                    <a:gd name="T10" fmla="*/ 5 w 43"/>
                    <a:gd name="T11" fmla="*/ 0 h 39"/>
                    <a:gd name="T12" fmla="*/ 5 w 43"/>
                    <a:gd name="T13" fmla="*/ 1 h 39"/>
                    <a:gd name="T14" fmla="*/ 0 w 43"/>
                    <a:gd name="T15" fmla="*/ 1 h 39"/>
                    <a:gd name="T16" fmla="*/ 5 w 43"/>
                    <a:gd name="T17" fmla="*/ 1 h 3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3"/>
                    <a:gd name="T28" fmla="*/ 0 h 39"/>
                    <a:gd name="T29" fmla="*/ 43 w 43"/>
                    <a:gd name="T30" fmla="*/ 39 h 3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3" h="39">
                      <a:moveTo>
                        <a:pt x="10" y="39"/>
                      </a:moveTo>
                      <a:lnTo>
                        <a:pt x="40" y="33"/>
                      </a:lnTo>
                      <a:lnTo>
                        <a:pt x="43" y="29"/>
                      </a:lnTo>
                      <a:lnTo>
                        <a:pt x="40" y="29"/>
                      </a:lnTo>
                      <a:lnTo>
                        <a:pt x="40" y="0"/>
                      </a:lnTo>
                      <a:lnTo>
                        <a:pt x="10" y="0"/>
                      </a:lnTo>
                      <a:lnTo>
                        <a:pt x="10" y="29"/>
                      </a:lnTo>
                      <a:lnTo>
                        <a:pt x="0" y="29"/>
                      </a:lnTo>
                      <a:lnTo>
                        <a:pt x="10" y="39"/>
                      </a:lnTo>
                      <a:close/>
                    </a:path>
                  </a:pathLst>
                </a:custGeom>
                <a:solidFill>
                  <a:srgbClr val="FFFAAA"/>
                </a:solidFill>
                <a:ln w="9360">
                  <a:solidFill>
                    <a:srgbClr val="FFFAAA"/>
                  </a:solidFill>
                  <a:round/>
                  <a:headEnd/>
                  <a:tailEnd/>
                </a:ln>
              </p:spPr>
              <p:txBody>
                <a:bodyPr wrap="none" anchor="ctr"/>
                <a:lstStyle/>
                <a:p>
                  <a:endParaRPr lang="en-IN" b="1"/>
                </a:p>
              </p:txBody>
            </p:sp>
            <p:sp>
              <p:nvSpPr>
                <p:cNvPr id="13701" name="Freeform 158"/>
                <p:cNvSpPr>
                  <a:spLocks noChangeArrowheads="1"/>
                </p:cNvSpPr>
                <p:nvPr/>
              </p:nvSpPr>
              <p:spPr bwMode="auto">
                <a:xfrm>
                  <a:off x="3964" y="2352"/>
                  <a:ext cx="443" cy="69"/>
                </a:xfrm>
                <a:custGeom>
                  <a:avLst/>
                  <a:gdLst>
                    <a:gd name="T0" fmla="*/ 78 w 447"/>
                    <a:gd name="T1" fmla="*/ 2 h 87"/>
                    <a:gd name="T2" fmla="*/ 71 w 447"/>
                    <a:gd name="T3" fmla="*/ 2 h 87"/>
                    <a:gd name="T4" fmla="*/ 69 w 447"/>
                    <a:gd name="T5" fmla="*/ 2 h 87"/>
                    <a:gd name="T6" fmla="*/ 59 w 447"/>
                    <a:gd name="T7" fmla="*/ 2 h 87"/>
                    <a:gd name="T8" fmla="*/ 55 w 447"/>
                    <a:gd name="T9" fmla="*/ 2 h 87"/>
                    <a:gd name="T10" fmla="*/ 55 w 447"/>
                    <a:gd name="T11" fmla="*/ 2 h 87"/>
                    <a:gd name="T12" fmla="*/ 47 w 447"/>
                    <a:gd name="T13" fmla="*/ 2 h 87"/>
                    <a:gd name="T14" fmla="*/ 33 w 447"/>
                    <a:gd name="T15" fmla="*/ 2 h 87"/>
                    <a:gd name="T16" fmla="*/ 18 w 447"/>
                    <a:gd name="T17" fmla="*/ 2 h 87"/>
                    <a:gd name="T18" fmla="*/ 4 w 447"/>
                    <a:gd name="T19" fmla="*/ 2 h 87"/>
                    <a:gd name="T20" fmla="*/ 0 w 447"/>
                    <a:gd name="T21" fmla="*/ 0 h 87"/>
                    <a:gd name="T22" fmla="*/ 344 w 447"/>
                    <a:gd name="T23" fmla="*/ 0 h 87"/>
                    <a:gd name="T24" fmla="*/ 351 w 447"/>
                    <a:gd name="T25" fmla="*/ 2 h 87"/>
                    <a:gd name="T26" fmla="*/ 355 w 447"/>
                    <a:gd name="T27" fmla="*/ 2 h 87"/>
                    <a:gd name="T28" fmla="*/ 360 w 447"/>
                    <a:gd name="T29" fmla="*/ 2 h 87"/>
                    <a:gd name="T30" fmla="*/ 366 w 447"/>
                    <a:gd name="T31" fmla="*/ 2 h 87"/>
                    <a:gd name="T32" fmla="*/ 79 w 447"/>
                    <a:gd name="T33" fmla="*/ 2 h 87"/>
                    <a:gd name="T34" fmla="*/ 78 w 447"/>
                    <a:gd name="T35" fmla="*/ 2 h 8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47"/>
                    <a:gd name="T55" fmla="*/ 0 h 87"/>
                    <a:gd name="T56" fmla="*/ 447 w 447"/>
                    <a:gd name="T57" fmla="*/ 87 h 8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47" h="87">
                      <a:moveTo>
                        <a:pt x="99" y="86"/>
                      </a:moveTo>
                      <a:lnTo>
                        <a:pt x="92" y="57"/>
                      </a:lnTo>
                      <a:lnTo>
                        <a:pt x="90" y="55"/>
                      </a:lnTo>
                      <a:lnTo>
                        <a:pt x="80" y="29"/>
                      </a:lnTo>
                      <a:lnTo>
                        <a:pt x="76" y="22"/>
                      </a:lnTo>
                      <a:lnTo>
                        <a:pt x="62" y="20"/>
                      </a:lnTo>
                      <a:lnTo>
                        <a:pt x="47" y="22"/>
                      </a:lnTo>
                      <a:lnTo>
                        <a:pt x="33" y="17"/>
                      </a:lnTo>
                      <a:lnTo>
                        <a:pt x="18" y="9"/>
                      </a:lnTo>
                      <a:lnTo>
                        <a:pt x="4" y="2"/>
                      </a:lnTo>
                      <a:lnTo>
                        <a:pt x="0" y="0"/>
                      </a:lnTo>
                      <a:lnTo>
                        <a:pt x="418" y="0"/>
                      </a:lnTo>
                      <a:lnTo>
                        <a:pt x="427" y="29"/>
                      </a:lnTo>
                      <a:lnTo>
                        <a:pt x="433" y="39"/>
                      </a:lnTo>
                      <a:lnTo>
                        <a:pt x="439" y="58"/>
                      </a:lnTo>
                      <a:lnTo>
                        <a:pt x="447" y="87"/>
                      </a:lnTo>
                      <a:lnTo>
                        <a:pt x="100" y="87"/>
                      </a:lnTo>
                      <a:lnTo>
                        <a:pt x="99" y="86"/>
                      </a:lnTo>
                      <a:close/>
                    </a:path>
                  </a:pathLst>
                </a:custGeom>
                <a:solidFill>
                  <a:srgbClr val="FFFAAA"/>
                </a:solidFill>
                <a:ln w="9360">
                  <a:solidFill>
                    <a:srgbClr val="FFFAAA"/>
                  </a:solidFill>
                  <a:round/>
                  <a:headEnd/>
                  <a:tailEnd/>
                </a:ln>
              </p:spPr>
              <p:txBody>
                <a:bodyPr wrap="none" anchor="ctr"/>
                <a:lstStyle/>
                <a:p>
                  <a:endParaRPr lang="en-IN" b="1"/>
                </a:p>
              </p:txBody>
            </p:sp>
            <p:sp>
              <p:nvSpPr>
                <p:cNvPr id="13702" name="Freeform 159"/>
                <p:cNvSpPr>
                  <a:spLocks noChangeArrowheads="1"/>
                </p:cNvSpPr>
                <p:nvPr/>
              </p:nvSpPr>
              <p:spPr bwMode="auto">
                <a:xfrm>
                  <a:off x="1928" y="2351"/>
                  <a:ext cx="81" cy="52"/>
                </a:xfrm>
                <a:custGeom>
                  <a:avLst/>
                  <a:gdLst>
                    <a:gd name="T0" fmla="*/ 10 w 85"/>
                    <a:gd name="T1" fmla="*/ 2 h 67"/>
                    <a:gd name="T2" fmla="*/ 10 w 85"/>
                    <a:gd name="T3" fmla="*/ 2 h 67"/>
                    <a:gd name="T4" fmla="*/ 15 w 85"/>
                    <a:gd name="T5" fmla="*/ 2 h 67"/>
                    <a:gd name="T6" fmla="*/ 15 w 85"/>
                    <a:gd name="T7" fmla="*/ 2 h 67"/>
                    <a:gd name="T8" fmla="*/ 20 w 85"/>
                    <a:gd name="T9" fmla="*/ 2 h 67"/>
                    <a:gd name="T10" fmla="*/ 25 w 85"/>
                    <a:gd name="T11" fmla="*/ 2 h 67"/>
                    <a:gd name="T12" fmla="*/ 29 w 85"/>
                    <a:gd name="T13" fmla="*/ 2 h 67"/>
                    <a:gd name="T14" fmla="*/ 29 w 85"/>
                    <a:gd name="T15" fmla="*/ 2 h 67"/>
                    <a:gd name="T16" fmla="*/ 19 w 85"/>
                    <a:gd name="T17" fmla="*/ 2 h 67"/>
                    <a:gd name="T18" fmla="*/ 19 w 85"/>
                    <a:gd name="T19" fmla="*/ 0 h 67"/>
                    <a:gd name="T20" fmla="*/ 14 w 85"/>
                    <a:gd name="T21" fmla="*/ 0 h 67"/>
                    <a:gd name="T22" fmla="*/ 14 w 85"/>
                    <a:gd name="T23" fmla="*/ 2 h 67"/>
                    <a:gd name="T24" fmla="*/ 10 w 85"/>
                    <a:gd name="T25" fmla="*/ 2 h 67"/>
                    <a:gd name="T26" fmla="*/ 10 w 85"/>
                    <a:gd name="T27" fmla="*/ 2 h 67"/>
                    <a:gd name="T28" fmla="*/ 0 w 85"/>
                    <a:gd name="T29" fmla="*/ 2 h 67"/>
                    <a:gd name="T30" fmla="*/ 2 w 85"/>
                    <a:gd name="T31" fmla="*/ 2 h 67"/>
                    <a:gd name="T32" fmla="*/ 10 w 85"/>
                    <a:gd name="T33" fmla="*/ 2 h 67"/>
                    <a:gd name="T34" fmla="*/ 10 w 85"/>
                    <a:gd name="T35" fmla="*/ 2 h 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5"/>
                    <a:gd name="T55" fmla="*/ 0 h 67"/>
                    <a:gd name="T56" fmla="*/ 85 w 85"/>
                    <a:gd name="T57" fmla="*/ 67 h 6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5" h="67">
                      <a:moveTo>
                        <a:pt x="13" y="64"/>
                      </a:moveTo>
                      <a:lnTo>
                        <a:pt x="27" y="67"/>
                      </a:lnTo>
                      <a:lnTo>
                        <a:pt x="42" y="59"/>
                      </a:lnTo>
                      <a:lnTo>
                        <a:pt x="44" y="57"/>
                      </a:lnTo>
                      <a:lnTo>
                        <a:pt x="56" y="53"/>
                      </a:lnTo>
                      <a:lnTo>
                        <a:pt x="70" y="47"/>
                      </a:lnTo>
                      <a:lnTo>
                        <a:pt x="85" y="45"/>
                      </a:lnTo>
                      <a:lnTo>
                        <a:pt x="85" y="29"/>
                      </a:lnTo>
                      <a:lnTo>
                        <a:pt x="55" y="29"/>
                      </a:lnTo>
                      <a:lnTo>
                        <a:pt x="55" y="0"/>
                      </a:lnTo>
                      <a:lnTo>
                        <a:pt x="40" y="0"/>
                      </a:lnTo>
                      <a:lnTo>
                        <a:pt x="40" y="29"/>
                      </a:lnTo>
                      <a:lnTo>
                        <a:pt x="10" y="29"/>
                      </a:lnTo>
                      <a:lnTo>
                        <a:pt x="10" y="10"/>
                      </a:lnTo>
                      <a:lnTo>
                        <a:pt x="0" y="29"/>
                      </a:lnTo>
                      <a:lnTo>
                        <a:pt x="2" y="58"/>
                      </a:lnTo>
                      <a:lnTo>
                        <a:pt x="10" y="64"/>
                      </a:lnTo>
                      <a:lnTo>
                        <a:pt x="13" y="64"/>
                      </a:lnTo>
                      <a:close/>
                    </a:path>
                  </a:pathLst>
                </a:custGeom>
                <a:solidFill>
                  <a:srgbClr val="FFE878"/>
                </a:solidFill>
                <a:ln w="9360">
                  <a:solidFill>
                    <a:srgbClr val="FFE878"/>
                  </a:solidFill>
                  <a:round/>
                  <a:headEnd/>
                  <a:tailEnd/>
                </a:ln>
              </p:spPr>
              <p:txBody>
                <a:bodyPr wrap="none" anchor="ctr"/>
                <a:lstStyle/>
                <a:p>
                  <a:endParaRPr lang="en-IN" b="1"/>
                </a:p>
              </p:txBody>
            </p:sp>
            <p:sp>
              <p:nvSpPr>
                <p:cNvPr id="13703" name="Freeform 160"/>
                <p:cNvSpPr>
                  <a:spLocks noChangeArrowheads="1"/>
                </p:cNvSpPr>
                <p:nvPr/>
              </p:nvSpPr>
              <p:spPr bwMode="auto">
                <a:xfrm>
                  <a:off x="2055" y="2375"/>
                  <a:ext cx="13" cy="23"/>
                </a:xfrm>
                <a:custGeom>
                  <a:avLst/>
                  <a:gdLst>
                    <a:gd name="T0" fmla="*/ 2 w 17"/>
                    <a:gd name="T1" fmla="*/ 1 h 32"/>
                    <a:gd name="T2" fmla="*/ 2 w 17"/>
                    <a:gd name="T3" fmla="*/ 1 h 32"/>
                    <a:gd name="T4" fmla="*/ 2 w 17"/>
                    <a:gd name="T5" fmla="*/ 0 h 32"/>
                    <a:gd name="T6" fmla="*/ 2 w 17"/>
                    <a:gd name="T7" fmla="*/ 0 h 32"/>
                    <a:gd name="T8" fmla="*/ 2 w 17"/>
                    <a:gd name="T9" fmla="*/ 1 h 32"/>
                    <a:gd name="T10" fmla="*/ 0 w 17"/>
                    <a:gd name="T11" fmla="*/ 1 h 32"/>
                    <a:gd name="T12" fmla="*/ 2 w 17"/>
                    <a:gd name="T13" fmla="*/ 1 h 32"/>
                    <a:gd name="T14" fmla="*/ 0 60000 65536"/>
                    <a:gd name="T15" fmla="*/ 0 60000 65536"/>
                    <a:gd name="T16" fmla="*/ 0 60000 65536"/>
                    <a:gd name="T17" fmla="*/ 0 60000 65536"/>
                    <a:gd name="T18" fmla="*/ 0 60000 65536"/>
                    <a:gd name="T19" fmla="*/ 0 60000 65536"/>
                    <a:gd name="T20" fmla="*/ 0 60000 65536"/>
                    <a:gd name="T21" fmla="*/ 0 w 17"/>
                    <a:gd name="T22" fmla="*/ 0 h 32"/>
                    <a:gd name="T23" fmla="*/ 17 w 17"/>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32">
                      <a:moveTo>
                        <a:pt x="2" y="32"/>
                      </a:moveTo>
                      <a:lnTo>
                        <a:pt x="17" y="29"/>
                      </a:lnTo>
                      <a:lnTo>
                        <a:pt x="6" y="0"/>
                      </a:lnTo>
                      <a:lnTo>
                        <a:pt x="2" y="0"/>
                      </a:lnTo>
                      <a:lnTo>
                        <a:pt x="2" y="29"/>
                      </a:lnTo>
                      <a:lnTo>
                        <a:pt x="0" y="29"/>
                      </a:lnTo>
                      <a:lnTo>
                        <a:pt x="2" y="32"/>
                      </a:lnTo>
                      <a:close/>
                    </a:path>
                  </a:pathLst>
                </a:custGeom>
                <a:solidFill>
                  <a:srgbClr val="FFE878"/>
                </a:solidFill>
                <a:ln w="9360">
                  <a:solidFill>
                    <a:srgbClr val="FFE878"/>
                  </a:solidFill>
                  <a:round/>
                  <a:headEnd/>
                  <a:tailEnd/>
                </a:ln>
              </p:spPr>
              <p:txBody>
                <a:bodyPr wrap="none" anchor="ctr"/>
                <a:lstStyle/>
                <a:p>
                  <a:endParaRPr lang="en-IN" b="1"/>
                </a:p>
              </p:txBody>
            </p:sp>
            <p:sp>
              <p:nvSpPr>
                <p:cNvPr id="13704" name="Freeform 161"/>
                <p:cNvSpPr>
                  <a:spLocks noChangeArrowheads="1"/>
                </p:cNvSpPr>
                <p:nvPr/>
              </p:nvSpPr>
              <p:spPr bwMode="auto">
                <a:xfrm>
                  <a:off x="4076" y="2352"/>
                  <a:ext cx="326" cy="69"/>
                </a:xfrm>
                <a:custGeom>
                  <a:avLst/>
                  <a:gdLst>
                    <a:gd name="T0" fmla="*/ 22 w 330"/>
                    <a:gd name="T1" fmla="*/ 2 h 87"/>
                    <a:gd name="T2" fmla="*/ 23 w 330"/>
                    <a:gd name="T3" fmla="*/ 2 h 87"/>
                    <a:gd name="T4" fmla="*/ 24 w 330"/>
                    <a:gd name="T5" fmla="*/ 2 h 87"/>
                    <a:gd name="T6" fmla="*/ 23 w 330"/>
                    <a:gd name="T7" fmla="*/ 2 h 87"/>
                    <a:gd name="T8" fmla="*/ 11 w 330"/>
                    <a:gd name="T9" fmla="*/ 2 h 87"/>
                    <a:gd name="T10" fmla="*/ 8 w 330"/>
                    <a:gd name="T11" fmla="*/ 2 h 87"/>
                    <a:gd name="T12" fmla="*/ 0 w 330"/>
                    <a:gd name="T13" fmla="*/ 0 h 87"/>
                    <a:gd name="T14" fmla="*/ 230 w 330"/>
                    <a:gd name="T15" fmla="*/ 0 h 87"/>
                    <a:gd name="T16" fmla="*/ 233 w 330"/>
                    <a:gd name="T17" fmla="*/ 2 h 87"/>
                    <a:gd name="T18" fmla="*/ 237 w 330"/>
                    <a:gd name="T19" fmla="*/ 2 h 87"/>
                    <a:gd name="T20" fmla="*/ 243 w 330"/>
                    <a:gd name="T21" fmla="*/ 2 h 87"/>
                    <a:gd name="T22" fmla="*/ 246 w 330"/>
                    <a:gd name="T23" fmla="*/ 2 h 87"/>
                    <a:gd name="T24" fmla="*/ 252 w 330"/>
                    <a:gd name="T25" fmla="*/ 2 h 87"/>
                    <a:gd name="T26" fmla="*/ 22 w 330"/>
                    <a:gd name="T27" fmla="*/ 2 h 87"/>
                    <a:gd name="T28" fmla="*/ 22 w 330"/>
                    <a:gd name="T29" fmla="*/ 2 h 8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30"/>
                    <a:gd name="T46" fmla="*/ 0 h 87"/>
                    <a:gd name="T47" fmla="*/ 330 w 330"/>
                    <a:gd name="T48" fmla="*/ 87 h 8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30" h="87">
                      <a:moveTo>
                        <a:pt x="22" y="86"/>
                      </a:moveTo>
                      <a:lnTo>
                        <a:pt x="23" y="78"/>
                      </a:lnTo>
                      <a:lnTo>
                        <a:pt x="24" y="58"/>
                      </a:lnTo>
                      <a:lnTo>
                        <a:pt x="23" y="55"/>
                      </a:lnTo>
                      <a:lnTo>
                        <a:pt x="11" y="29"/>
                      </a:lnTo>
                      <a:lnTo>
                        <a:pt x="8" y="23"/>
                      </a:lnTo>
                      <a:lnTo>
                        <a:pt x="0" y="0"/>
                      </a:lnTo>
                      <a:lnTo>
                        <a:pt x="300" y="0"/>
                      </a:lnTo>
                      <a:lnTo>
                        <a:pt x="304" y="9"/>
                      </a:lnTo>
                      <a:lnTo>
                        <a:pt x="310" y="29"/>
                      </a:lnTo>
                      <a:lnTo>
                        <a:pt x="318" y="45"/>
                      </a:lnTo>
                      <a:lnTo>
                        <a:pt x="322" y="58"/>
                      </a:lnTo>
                      <a:lnTo>
                        <a:pt x="330" y="87"/>
                      </a:lnTo>
                      <a:lnTo>
                        <a:pt x="22" y="87"/>
                      </a:lnTo>
                      <a:lnTo>
                        <a:pt x="22" y="86"/>
                      </a:lnTo>
                      <a:close/>
                    </a:path>
                  </a:pathLst>
                </a:custGeom>
                <a:solidFill>
                  <a:srgbClr val="FFE878"/>
                </a:solidFill>
                <a:ln w="9360">
                  <a:solidFill>
                    <a:srgbClr val="FFE878"/>
                  </a:solidFill>
                  <a:round/>
                  <a:headEnd/>
                  <a:tailEnd/>
                </a:ln>
              </p:spPr>
              <p:txBody>
                <a:bodyPr wrap="none" anchor="ctr"/>
                <a:lstStyle/>
                <a:p>
                  <a:endParaRPr lang="en-IN" b="1"/>
                </a:p>
              </p:txBody>
            </p:sp>
            <p:sp>
              <p:nvSpPr>
                <p:cNvPr id="13705" name="Freeform 162"/>
                <p:cNvSpPr>
                  <a:spLocks noChangeArrowheads="1"/>
                </p:cNvSpPr>
                <p:nvPr/>
              </p:nvSpPr>
              <p:spPr bwMode="auto">
                <a:xfrm>
                  <a:off x="2075" y="2375"/>
                  <a:ext cx="9" cy="13"/>
                </a:xfrm>
                <a:custGeom>
                  <a:avLst/>
                  <a:gdLst>
                    <a:gd name="T0" fmla="*/ 1 w 13"/>
                    <a:gd name="T1" fmla="*/ 1 h 20"/>
                    <a:gd name="T2" fmla="*/ 1 w 13"/>
                    <a:gd name="T3" fmla="*/ 0 h 20"/>
                    <a:gd name="T4" fmla="*/ 0 w 13"/>
                    <a:gd name="T5" fmla="*/ 0 h 20"/>
                    <a:gd name="T6" fmla="*/ 1 w 13"/>
                    <a:gd name="T7" fmla="*/ 1 h 20"/>
                    <a:gd name="T8" fmla="*/ 0 60000 65536"/>
                    <a:gd name="T9" fmla="*/ 0 60000 65536"/>
                    <a:gd name="T10" fmla="*/ 0 60000 65536"/>
                    <a:gd name="T11" fmla="*/ 0 60000 65536"/>
                    <a:gd name="T12" fmla="*/ 0 w 13"/>
                    <a:gd name="T13" fmla="*/ 0 h 20"/>
                    <a:gd name="T14" fmla="*/ 13 w 13"/>
                    <a:gd name="T15" fmla="*/ 20 h 20"/>
                  </a:gdLst>
                  <a:ahLst/>
                  <a:cxnLst>
                    <a:cxn ang="T8">
                      <a:pos x="T0" y="T1"/>
                    </a:cxn>
                    <a:cxn ang="T9">
                      <a:pos x="T2" y="T3"/>
                    </a:cxn>
                    <a:cxn ang="T10">
                      <a:pos x="T4" y="T5"/>
                    </a:cxn>
                    <a:cxn ang="T11">
                      <a:pos x="T6" y="T7"/>
                    </a:cxn>
                  </a:cxnLst>
                  <a:rect l="T12" t="T13" r="T14" b="T15"/>
                  <a:pathLst>
                    <a:path w="13" h="20">
                      <a:moveTo>
                        <a:pt x="13" y="20"/>
                      </a:moveTo>
                      <a:lnTo>
                        <a:pt x="13" y="0"/>
                      </a:lnTo>
                      <a:lnTo>
                        <a:pt x="0" y="0"/>
                      </a:lnTo>
                      <a:lnTo>
                        <a:pt x="13" y="20"/>
                      </a:lnTo>
                      <a:close/>
                    </a:path>
                  </a:pathLst>
                </a:custGeom>
                <a:solidFill>
                  <a:srgbClr val="FFE878"/>
                </a:solidFill>
                <a:ln w="9360">
                  <a:solidFill>
                    <a:srgbClr val="FFE878"/>
                  </a:solidFill>
                  <a:round/>
                  <a:headEnd/>
                  <a:tailEnd/>
                </a:ln>
              </p:spPr>
              <p:txBody>
                <a:bodyPr wrap="none" anchor="ctr"/>
                <a:lstStyle/>
                <a:p>
                  <a:endParaRPr lang="en-IN" b="1"/>
                </a:p>
              </p:txBody>
            </p:sp>
            <p:sp>
              <p:nvSpPr>
                <p:cNvPr id="13706" name="Freeform 163"/>
                <p:cNvSpPr>
                  <a:spLocks noChangeArrowheads="1"/>
                </p:cNvSpPr>
                <p:nvPr/>
              </p:nvSpPr>
              <p:spPr bwMode="auto">
                <a:xfrm>
                  <a:off x="4163" y="2352"/>
                  <a:ext cx="239" cy="69"/>
                </a:xfrm>
                <a:custGeom>
                  <a:avLst/>
                  <a:gdLst>
                    <a:gd name="T0" fmla="*/ 0 w 243"/>
                    <a:gd name="T1" fmla="*/ 2 h 87"/>
                    <a:gd name="T2" fmla="*/ 2 w 243"/>
                    <a:gd name="T3" fmla="*/ 2 h 87"/>
                    <a:gd name="T4" fmla="*/ 8 w 243"/>
                    <a:gd name="T5" fmla="*/ 2 h 87"/>
                    <a:gd name="T6" fmla="*/ 10 w 243"/>
                    <a:gd name="T7" fmla="*/ 2 h 87"/>
                    <a:gd name="T8" fmla="*/ 25 w 243"/>
                    <a:gd name="T9" fmla="*/ 2 h 87"/>
                    <a:gd name="T10" fmla="*/ 30 w 243"/>
                    <a:gd name="T11" fmla="*/ 0 h 87"/>
                    <a:gd name="T12" fmla="*/ 141 w 243"/>
                    <a:gd name="T13" fmla="*/ 0 h 87"/>
                    <a:gd name="T14" fmla="*/ 149 w 243"/>
                    <a:gd name="T15" fmla="*/ 2 h 87"/>
                    <a:gd name="T16" fmla="*/ 151 w 243"/>
                    <a:gd name="T17" fmla="*/ 2 h 87"/>
                    <a:gd name="T18" fmla="*/ 161 w 243"/>
                    <a:gd name="T19" fmla="*/ 2 h 87"/>
                    <a:gd name="T20" fmla="*/ 162 w 243"/>
                    <a:gd name="T21" fmla="*/ 2 h 87"/>
                    <a:gd name="T22" fmla="*/ 168 w 243"/>
                    <a:gd name="T23" fmla="*/ 2 h 87"/>
                    <a:gd name="T24" fmla="*/ 2 w 243"/>
                    <a:gd name="T25" fmla="*/ 2 h 87"/>
                    <a:gd name="T26" fmla="*/ 0 w 243"/>
                    <a:gd name="T27" fmla="*/ 2 h 8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3"/>
                    <a:gd name="T43" fmla="*/ 0 h 87"/>
                    <a:gd name="T44" fmla="*/ 243 w 243"/>
                    <a:gd name="T45" fmla="*/ 87 h 8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3" h="87">
                      <a:moveTo>
                        <a:pt x="0" y="86"/>
                      </a:moveTo>
                      <a:lnTo>
                        <a:pt x="2" y="57"/>
                      </a:lnTo>
                      <a:lnTo>
                        <a:pt x="8" y="28"/>
                      </a:lnTo>
                      <a:lnTo>
                        <a:pt x="10" y="20"/>
                      </a:lnTo>
                      <a:lnTo>
                        <a:pt x="25" y="3"/>
                      </a:lnTo>
                      <a:lnTo>
                        <a:pt x="31" y="0"/>
                      </a:lnTo>
                      <a:lnTo>
                        <a:pt x="205" y="0"/>
                      </a:lnTo>
                      <a:lnTo>
                        <a:pt x="218" y="23"/>
                      </a:lnTo>
                      <a:lnTo>
                        <a:pt x="220" y="29"/>
                      </a:lnTo>
                      <a:lnTo>
                        <a:pt x="234" y="55"/>
                      </a:lnTo>
                      <a:lnTo>
                        <a:pt x="235" y="58"/>
                      </a:lnTo>
                      <a:lnTo>
                        <a:pt x="243" y="87"/>
                      </a:lnTo>
                      <a:lnTo>
                        <a:pt x="2" y="87"/>
                      </a:lnTo>
                      <a:lnTo>
                        <a:pt x="0" y="86"/>
                      </a:lnTo>
                      <a:close/>
                    </a:path>
                  </a:pathLst>
                </a:custGeom>
                <a:solidFill>
                  <a:srgbClr val="FFC03C"/>
                </a:solidFill>
                <a:ln w="9360">
                  <a:solidFill>
                    <a:srgbClr val="FFC03C"/>
                  </a:solidFill>
                  <a:round/>
                  <a:headEnd/>
                  <a:tailEnd/>
                </a:ln>
              </p:spPr>
              <p:txBody>
                <a:bodyPr wrap="none" anchor="ctr"/>
                <a:lstStyle/>
                <a:p>
                  <a:endParaRPr lang="en-IN" b="1"/>
                </a:p>
              </p:txBody>
            </p:sp>
            <p:sp>
              <p:nvSpPr>
                <p:cNvPr id="13707" name="Freeform 164"/>
                <p:cNvSpPr>
                  <a:spLocks noChangeArrowheads="1"/>
                </p:cNvSpPr>
                <p:nvPr/>
              </p:nvSpPr>
              <p:spPr bwMode="auto">
                <a:xfrm>
                  <a:off x="1943" y="2353"/>
                  <a:ext cx="49" cy="37"/>
                </a:xfrm>
                <a:custGeom>
                  <a:avLst/>
                  <a:gdLst>
                    <a:gd name="T0" fmla="*/ 6 w 53"/>
                    <a:gd name="T1" fmla="*/ 2 h 49"/>
                    <a:gd name="T2" fmla="*/ 6 w 53"/>
                    <a:gd name="T3" fmla="*/ 2 h 49"/>
                    <a:gd name="T4" fmla="*/ 6 w 53"/>
                    <a:gd name="T5" fmla="*/ 2 h 49"/>
                    <a:gd name="T6" fmla="*/ 9 w 53"/>
                    <a:gd name="T7" fmla="*/ 2 h 49"/>
                    <a:gd name="T8" fmla="*/ 6 w 53"/>
                    <a:gd name="T9" fmla="*/ 2 h 49"/>
                    <a:gd name="T10" fmla="*/ 6 w 53"/>
                    <a:gd name="T11" fmla="*/ 2 h 49"/>
                    <a:gd name="T12" fmla="*/ 6 w 53"/>
                    <a:gd name="T13" fmla="*/ 0 h 49"/>
                    <a:gd name="T14" fmla="*/ 6 w 53"/>
                    <a:gd name="T15" fmla="*/ 0 h 49"/>
                    <a:gd name="T16" fmla="*/ 6 w 53"/>
                    <a:gd name="T17" fmla="*/ 2 h 49"/>
                    <a:gd name="T18" fmla="*/ 0 w 53"/>
                    <a:gd name="T19" fmla="*/ 2 h 49"/>
                    <a:gd name="T20" fmla="*/ 6 w 53"/>
                    <a:gd name="T21" fmla="*/ 2 h 49"/>
                    <a:gd name="T22" fmla="*/ 6 w 53"/>
                    <a:gd name="T23" fmla="*/ 2 h 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3"/>
                    <a:gd name="T37" fmla="*/ 0 h 49"/>
                    <a:gd name="T38" fmla="*/ 53 w 53"/>
                    <a:gd name="T39" fmla="*/ 49 h 4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3" h="49">
                      <a:moveTo>
                        <a:pt x="12" y="48"/>
                      </a:moveTo>
                      <a:lnTo>
                        <a:pt x="27" y="46"/>
                      </a:lnTo>
                      <a:lnTo>
                        <a:pt x="41" y="38"/>
                      </a:lnTo>
                      <a:lnTo>
                        <a:pt x="53" y="27"/>
                      </a:lnTo>
                      <a:lnTo>
                        <a:pt x="41" y="27"/>
                      </a:lnTo>
                      <a:lnTo>
                        <a:pt x="41" y="13"/>
                      </a:lnTo>
                      <a:lnTo>
                        <a:pt x="37" y="0"/>
                      </a:lnTo>
                      <a:lnTo>
                        <a:pt x="27" y="0"/>
                      </a:lnTo>
                      <a:lnTo>
                        <a:pt x="27" y="29"/>
                      </a:lnTo>
                      <a:lnTo>
                        <a:pt x="0" y="29"/>
                      </a:lnTo>
                      <a:lnTo>
                        <a:pt x="12" y="49"/>
                      </a:lnTo>
                      <a:lnTo>
                        <a:pt x="12" y="48"/>
                      </a:lnTo>
                      <a:close/>
                    </a:path>
                  </a:pathLst>
                </a:custGeom>
                <a:solidFill>
                  <a:srgbClr val="FFC03C"/>
                </a:solidFill>
                <a:ln w="9360">
                  <a:solidFill>
                    <a:srgbClr val="FFC03C"/>
                  </a:solidFill>
                  <a:round/>
                  <a:headEnd/>
                  <a:tailEnd/>
                </a:ln>
              </p:spPr>
              <p:txBody>
                <a:bodyPr wrap="none" anchor="ctr"/>
                <a:lstStyle/>
                <a:p>
                  <a:endParaRPr lang="en-IN" b="1"/>
                </a:p>
              </p:txBody>
            </p:sp>
            <p:sp>
              <p:nvSpPr>
                <p:cNvPr id="13708" name="Freeform 165"/>
                <p:cNvSpPr>
                  <a:spLocks noChangeArrowheads="1"/>
                </p:cNvSpPr>
                <p:nvPr/>
              </p:nvSpPr>
              <p:spPr bwMode="auto">
                <a:xfrm>
                  <a:off x="4247" y="2355"/>
                  <a:ext cx="146" cy="64"/>
                </a:xfrm>
                <a:custGeom>
                  <a:avLst/>
                  <a:gdLst>
                    <a:gd name="T0" fmla="*/ 2 w 150"/>
                    <a:gd name="T1" fmla="*/ 2 h 82"/>
                    <a:gd name="T2" fmla="*/ 6 w 150"/>
                    <a:gd name="T3" fmla="*/ 2 h 82"/>
                    <a:gd name="T4" fmla="*/ 10 w 150"/>
                    <a:gd name="T5" fmla="*/ 2 h 82"/>
                    <a:gd name="T6" fmla="*/ 14 w 150"/>
                    <a:gd name="T7" fmla="*/ 2 h 82"/>
                    <a:gd name="T8" fmla="*/ 18 w 150"/>
                    <a:gd name="T9" fmla="*/ 2 h 82"/>
                    <a:gd name="T10" fmla="*/ 21 w 150"/>
                    <a:gd name="T11" fmla="*/ 0 h 82"/>
                    <a:gd name="T12" fmla="*/ 35 w 150"/>
                    <a:gd name="T13" fmla="*/ 2 h 82"/>
                    <a:gd name="T14" fmla="*/ 48 w 150"/>
                    <a:gd name="T15" fmla="*/ 2 h 82"/>
                    <a:gd name="T16" fmla="*/ 55 w 150"/>
                    <a:gd name="T17" fmla="*/ 2 h 82"/>
                    <a:gd name="T18" fmla="*/ 63 w 150"/>
                    <a:gd name="T19" fmla="*/ 2 h 82"/>
                    <a:gd name="T20" fmla="*/ 64 w 150"/>
                    <a:gd name="T21" fmla="*/ 2 h 82"/>
                    <a:gd name="T22" fmla="*/ 73 w 150"/>
                    <a:gd name="T23" fmla="*/ 2 h 82"/>
                    <a:gd name="T24" fmla="*/ 74 w 150"/>
                    <a:gd name="T25" fmla="*/ 2 h 82"/>
                    <a:gd name="T26" fmla="*/ 81 w 150"/>
                    <a:gd name="T27" fmla="*/ 2 h 82"/>
                    <a:gd name="T28" fmla="*/ 83 w 150"/>
                    <a:gd name="T29" fmla="*/ 2 h 82"/>
                    <a:gd name="T30" fmla="*/ 0 w 150"/>
                    <a:gd name="T31" fmla="*/ 2 h 82"/>
                    <a:gd name="T32" fmla="*/ 2 w 150"/>
                    <a:gd name="T33" fmla="*/ 2 h 8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0"/>
                    <a:gd name="T52" fmla="*/ 0 h 82"/>
                    <a:gd name="T53" fmla="*/ 150 w 150"/>
                    <a:gd name="T54" fmla="*/ 82 h 8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0" h="82">
                      <a:moveTo>
                        <a:pt x="2" y="82"/>
                      </a:moveTo>
                      <a:lnTo>
                        <a:pt x="6" y="53"/>
                      </a:lnTo>
                      <a:lnTo>
                        <a:pt x="10" y="24"/>
                      </a:lnTo>
                      <a:lnTo>
                        <a:pt x="14" y="21"/>
                      </a:lnTo>
                      <a:lnTo>
                        <a:pt x="28" y="8"/>
                      </a:lnTo>
                      <a:lnTo>
                        <a:pt x="43" y="0"/>
                      </a:lnTo>
                      <a:lnTo>
                        <a:pt x="57" y="2"/>
                      </a:lnTo>
                      <a:lnTo>
                        <a:pt x="87" y="12"/>
                      </a:lnTo>
                      <a:lnTo>
                        <a:pt x="102" y="15"/>
                      </a:lnTo>
                      <a:lnTo>
                        <a:pt x="116" y="21"/>
                      </a:lnTo>
                      <a:lnTo>
                        <a:pt x="118" y="24"/>
                      </a:lnTo>
                      <a:lnTo>
                        <a:pt x="132" y="47"/>
                      </a:lnTo>
                      <a:lnTo>
                        <a:pt x="134" y="53"/>
                      </a:lnTo>
                      <a:lnTo>
                        <a:pt x="146" y="66"/>
                      </a:lnTo>
                      <a:lnTo>
                        <a:pt x="150" y="81"/>
                      </a:lnTo>
                      <a:lnTo>
                        <a:pt x="0" y="81"/>
                      </a:lnTo>
                      <a:lnTo>
                        <a:pt x="2" y="82"/>
                      </a:lnTo>
                      <a:close/>
                    </a:path>
                  </a:pathLst>
                </a:custGeom>
                <a:solidFill>
                  <a:srgbClr val="FFA000"/>
                </a:solidFill>
                <a:ln w="9360">
                  <a:solidFill>
                    <a:srgbClr val="FFA000"/>
                  </a:solidFill>
                  <a:round/>
                  <a:headEnd/>
                  <a:tailEnd/>
                </a:ln>
              </p:spPr>
              <p:txBody>
                <a:bodyPr wrap="none" anchor="ctr"/>
                <a:lstStyle/>
                <a:p>
                  <a:endParaRPr lang="en-IN" b="1"/>
                </a:p>
              </p:txBody>
            </p:sp>
            <p:sp>
              <p:nvSpPr>
                <p:cNvPr id="13709" name="Freeform 166"/>
                <p:cNvSpPr>
                  <a:spLocks noChangeArrowheads="1"/>
                </p:cNvSpPr>
                <p:nvPr/>
              </p:nvSpPr>
              <p:spPr bwMode="auto">
                <a:xfrm>
                  <a:off x="1970" y="2352"/>
                  <a:ext cx="0" cy="14"/>
                </a:xfrm>
                <a:custGeom>
                  <a:avLst/>
                  <a:gdLst>
                    <a:gd name="T0" fmla="*/ 0 w 2"/>
                    <a:gd name="T1" fmla="*/ 1 h 21"/>
                    <a:gd name="T2" fmla="*/ 0 w 2"/>
                    <a:gd name="T3" fmla="*/ 0 h 21"/>
                    <a:gd name="T4" fmla="*/ 0 w 2"/>
                    <a:gd name="T5" fmla="*/ 0 h 21"/>
                    <a:gd name="T6" fmla="*/ 0 w 2"/>
                    <a:gd name="T7" fmla="*/ 1 h 21"/>
                    <a:gd name="T8" fmla="*/ 0 60000 65536"/>
                    <a:gd name="T9" fmla="*/ 0 60000 65536"/>
                    <a:gd name="T10" fmla="*/ 0 60000 65536"/>
                    <a:gd name="T11" fmla="*/ 0 60000 65536"/>
                    <a:gd name="T12" fmla="*/ 0 w 2"/>
                    <a:gd name="T13" fmla="*/ 0 h 21"/>
                    <a:gd name="T14" fmla="*/ 0 w 2"/>
                    <a:gd name="T15" fmla="*/ 21 h 21"/>
                  </a:gdLst>
                  <a:ahLst/>
                  <a:cxnLst>
                    <a:cxn ang="T8">
                      <a:pos x="T0" y="T1"/>
                    </a:cxn>
                    <a:cxn ang="T9">
                      <a:pos x="T2" y="T3"/>
                    </a:cxn>
                    <a:cxn ang="T10">
                      <a:pos x="T4" y="T5"/>
                    </a:cxn>
                    <a:cxn ang="T11">
                      <a:pos x="T6" y="T7"/>
                    </a:cxn>
                  </a:cxnLst>
                  <a:rect l="T12" t="T13" r="T14" b="T15"/>
                  <a:pathLst>
                    <a:path w="2" h="21">
                      <a:moveTo>
                        <a:pt x="0" y="21"/>
                      </a:moveTo>
                      <a:lnTo>
                        <a:pt x="0" y="0"/>
                      </a:lnTo>
                      <a:lnTo>
                        <a:pt x="2" y="0"/>
                      </a:lnTo>
                      <a:lnTo>
                        <a:pt x="0" y="21"/>
                      </a:lnTo>
                      <a:close/>
                    </a:path>
                  </a:pathLst>
                </a:custGeom>
                <a:solidFill>
                  <a:srgbClr val="FFA000"/>
                </a:solidFill>
                <a:ln w="9360">
                  <a:solidFill>
                    <a:srgbClr val="FFA000"/>
                  </a:solidFill>
                  <a:round/>
                  <a:headEnd/>
                  <a:tailEnd/>
                </a:ln>
              </p:spPr>
              <p:txBody>
                <a:bodyPr wrap="none" anchor="ctr"/>
                <a:lstStyle/>
                <a:p>
                  <a:endParaRPr lang="en-IN" b="1"/>
                </a:p>
              </p:txBody>
            </p:sp>
            <p:sp>
              <p:nvSpPr>
                <p:cNvPr id="13710" name="Freeform 167"/>
                <p:cNvSpPr>
                  <a:spLocks noChangeArrowheads="1"/>
                </p:cNvSpPr>
                <p:nvPr/>
              </p:nvSpPr>
              <p:spPr bwMode="auto">
                <a:xfrm>
                  <a:off x="4297" y="2398"/>
                  <a:ext cx="44" cy="21"/>
                </a:xfrm>
                <a:custGeom>
                  <a:avLst/>
                  <a:gdLst>
                    <a:gd name="T0" fmla="*/ 0 w 48"/>
                    <a:gd name="T1" fmla="*/ 1 h 30"/>
                    <a:gd name="T2" fmla="*/ 6 w 48"/>
                    <a:gd name="T3" fmla="*/ 1 h 30"/>
                    <a:gd name="T4" fmla="*/ 6 w 48"/>
                    <a:gd name="T5" fmla="*/ 0 h 30"/>
                    <a:gd name="T6" fmla="*/ 6 w 48"/>
                    <a:gd name="T7" fmla="*/ 1 h 30"/>
                    <a:gd name="T8" fmla="*/ 6 w 48"/>
                    <a:gd name="T9" fmla="*/ 1 h 30"/>
                    <a:gd name="T10" fmla="*/ 6 w 48"/>
                    <a:gd name="T11" fmla="*/ 1 h 30"/>
                    <a:gd name="T12" fmla="*/ 6 w 48"/>
                    <a:gd name="T13" fmla="*/ 1 h 30"/>
                    <a:gd name="T14" fmla="*/ 1 w 48"/>
                    <a:gd name="T15" fmla="*/ 1 h 30"/>
                    <a:gd name="T16" fmla="*/ 0 w 48"/>
                    <a:gd name="T17" fmla="*/ 1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
                    <a:gd name="T28" fmla="*/ 0 h 30"/>
                    <a:gd name="T29" fmla="*/ 48 w 48"/>
                    <a:gd name="T30" fmla="*/ 30 h 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 h="30">
                      <a:moveTo>
                        <a:pt x="0" y="30"/>
                      </a:moveTo>
                      <a:lnTo>
                        <a:pt x="8" y="1"/>
                      </a:lnTo>
                      <a:lnTo>
                        <a:pt x="10" y="0"/>
                      </a:lnTo>
                      <a:lnTo>
                        <a:pt x="18" y="1"/>
                      </a:lnTo>
                      <a:lnTo>
                        <a:pt x="25" y="4"/>
                      </a:lnTo>
                      <a:lnTo>
                        <a:pt x="40" y="17"/>
                      </a:lnTo>
                      <a:lnTo>
                        <a:pt x="48" y="30"/>
                      </a:lnTo>
                      <a:lnTo>
                        <a:pt x="1" y="30"/>
                      </a:lnTo>
                      <a:lnTo>
                        <a:pt x="0" y="30"/>
                      </a:lnTo>
                      <a:close/>
                    </a:path>
                  </a:pathLst>
                </a:custGeom>
                <a:solidFill>
                  <a:srgbClr val="FF6000"/>
                </a:solidFill>
                <a:ln w="9360">
                  <a:solidFill>
                    <a:srgbClr val="FF6000"/>
                  </a:solidFill>
                  <a:round/>
                  <a:headEnd/>
                  <a:tailEnd/>
                </a:ln>
              </p:spPr>
              <p:txBody>
                <a:bodyPr wrap="none" anchor="ctr"/>
                <a:lstStyle/>
                <a:p>
                  <a:endParaRPr lang="en-IN" b="1"/>
                </a:p>
              </p:txBody>
            </p:sp>
            <p:sp>
              <p:nvSpPr>
                <p:cNvPr id="13711" name="Freeform 168"/>
                <p:cNvSpPr>
                  <a:spLocks noChangeArrowheads="1"/>
                </p:cNvSpPr>
                <p:nvPr/>
              </p:nvSpPr>
              <p:spPr bwMode="auto">
                <a:xfrm>
                  <a:off x="4408" y="2365"/>
                  <a:ext cx="0" cy="9"/>
                </a:xfrm>
                <a:custGeom>
                  <a:avLst/>
                  <a:gdLst>
                    <a:gd name="T0" fmla="*/ 0 w 2"/>
                    <a:gd name="T1" fmla="*/ 1 h 15"/>
                    <a:gd name="T2" fmla="*/ 0 w 2"/>
                    <a:gd name="T3" fmla="*/ 1 h 15"/>
                    <a:gd name="T4" fmla="*/ 0 w 2"/>
                    <a:gd name="T5" fmla="*/ 0 h 15"/>
                    <a:gd name="T6" fmla="*/ 0 w 2"/>
                    <a:gd name="T7" fmla="*/ 1 h 15"/>
                    <a:gd name="T8" fmla="*/ 0 w 2"/>
                    <a:gd name="T9" fmla="*/ 1 h 15"/>
                    <a:gd name="T10" fmla="*/ 0 60000 65536"/>
                    <a:gd name="T11" fmla="*/ 0 60000 65536"/>
                    <a:gd name="T12" fmla="*/ 0 60000 65536"/>
                    <a:gd name="T13" fmla="*/ 0 60000 65536"/>
                    <a:gd name="T14" fmla="*/ 0 60000 65536"/>
                    <a:gd name="T15" fmla="*/ 0 w 2"/>
                    <a:gd name="T16" fmla="*/ 0 h 15"/>
                    <a:gd name="T17" fmla="*/ 0 w 2"/>
                    <a:gd name="T18" fmla="*/ 15 h 15"/>
                  </a:gdLst>
                  <a:ahLst/>
                  <a:cxnLst>
                    <a:cxn ang="T10">
                      <a:pos x="T0" y="T1"/>
                    </a:cxn>
                    <a:cxn ang="T11">
                      <a:pos x="T2" y="T3"/>
                    </a:cxn>
                    <a:cxn ang="T12">
                      <a:pos x="T4" y="T5"/>
                    </a:cxn>
                    <a:cxn ang="T13">
                      <a:pos x="T6" y="T7"/>
                    </a:cxn>
                    <a:cxn ang="T14">
                      <a:pos x="T8" y="T9"/>
                    </a:cxn>
                  </a:cxnLst>
                  <a:rect l="T15" t="T16" r="T17" b="T18"/>
                  <a:pathLst>
                    <a:path w="2" h="15">
                      <a:moveTo>
                        <a:pt x="1" y="15"/>
                      </a:moveTo>
                      <a:lnTo>
                        <a:pt x="2" y="12"/>
                      </a:lnTo>
                      <a:lnTo>
                        <a:pt x="1" y="0"/>
                      </a:lnTo>
                      <a:lnTo>
                        <a:pt x="0" y="12"/>
                      </a:lnTo>
                      <a:lnTo>
                        <a:pt x="1" y="15"/>
                      </a:lnTo>
                      <a:close/>
                    </a:path>
                  </a:pathLst>
                </a:custGeom>
                <a:solidFill>
                  <a:srgbClr val="2882F0"/>
                </a:solidFill>
                <a:ln w="9360">
                  <a:solidFill>
                    <a:srgbClr val="2882F0"/>
                  </a:solidFill>
                  <a:round/>
                  <a:headEnd/>
                  <a:tailEnd/>
                </a:ln>
              </p:spPr>
              <p:txBody>
                <a:bodyPr wrap="none" anchor="ctr"/>
                <a:lstStyle/>
                <a:p>
                  <a:endParaRPr lang="en-IN" b="1"/>
                </a:p>
              </p:txBody>
            </p:sp>
            <p:sp>
              <p:nvSpPr>
                <p:cNvPr id="13712" name="Freeform 169"/>
                <p:cNvSpPr>
                  <a:spLocks noChangeArrowheads="1"/>
                </p:cNvSpPr>
                <p:nvPr/>
              </p:nvSpPr>
              <p:spPr bwMode="auto">
                <a:xfrm>
                  <a:off x="905" y="2279"/>
                  <a:ext cx="928" cy="68"/>
                </a:xfrm>
                <a:custGeom>
                  <a:avLst/>
                  <a:gdLst>
                    <a:gd name="T0" fmla="*/ 14 w 932"/>
                    <a:gd name="T1" fmla="*/ 2 h 87"/>
                    <a:gd name="T2" fmla="*/ 843 w 932"/>
                    <a:gd name="T3" fmla="*/ 2 h 87"/>
                    <a:gd name="T4" fmla="*/ 843 w 932"/>
                    <a:gd name="T5" fmla="*/ 2 h 87"/>
                    <a:gd name="T6" fmla="*/ 813 w 932"/>
                    <a:gd name="T7" fmla="*/ 2 h 87"/>
                    <a:gd name="T8" fmla="*/ 813 w 932"/>
                    <a:gd name="T9" fmla="*/ 0 h 87"/>
                    <a:gd name="T10" fmla="*/ 0 w 932"/>
                    <a:gd name="T11" fmla="*/ 0 h 87"/>
                    <a:gd name="T12" fmla="*/ 0 w 932"/>
                    <a:gd name="T13" fmla="*/ 2 h 87"/>
                    <a:gd name="T14" fmla="*/ 14 w 932"/>
                    <a:gd name="T15" fmla="*/ 2 h 87"/>
                    <a:gd name="T16" fmla="*/ 0 60000 65536"/>
                    <a:gd name="T17" fmla="*/ 0 60000 65536"/>
                    <a:gd name="T18" fmla="*/ 0 60000 65536"/>
                    <a:gd name="T19" fmla="*/ 0 60000 65536"/>
                    <a:gd name="T20" fmla="*/ 0 60000 65536"/>
                    <a:gd name="T21" fmla="*/ 0 60000 65536"/>
                    <a:gd name="T22" fmla="*/ 0 60000 65536"/>
                    <a:gd name="T23" fmla="*/ 0 60000 65536"/>
                    <a:gd name="T24" fmla="*/ 0 w 932"/>
                    <a:gd name="T25" fmla="*/ 0 h 87"/>
                    <a:gd name="T26" fmla="*/ 932 w 932"/>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32" h="87">
                      <a:moveTo>
                        <a:pt x="14" y="87"/>
                      </a:moveTo>
                      <a:lnTo>
                        <a:pt x="932" y="87"/>
                      </a:lnTo>
                      <a:lnTo>
                        <a:pt x="932" y="58"/>
                      </a:lnTo>
                      <a:lnTo>
                        <a:pt x="902" y="58"/>
                      </a:lnTo>
                      <a:lnTo>
                        <a:pt x="902" y="0"/>
                      </a:lnTo>
                      <a:lnTo>
                        <a:pt x="0" y="0"/>
                      </a:lnTo>
                      <a:lnTo>
                        <a:pt x="0" y="87"/>
                      </a:lnTo>
                      <a:lnTo>
                        <a:pt x="14" y="87"/>
                      </a:lnTo>
                      <a:close/>
                    </a:path>
                  </a:pathLst>
                </a:custGeom>
                <a:solidFill>
                  <a:srgbClr val="2882F0"/>
                </a:solidFill>
                <a:ln w="9360">
                  <a:solidFill>
                    <a:srgbClr val="2882F0"/>
                  </a:solidFill>
                  <a:round/>
                  <a:headEnd/>
                  <a:tailEnd/>
                </a:ln>
              </p:spPr>
              <p:txBody>
                <a:bodyPr wrap="none" anchor="ctr"/>
                <a:lstStyle/>
                <a:p>
                  <a:endParaRPr lang="en-IN" b="1"/>
                </a:p>
              </p:txBody>
            </p:sp>
            <p:sp>
              <p:nvSpPr>
                <p:cNvPr id="13713" name="Freeform 170"/>
                <p:cNvSpPr>
                  <a:spLocks noChangeArrowheads="1"/>
                </p:cNvSpPr>
                <p:nvPr/>
              </p:nvSpPr>
              <p:spPr bwMode="auto">
                <a:xfrm>
                  <a:off x="1970" y="2279"/>
                  <a:ext cx="321" cy="68"/>
                </a:xfrm>
                <a:custGeom>
                  <a:avLst/>
                  <a:gdLst>
                    <a:gd name="T0" fmla="*/ 15 w 325"/>
                    <a:gd name="T1" fmla="*/ 2 h 87"/>
                    <a:gd name="T2" fmla="*/ 15 w 325"/>
                    <a:gd name="T3" fmla="*/ 2 h 87"/>
                    <a:gd name="T4" fmla="*/ 96 w 325"/>
                    <a:gd name="T5" fmla="*/ 2 h 87"/>
                    <a:gd name="T6" fmla="*/ 96 w 325"/>
                    <a:gd name="T7" fmla="*/ 2 h 87"/>
                    <a:gd name="T8" fmla="*/ 106 w 325"/>
                    <a:gd name="T9" fmla="*/ 2 h 87"/>
                    <a:gd name="T10" fmla="*/ 106 w 325"/>
                    <a:gd name="T11" fmla="*/ 2 h 87"/>
                    <a:gd name="T12" fmla="*/ 130 w 325"/>
                    <a:gd name="T13" fmla="*/ 2 h 87"/>
                    <a:gd name="T14" fmla="*/ 130 w 325"/>
                    <a:gd name="T15" fmla="*/ 2 h 87"/>
                    <a:gd name="T16" fmla="*/ 248 w 325"/>
                    <a:gd name="T17" fmla="*/ 2 h 87"/>
                    <a:gd name="T18" fmla="*/ 248 w 325"/>
                    <a:gd name="T19" fmla="*/ 0 h 87"/>
                    <a:gd name="T20" fmla="*/ 96 w 325"/>
                    <a:gd name="T21" fmla="*/ 0 h 87"/>
                    <a:gd name="T22" fmla="*/ 96 w 325"/>
                    <a:gd name="T23" fmla="*/ 2 h 87"/>
                    <a:gd name="T24" fmla="*/ 40 w 325"/>
                    <a:gd name="T25" fmla="*/ 2 h 87"/>
                    <a:gd name="T26" fmla="*/ 40 w 325"/>
                    <a:gd name="T27" fmla="*/ 0 h 87"/>
                    <a:gd name="T28" fmla="*/ 0 w 325"/>
                    <a:gd name="T29" fmla="*/ 0 h 87"/>
                    <a:gd name="T30" fmla="*/ 0 w 325"/>
                    <a:gd name="T31" fmla="*/ 2 h 87"/>
                    <a:gd name="T32" fmla="*/ 15 w 325"/>
                    <a:gd name="T33" fmla="*/ 2 h 8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25"/>
                    <a:gd name="T52" fmla="*/ 0 h 87"/>
                    <a:gd name="T53" fmla="*/ 325 w 325"/>
                    <a:gd name="T54" fmla="*/ 87 h 8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25" h="87">
                      <a:moveTo>
                        <a:pt x="15" y="87"/>
                      </a:moveTo>
                      <a:lnTo>
                        <a:pt x="15" y="58"/>
                      </a:lnTo>
                      <a:lnTo>
                        <a:pt x="118" y="58"/>
                      </a:lnTo>
                      <a:lnTo>
                        <a:pt x="118" y="87"/>
                      </a:lnTo>
                      <a:lnTo>
                        <a:pt x="133" y="87"/>
                      </a:lnTo>
                      <a:lnTo>
                        <a:pt x="133" y="58"/>
                      </a:lnTo>
                      <a:lnTo>
                        <a:pt x="177" y="58"/>
                      </a:lnTo>
                      <a:lnTo>
                        <a:pt x="177" y="87"/>
                      </a:lnTo>
                      <a:lnTo>
                        <a:pt x="325" y="87"/>
                      </a:lnTo>
                      <a:lnTo>
                        <a:pt x="325" y="0"/>
                      </a:lnTo>
                      <a:lnTo>
                        <a:pt x="118" y="0"/>
                      </a:lnTo>
                      <a:lnTo>
                        <a:pt x="118" y="31"/>
                      </a:lnTo>
                      <a:lnTo>
                        <a:pt x="44" y="31"/>
                      </a:lnTo>
                      <a:lnTo>
                        <a:pt x="44" y="0"/>
                      </a:lnTo>
                      <a:lnTo>
                        <a:pt x="0" y="0"/>
                      </a:lnTo>
                      <a:lnTo>
                        <a:pt x="0" y="87"/>
                      </a:lnTo>
                      <a:lnTo>
                        <a:pt x="15" y="87"/>
                      </a:lnTo>
                      <a:close/>
                    </a:path>
                  </a:pathLst>
                </a:custGeom>
                <a:solidFill>
                  <a:srgbClr val="2882F0"/>
                </a:solidFill>
                <a:ln w="9360">
                  <a:solidFill>
                    <a:srgbClr val="2882F0"/>
                  </a:solidFill>
                  <a:round/>
                  <a:headEnd/>
                  <a:tailEnd/>
                </a:ln>
              </p:spPr>
              <p:txBody>
                <a:bodyPr wrap="none" anchor="ctr"/>
                <a:lstStyle/>
                <a:p>
                  <a:endParaRPr lang="en-IN" b="1"/>
                </a:p>
              </p:txBody>
            </p:sp>
            <p:sp>
              <p:nvSpPr>
                <p:cNvPr id="13714" name="Freeform 171"/>
                <p:cNvSpPr>
                  <a:spLocks noChangeArrowheads="1"/>
                </p:cNvSpPr>
                <p:nvPr/>
              </p:nvSpPr>
              <p:spPr bwMode="auto">
                <a:xfrm>
                  <a:off x="2487" y="2279"/>
                  <a:ext cx="1918" cy="68"/>
                </a:xfrm>
                <a:custGeom>
                  <a:avLst/>
                  <a:gdLst>
                    <a:gd name="T0" fmla="*/ 14 w 1922"/>
                    <a:gd name="T1" fmla="*/ 2 h 87"/>
                    <a:gd name="T2" fmla="*/ 1833 w 1922"/>
                    <a:gd name="T3" fmla="*/ 2 h 87"/>
                    <a:gd name="T4" fmla="*/ 1833 w 1922"/>
                    <a:gd name="T5" fmla="*/ 2 h 87"/>
                    <a:gd name="T6" fmla="*/ 1818 w 1922"/>
                    <a:gd name="T7" fmla="*/ 2 h 87"/>
                    <a:gd name="T8" fmla="*/ 1818 w 1922"/>
                    <a:gd name="T9" fmla="*/ 0 h 87"/>
                    <a:gd name="T10" fmla="*/ 89 w 1922"/>
                    <a:gd name="T11" fmla="*/ 0 h 87"/>
                    <a:gd name="T12" fmla="*/ 89 w 1922"/>
                    <a:gd name="T13" fmla="*/ 2 h 87"/>
                    <a:gd name="T14" fmla="*/ 45 w 1922"/>
                    <a:gd name="T15" fmla="*/ 2 h 87"/>
                    <a:gd name="T16" fmla="*/ 45 w 1922"/>
                    <a:gd name="T17" fmla="*/ 2 h 87"/>
                    <a:gd name="T18" fmla="*/ 30 w 1922"/>
                    <a:gd name="T19" fmla="*/ 2 h 87"/>
                    <a:gd name="T20" fmla="*/ 30 w 1922"/>
                    <a:gd name="T21" fmla="*/ 2 h 87"/>
                    <a:gd name="T22" fmla="*/ 0 w 1922"/>
                    <a:gd name="T23" fmla="*/ 2 h 87"/>
                    <a:gd name="T24" fmla="*/ 0 w 1922"/>
                    <a:gd name="T25" fmla="*/ 2 h 87"/>
                    <a:gd name="T26" fmla="*/ 14 w 1922"/>
                    <a:gd name="T27" fmla="*/ 2 h 8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22"/>
                    <a:gd name="T43" fmla="*/ 0 h 87"/>
                    <a:gd name="T44" fmla="*/ 1922 w 1922"/>
                    <a:gd name="T45" fmla="*/ 87 h 8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22" h="87">
                      <a:moveTo>
                        <a:pt x="14" y="87"/>
                      </a:moveTo>
                      <a:lnTo>
                        <a:pt x="1922" y="87"/>
                      </a:lnTo>
                      <a:lnTo>
                        <a:pt x="1922" y="58"/>
                      </a:lnTo>
                      <a:lnTo>
                        <a:pt x="1907" y="58"/>
                      </a:lnTo>
                      <a:lnTo>
                        <a:pt x="1907" y="0"/>
                      </a:lnTo>
                      <a:lnTo>
                        <a:pt x="89" y="0"/>
                      </a:lnTo>
                      <a:lnTo>
                        <a:pt x="89" y="58"/>
                      </a:lnTo>
                      <a:lnTo>
                        <a:pt x="45" y="58"/>
                      </a:lnTo>
                      <a:lnTo>
                        <a:pt x="45" y="29"/>
                      </a:lnTo>
                      <a:lnTo>
                        <a:pt x="30" y="29"/>
                      </a:lnTo>
                      <a:lnTo>
                        <a:pt x="30" y="58"/>
                      </a:lnTo>
                      <a:lnTo>
                        <a:pt x="0" y="58"/>
                      </a:lnTo>
                      <a:lnTo>
                        <a:pt x="0" y="87"/>
                      </a:lnTo>
                      <a:lnTo>
                        <a:pt x="14" y="87"/>
                      </a:lnTo>
                      <a:close/>
                    </a:path>
                  </a:pathLst>
                </a:custGeom>
                <a:solidFill>
                  <a:srgbClr val="2882F0"/>
                </a:solidFill>
                <a:ln w="9360">
                  <a:solidFill>
                    <a:srgbClr val="2882F0"/>
                  </a:solidFill>
                  <a:round/>
                  <a:headEnd/>
                  <a:tailEnd/>
                </a:ln>
              </p:spPr>
              <p:txBody>
                <a:bodyPr wrap="none" anchor="ctr"/>
                <a:lstStyle/>
                <a:p>
                  <a:endParaRPr lang="en-IN" b="1"/>
                </a:p>
              </p:txBody>
            </p:sp>
            <p:sp>
              <p:nvSpPr>
                <p:cNvPr id="13715" name="Freeform 172"/>
                <p:cNvSpPr>
                  <a:spLocks noChangeArrowheads="1"/>
                </p:cNvSpPr>
                <p:nvPr/>
              </p:nvSpPr>
              <p:spPr bwMode="auto">
                <a:xfrm>
                  <a:off x="2486" y="2279"/>
                  <a:ext cx="1917" cy="68"/>
                </a:xfrm>
                <a:custGeom>
                  <a:avLst/>
                  <a:gdLst>
                    <a:gd name="T0" fmla="*/ 2 w 1921"/>
                    <a:gd name="T1" fmla="*/ 2 h 87"/>
                    <a:gd name="T2" fmla="*/ 15 w 1921"/>
                    <a:gd name="T3" fmla="*/ 2 h 87"/>
                    <a:gd name="T4" fmla="*/ 15 w 1921"/>
                    <a:gd name="T5" fmla="*/ 2 h 87"/>
                    <a:gd name="T6" fmla="*/ 30 w 1921"/>
                    <a:gd name="T7" fmla="*/ 2 h 87"/>
                    <a:gd name="T8" fmla="*/ 30 w 1921"/>
                    <a:gd name="T9" fmla="*/ 2 h 87"/>
                    <a:gd name="T10" fmla="*/ 44 w 1921"/>
                    <a:gd name="T11" fmla="*/ 2 h 87"/>
                    <a:gd name="T12" fmla="*/ 44 w 1921"/>
                    <a:gd name="T13" fmla="*/ 2 h 87"/>
                    <a:gd name="T14" fmla="*/ 89 w 1921"/>
                    <a:gd name="T15" fmla="*/ 2 h 87"/>
                    <a:gd name="T16" fmla="*/ 89 w 1921"/>
                    <a:gd name="T17" fmla="*/ 0 h 87"/>
                    <a:gd name="T18" fmla="*/ 1818 w 1921"/>
                    <a:gd name="T19" fmla="*/ 0 h 87"/>
                    <a:gd name="T20" fmla="*/ 1818 w 1921"/>
                    <a:gd name="T21" fmla="*/ 2 h 87"/>
                    <a:gd name="T22" fmla="*/ 1832 w 1921"/>
                    <a:gd name="T23" fmla="*/ 2 h 87"/>
                    <a:gd name="T24" fmla="*/ 1832 w 1921"/>
                    <a:gd name="T25" fmla="*/ 2 h 87"/>
                    <a:gd name="T26" fmla="*/ 0 w 1921"/>
                    <a:gd name="T27" fmla="*/ 2 h 87"/>
                    <a:gd name="T28" fmla="*/ 2 w 1921"/>
                    <a:gd name="T29" fmla="*/ 2 h 8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21"/>
                    <a:gd name="T46" fmla="*/ 0 h 87"/>
                    <a:gd name="T47" fmla="*/ 1921 w 1921"/>
                    <a:gd name="T48" fmla="*/ 87 h 8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21" h="87">
                      <a:moveTo>
                        <a:pt x="2" y="87"/>
                      </a:moveTo>
                      <a:lnTo>
                        <a:pt x="15" y="60"/>
                      </a:lnTo>
                      <a:lnTo>
                        <a:pt x="15" y="58"/>
                      </a:lnTo>
                      <a:lnTo>
                        <a:pt x="30" y="58"/>
                      </a:lnTo>
                      <a:lnTo>
                        <a:pt x="30" y="29"/>
                      </a:lnTo>
                      <a:lnTo>
                        <a:pt x="44" y="29"/>
                      </a:lnTo>
                      <a:lnTo>
                        <a:pt x="44" y="58"/>
                      </a:lnTo>
                      <a:lnTo>
                        <a:pt x="89" y="58"/>
                      </a:lnTo>
                      <a:lnTo>
                        <a:pt x="89" y="0"/>
                      </a:lnTo>
                      <a:lnTo>
                        <a:pt x="1907" y="0"/>
                      </a:lnTo>
                      <a:lnTo>
                        <a:pt x="1907" y="58"/>
                      </a:lnTo>
                      <a:lnTo>
                        <a:pt x="1921" y="58"/>
                      </a:lnTo>
                      <a:lnTo>
                        <a:pt x="1921" y="87"/>
                      </a:lnTo>
                      <a:lnTo>
                        <a:pt x="0" y="87"/>
                      </a:lnTo>
                      <a:lnTo>
                        <a:pt x="2" y="87"/>
                      </a:lnTo>
                      <a:close/>
                    </a:path>
                  </a:pathLst>
                </a:custGeom>
                <a:solidFill>
                  <a:srgbClr val="50A5F5"/>
                </a:solidFill>
                <a:ln w="9360">
                  <a:solidFill>
                    <a:srgbClr val="50A5F5"/>
                  </a:solidFill>
                  <a:round/>
                  <a:headEnd/>
                  <a:tailEnd/>
                </a:ln>
              </p:spPr>
              <p:txBody>
                <a:bodyPr wrap="none" anchor="ctr"/>
                <a:lstStyle/>
                <a:p>
                  <a:endParaRPr lang="en-IN" b="1"/>
                </a:p>
              </p:txBody>
            </p:sp>
            <p:sp>
              <p:nvSpPr>
                <p:cNvPr id="13716" name="Freeform 173"/>
                <p:cNvSpPr>
                  <a:spLocks noChangeArrowheads="1"/>
                </p:cNvSpPr>
                <p:nvPr/>
              </p:nvSpPr>
              <p:spPr bwMode="auto">
                <a:xfrm>
                  <a:off x="905" y="2279"/>
                  <a:ext cx="928" cy="68"/>
                </a:xfrm>
                <a:custGeom>
                  <a:avLst/>
                  <a:gdLst>
                    <a:gd name="T0" fmla="*/ 14 w 932"/>
                    <a:gd name="T1" fmla="*/ 2 h 87"/>
                    <a:gd name="T2" fmla="*/ 843 w 932"/>
                    <a:gd name="T3" fmla="*/ 2 h 87"/>
                    <a:gd name="T4" fmla="*/ 843 w 932"/>
                    <a:gd name="T5" fmla="*/ 2 h 87"/>
                    <a:gd name="T6" fmla="*/ 813 w 932"/>
                    <a:gd name="T7" fmla="*/ 2 h 87"/>
                    <a:gd name="T8" fmla="*/ 813 w 932"/>
                    <a:gd name="T9" fmla="*/ 0 h 87"/>
                    <a:gd name="T10" fmla="*/ 0 w 932"/>
                    <a:gd name="T11" fmla="*/ 0 h 87"/>
                    <a:gd name="T12" fmla="*/ 0 w 932"/>
                    <a:gd name="T13" fmla="*/ 2 h 87"/>
                    <a:gd name="T14" fmla="*/ 14 w 932"/>
                    <a:gd name="T15" fmla="*/ 2 h 87"/>
                    <a:gd name="T16" fmla="*/ 0 60000 65536"/>
                    <a:gd name="T17" fmla="*/ 0 60000 65536"/>
                    <a:gd name="T18" fmla="*/ 0 60000 65536"/>
                    <a:gd name="T19" fmla="*/ 0 60000 65536"/>
                    <a:gd name="T20" fmla="*/ 0 60000 65536"/>
                    <a:gd name="T21" fmla="*/ 0 60000 65536"/>
                    <a:gd name="T22" fmla="*/ 0 60000 65536"/>
                    <a:gd name="T23" fmla="*/ 0 60000 65536"/>
                    <a:gd name="T24" fmla="*/ 0 w 932"/>
                    <a:gd name="T25" fmla="*/ 0 h 87"/>
                    <a:gd name="T26" fmla="*/ 932 w 932"/>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32" h="87">
                      <a:moveTo>
                        <a:pt x="14" y="87"/>
                      </a:moveTo>
                      <a:lnTo>
                        <a:pt x="932" y="87"/>
                      </a:lnTo>
                      <a:lnTo>
                        <a:pt x="932" y="58"/>
                      </a:lnTo>
                      <a:lnTo>
                        <a:pt x="902" y="58"/>
                      </a:lnTo>
                      <a:lnTo>
                        <a:pt x="902" y="0"/>
                      </a:lnTo>
                      <a:lnTo>
                        <a:pt x="0" y="0"/>
                      </a:lnTo>
                      <a:lnTo>
                        <a:pt x="0" y="87"/>
                      </a:lnTo>
                      <a:lnTo>
                        <a:pt x="14" y="87"/>
                      </a:lnTo>
                      <a:close/>
                    </a:path>
                  </a:pathLst>
                </a:custGeom>
                <a:solidFill>
                  <a:srgbClr val="50A5F5"/>
                </a:solidFill>
                <a:ln w="9360">
                  <a:solidFill>
                    <a:srgbClr val="50A5F5"/>
                  </a:solidFill>
                  <a:round/>
                  <a:headEnd/>
                  <a:tailEnd/>
                </a:ln>
              </p:spPr>
              <p:txBody>
                <a:bodyPr wrap="none" anchor="ctr"/>
                <a:lstStyle/>
                <a:p>
                  <a:endParaRPr lang="en-IN" b="1"/>
                </a:p>
              </p:txBody>
            </p:sp>
            <p:sp>
              <p:nvSpPr>
                <p:cNvPr id="13717" name="Freeform 174"/>
                <p:cNvSpPr>
                  <a:spLocks noChangeArrowheads="1"/>
                </p:cNvSpPr>
                <p:nvPr/>
              </p:nvSpPr>
              <p:spPr bwMode="auto">
                <a:xfrm>
                  <a:off x="1970" y="2279"/>
                  <a:ext cx="321" cy="68"/>
                </a:xfrm>
                <a:custGeom>
                  <a:avLst/>
                  <a:gdLst>
                    <a:gd name="T0" fmla="*/ 15 w 325"/>
                    <a:gd name="T1" fmla="*/ 2 h 87"/>
                    <a:gd name="T2" fmla="*/ 15 w 325"/>
                    <a:gd name="T3" fmla="*/ 2 h 87"/>
                    <a:gd name="T4" fmla="*/ 96 w 325"/>
                    <a:gd name="T5" fmla="*/ 2 h 87"/>
                    <a:gd name="T6" fmla="*/ 96 w 325"/>
                    <a:gd name="T7" fmla="*/ 2 h 87"/>
                    <a:gd name="T8" fmla="*/ 106 w 325"/>
                    <a:gd name="T9" fmla="*/ 2 h 87"/>
                    <a:gd name="T10" fmla="*/ 106 w 325"/>
                    <a:gd name="T11" fmla="*/ 2 h 87"/>
                    <a:gd name="T12" fmla="*/ 130 w 325"/>
                    <a:gd name="T13" fmla="*/ 2 h 87"/>
                    <a:gd name="T14" fmla="*/ 130 w 325"/>
                    <a:gd name="T15" fmla="*/ 2 h 87"/>
                    <a:gd name="T16" fmla="*/ 248 w 325"/>
                    <a:gd name="T17" fmla="*/ 2 h 87"/>
                    <a:gd name="T18" fmla="*/ 248 w 325"/>
                    <a:gd name="T19" fmla="*/ 0 h 87"/>
                    <a:gd name="T20" fmla="*/ 96 w 325"/>
                    <a:gd name="T21" fmla="*/ 0 h 87"/>
                    <a:gd name="T22" fmla="*/ 96 w 325"/>
                    <a:gd name="T23" fmla="*/ 2 h 87"/>
                    <a:gd name="T24" fmla="*/ 40 w 325"/>
                    <a:gd name="T25" fmla="*/ 2 h 87"/>
                    <a:gd name="T26" fmla="*/ 40 w 325"/>
                    <a:gd name="T27" fmla="*/ 0 h 87"/>
                    <a:gd name="T28" fmla="*/ 0 w 325"/>
                    <a:gd name="T29" fmla="*/ 0 h 87"/>
                    <a:gd name="T30" fmla="*/ 0 w 325"/>
                    <a:gd name="T31" fmla="*/ 2 h 87"/>
                    <a:gd name="T32" fmla="*/ 15 w 325"/>
                    <a:gd name="T33" fmla="*/ 2 h 8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25"/>
                    <a:gd name="T52" fmla="*/ 0 h 87"/>
                    <a:gd name="T53" fmla="*/ 325 w 325"/>
                    <a:gd name="T54" fmla="*/ 87 h 8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25" h="87">
                      <a:moveTo>
                        <a:pt x="15" y="87"/>
                      </a:moveTo>
                      <a:lnTo>
                        <a:pt x="15" y="58"/>
                      </a:lnTo>
                      <a:lnTo>
                        <a:pt x="118" y="58"/>
                      </a:lnTo>
                      <a:lnTo>
                        <a:pt x="118" y="87"/>
                      </a:lnTo>
                      <a:lnTo>
                        <a:pt x="133" y="87"/>
                      </a:lnTo>
                      <a:lnTo>
                        <a:pt x="133" y="58"/>
                      </a:lnTo>
                      <a:lnTo>
                        <a:pt x="177" y="58"/>
                      </a:lnTo>
                      <a:lnTo>
                        <a:pt x="177" y="87"/>
                      </a:lnTo>
                      <a:lnTo>
                        <a:pt x="325" y="87"/>
                      </a:lnTo>
                      <a:lnTo>
                        <a:pt x="325" y="0"/>
                      </a:lnTo>
                      <a:lnTo>
                        <a:pt x="118" y="0"/>
                      </a:lnTo>
                      <a:lnTo>
                        <a:pt x="118" y="31"/>
                      </a:lnTo>
                      <a:lnTo>
                        <a:pt x="44" y="31"/>
                      </a:lnTo>
                      <a:lnTo>
                        <a:pt x="44" y="0"/>
                      </a:lnTo>
                      <a:lnTo>
                        <a:pt x="0" y="0"/>
                      </a:lnTo>
                      <a:lnTo>
                        <a:pt x="0" y="87"/>
                      </a:lnTo>
                      <a:lnTo>
                        <a:pt x="15" y="87"/>
                      </a:lnTo>
                      <a:close/>
                    </a:path>
                  </a:pathLst>
                </a:custGeom>
                <a:solidFill>
                  <a:srgbClr val="50A5F5"/>
                </a:solidFill>
                <a:ln w="9360">
                  <a:solidFill>
                    <a:srgbClr val="50A5F5"/>
                  </a:solidFill>
                  <a:round/>
                  <a:headEnd/>
                  <a:tailEnd/>
                </a:ln>
              </p:spPr>
              <p:txBody>
                <a:bodyPr wrap="none" anchor="ctr"/>
                <a:lstStyle/>
                <a:p>
                  <a:endParaRPr lang="en-IN" b="1"/>
                </a:p>
              </p:txBody>
            </p:sp>
            <p:sp>
              <p:nvSpPr>
                <p:cNvPr id="13718" name="Freeform 175"/>
                <p:cNvSpPr>
                  <a:spLocks noChangeArrowheads="1"/>
                </p:cNvSpPr>
                <p:nvPr/>
              </p:nvSpPr>
              <p:spPr bwMode="auto">
                <a:xfrm>
                  <a:off x="908" y="2278"/>
                  <a:ext cx="923" cy="70"/>
                </a:xfrm>
                <a:custGeom>
                  <a:avLst/>
                  <a:gdLst>
                    <a:gd name="T0" fmla="*/ 5 w 927"/>
                    <a:gd name="T1" fmla="*/ 2 h 88"/>
                    <a:gd name="T2" fmla="*/ 0 w 927"/>
                    <a:gd name="T3" fmla="*/ 2 h 88"/>
                    <a:gd name="T4" fmla="*/ 4 w 927"/>
                    <a:gd name="T5" fmla="*/ 0 h 88"/>
                    <a:gd name="T6" fmla="*/ 456 w 927"/>
                    <a:gd name="T7" fmla="*/ 0 h 88"/>
                    <a:gd name="T8" fmla="*/ 471 w 927"/>
                    <a:gd name="T9" fmla="*/ 2 h 88"/>
                    <a:gd name="T10" fmla="*/ 483 w 927"/>
                    <a:gd name="T11" fmla="*/ 2 h 88"/>
                    <a:gd name="T12" fmla="*/ 497 w 927"/>
                    <a:gd name="T13" fmla="*/ 2 h 88"/>
                    <a:gd name="T14" fmla="*/ 498 w 927"/>
                    <a:gd name="T15" fmla="*/ 2 h 88"/>
                    <a:gd name="T16" fmla="*/ 512 w 927"/>
                    <a:gd name="T17" fmla="*/ 2 h 88"/>
                    <a:gd name="T18" fmla="*/ 526 w 927"/>
                    <a:gd name="T19" fmla="*/ 2 h 88"/>
                    <a:gd name="T20" fmla="*/ 539 w 927"/>
                    <a:gd name="T21" fmla="*/ 2 h 88"/>
                    <a:gd name="T22" fmla="*/ 549 w 927"/>
                    <a:gd name="T23" fmla="*/ 2 h 88"/>
                    <a:gd name="T24" fmla="*/ 551 w 927"/>
                    <a:gd name="T25" fmla="*/ 2 h 88"/>
                    <a:gd name="T26" fmla="*/ 559 w 927"/>
                    <a:gd name="T27" fmla="*/ 2 h 88"/>
                    <a:gd name="T28" fmla="*/ 565 w 927"/>
                    <a:gd name="T29" fmla="*/ 2 h 88"/>
                    <a:gd name="T30" fmla="*/ 559 w 927"/>
                    <a:gd name="T31" fmla="*/ 1 h 88"/>
                    <a:gd name="T32" fmla="*/ 557 w 927"/>
                    <a:gd name="T33" fmla="*/ 0 h 88"/>
                    <a:gd name="T34" fmla="*/ 808 w 927"/>
                    <a:gd name="T35" fmla="*/ 0 h 88"/>
                    <a:gd name="T36" fmla="*/ 808 w 927"/>
                    <a:gd name="T37" fmla="*/ 2 h 88"/>
                    <a:gd name="T38" fmla="*/ 838 w 927"/>
                    <a:gd name="T39" fmla="*/ 2 h 88"/>
                    <a:gd name="T40" fmla="*/ 838 w 927"/>
                    <a:gd name="T41" fmla="*/ 2 h 88"/>
                    <a:gd name="T42" fmla="*/ 3 w 927"/>
                    <a:gd name="T43" fmla="*/ 2 h 88"/>
                    <a:gd name="T44" fmla="*/ 5 w 927"/>
                    <a:gd name="T45" fmla="*/ 2 h 8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27"/>
                    <a:gd name="T70" fmla="*/ 0 h 88"/>
                    <a:gd name="T71" fmla="*/ 927 w 927"/>
                    <a:gd name="T72" fmla="*/ 88 h 8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27" h="88">
                      <a:moveTo>
                        <a:pt x="5" y="88"/>
                      </a:moveTo>
                      <a:lnTo>
                        <a:pt x="0" y="30"/>
                      </a:lnTo>
                      <a:lnTo>
                        <a:pt x="4" y="0"/>
                      </a:lnTo>
                      <a:lnTo>
                        <a:pt x="503" y="0"/>
                      </a:lnTo>
                      <a:lnTo>
                        <a:pt x="518" y="30"/>
                      </a:lnTo>
                      <a:lnTo>
                        <a:pt x="530" y="40"/>
                      </a:lnTo>
                      <a:lnTo>
                        <a:pt x="544" y="53"/>
                      </a:lnTo>
                      <a:lnTo>
                        <a:pt x="545" y="58"/>
                      </a:lnTo>
                      <a:lnTo>
                        <a:pt x="559" y="80"/>
                      </a:lnTo>
                      <a:lnTo>
                        <a:pt x="573" y="62"/>
                      </a:lnTo>
                      <a:lnTo>
                        <a:pt x="587" y="67"/>
                      </a:lnTo>
                      <a:lnTo>
                        <a:pt x="602" y="63"/>
                      </a:lnTo>
                      <a:lnTo>
                        <a:pt x="605" y="58"/>
                      </a:lnTo>
                      <a:lnTo>
                        <a:pt x="616" y="45"/>
                      </a:lnTo>
                      <a:lnTo>
                        <a:pt x="625" y="30"/>
                      </a:lnTo>
                      <a:lnTo>
                        <a:pt x="616" y="1"/>
                      </a:lnTo>
                      <a:lnTo>
                        <a:pt x="614" y="0"/>
                      </a:lnTo>
                      <a:lnTo>
                        <a:pt x="897" y="0"/>
                      </a:lnTo>
                      <a:lnTo>
                        <a:pt x="897" y="58"/>
                      </a:lnTo>
                      <a:lnTo>
                        <a:pt x="927" y="58"/>
                      </a:lnTo>
                      <a:lnTo>
                        <a:pt x="927" y="87"/>
                      </a:lnTo>
                      <a:lnTo>
                        <a:pt x="3" y="87"/>
                      </a:lnTo>
                      <a:lnTo>
                        <a:pt x="5" y="88"/>
                      </a:lnTo>
                      <a:close/>
                    </a:path>
                  </a:pathLst>
                </a:custGeom>
                <a:solidFill>
                  <a:srgbClr val="78B9FA"/>
                </a:solidFill>
                <a:ln w="9360">
                  <a:solidFill>
                    <a:srgbClr val="78B9FA"/>
                  </a:solidFill>
                  <a:round/>
                  <a:headEnd/>
                  <a:tailEnd/>
                </a:ln>
              </p:spPr>
              <p:txBody>
                <a:bodyPr wrap="none" anchor="ctr"/>
                <a:lstStyle/>
                <a:p>
                  <a:endParaRPr lang="en-IN" b="1"/>
                </a:p>
              </p:txBody>
            </p:sp>
            <p:sp>
              <p:nvSpPr>
                <p:cNvPr id="13719" name="Freeform 176"/>
                <p:cNvSpPr>
                  <a:spLocks noChangeArrowheads="1"/>
                </p:cNvSpPr>
                <p:nvPr/>
              </p:nvSpPr>
              <p:spPr bwMode="auto">
                <a:xfrm>
                  <a:off x="1972" y="2281"/>
                  <a:ext cx="321" cy="68"/>
                </a:xfrm>
                <a:custGeom>
                  <a:avLst/>
                  <a:gdLst>
                    <a:gd name="T0" fmla="*/ 150 w 325"/>
                    <a:gd name="T1" fmla="*/ 2 h 87"/>
                    <a:gd name="T2" fmla="*/ 143 w 325"/>
                    <a:gd name="T3" fmla="*/ 2 h 87"/>
                    <a:gd name="T4" fmla="*/ 131 w 325"/>
                    <a:gd name="T5" fmla="*/ 2 h 87"/>
                    <a:gd name="T6" fmla="*/ 128 w 325"/>
                    <a:gd name="T7" fmla="*/ 2 h 87"/>
                    <a:gd name="T8" fmla="*/ 120 w 325"/>
                    <a:gd name="T9" fmla="*/ 2 h 87"/>
                    <a:gd name="T10" fmla="*/ 118 w 325"/>
                    <a:gd name="T11" fmla="*/ 2 h 87"/>
                    <a:gd name="T12" fmla="*/ 105 w 325"/>
                    <a:gd name="T13" fmla="*/ 2 h 87"/>
                    <a:gd name="T14" fmla="*/ 105 w 325"/>
                    <a:gd name="T15" fmla="*/ 2 h 87"/>
                    <a:gd name="T16" fmla="*/ 96 w 325"/>
                    <a:gd name="T17" fmla="*/ 2 h 87"/>
                    <a:gd name="T18" fmla="*/ 96 w 325"/>
                    <a:gd name="T19" fmla="*/ 2 h 87"/>
                    <a:gd name="T20" fmla="*/ 14 w 325"/>
                    <a:gd name="T21" fmla="*/ 2 h 87"/>
                    <a:gd name="T22" fmla="*/ 14 w 325"/>
                    <a:gd name="T23" fmla="*/ 2 h 87"/>
                    <a:gd name="T24" fmla="*/ 0 w 325"/>
                    <a:gd name="T25" fmla="*/ 2 h 87"/>
                    <a:gd name="T26" fmla="*/ 0 w 325"/>
                    <a:gd name="T27" fmla="*/ 0 h 87"/>
                    <a:gd name="T28" fmla="*/ 40 w 325"/>
                    <a:gd name="T29" fmla="*/ 0 h 87"/>
                    <a:gd name="T30" fmla="*/ 40 w 325"/>
                    <a:gd name="T31" fmla="*/ 2 h 87"/>
                    <a:gd name="T32" fmla="*/ 97 w 325"/>
                    <a:gd name="T33" fmla="*/ 2 h 87"/>
                    <a:gd name="T34" fmla="*/ 97 w 325"/>
                    <a:gd name="T35" fmla="*/ 0 h 87"/>
                    <a:gd name="T36" fmla="*/ 248 w 325"/>
                    <a:gd name="T37" fmla="*/ 0 h 87"/>
                    <a:gd name="T38" fmla="*/ 248 w 325"/>
                    <a:gd name="T39" fmla="*/ 2 h 87"/>
                    <a:gd name="T40" fmla="*/ 204 w 325"/>
                    <a:gd name="T41" fmla="*/ 2 h 87"/>
                    <a:gd name="T42" fmla="*/ 199 w 325"/>
                    <a:gd name="T43" fmla="*/ 2 h 87"/>
                    <a:gd name="T44" fmla="*/ 189 w 325"/>
                    <a:gd name="T45" fmla="*/ 2 h 87"/>
                    <a:gd name="T46" fmla="*/ 180 w 325"/>
                    <a:gd name="T47" fmla="*/ 2 h 87"/>
                    <a:gd name="T48" fmla="*/ 169 w 325"/>
                    <a:gd name="T49" fmla="*/ 2 h 87"/>
                    <a:gd name="T50" fmla="*/ 153 w 325"/>
                    <a:gd name="T51" fmla="*/ 2 h 87"/>
                    <a:gd name="T52" fmla="*/ 150 w 325"/>
                    <a:gd name="T53" fmla="*/ 2 h 8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25"/>
                    <a:gd name="T82" fmla="*/ 0 h 87"/>
                    <a:gd name="T83" fmla="*/ 325 w 325"/>
                    <a:gd name="T84" fmla="*/ 87 h 8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25" h="87">
                      <a:moveTo>
                        <a:pt x="197" y="85"/>
                      </a:moveTo>
                      <a:lnTo>
                        <a:pt x="190" y="83"/>
                      </a:lnTo>
                      <a:lnTo>
                        <a:pt x="178" y="58"/>
                      </a:lnTo>
                      <a:lnTo>
                        <a:pt x="175" y="53"/>
                      </a:lnTo>
                      <a:lnTo>
                        <a:pt x="161" y="49"/>
                      </a:lnTo>
                      <a:lnTo>
                        <a:pt x="157" y="58"/>
                      </a:lnTo>
                      <a:lnTo>
                        <a:pt x="132" y="58"/>
                      </a:lnTo>
                      <a:lnTo>
                        <a:pt x="132" y="87"/>
                      </a:lnTo>
                      <a:lnTo>
                        <a:pt x="118" y="87"/>
                      </a:lnTo>
                      <a:lnTo>
                        <a:pt x="118" y="58"/>
                      </a:lnTo>
                      <a:lnTo>
                        <a:pt x="14" y="58"/>
                      </a:lnTo>
                      <a:lnTo>
                        <a:pt x="14" y="87"/>
                      </a:lnTo>
                      <a:lnTo>
                        <a:pt x="0" y="87"/>
                      </a:lnTo>
                      <a:lnTo>
                        <a:pt x="0" y="0"/>
                      </a:lnTo>
                      <a:lnTo>
                        <a:pt x="44" y="0"/>
                      </a:lnTo>
                      <a:lnTo>
                        <a:pt x="44" y="30"/>
                      </a:lnTo>
                      <a:lnTo>
                        <a:pt x="119" y="30"/>
                      </a:lnTo>
                      <a:lnTo>
                        <a:pt x="119" y="0"/>
                      </a:lnTo>
                      <a:lnTo>
                        <a:pt x="325" y="0"/>
                      </a:lnTo>
                      <a:lnTo>
                        <a:pt x="325" y="87"/>
                      </a:lnTo>
                      <a:lnTo>
                        <a:pt x="272" y="87"/>
                      </a:lnTo>
                      <a:lnTo>
                        <a:pt x="265" y="82"/>
                      </a:lnTo>
                      <a:lnTo>
                        <a:pt x="251" y="76"/>
                      </a:lnTo>
                      <a:lnTo>
                        <a:pt x="236" y="78"/>
                      </a:lnTo>
                      <a:lnTo>
                        <a:pt x="220" y="87"/>
                      </a:lnTo>
                      <a:lnTo>
                        <a:pt x="200" y="87"/>
                      </a:lnTo>
                      <a:lnTo>
                        <a:pt x="197" y="85"/>
                      </a:lnTo>
                      <a:close/>
                    </a:path>
                  </a:pathLst>
                </a:custGeom>
                <a:solidFill>
                  <a:srgbClr val="78B9FA"/>
                </a:solidFill>
                <a:ln w="9360">
                  <a:solidFill>
                    <a:srgbClr val="78B9FA"/>
                  </a:solidFill>
                  <a:round/>
                  <a:headEnd/>
                  <a:tailEnd/>
                </a:ln>
              </p:spPr>
              <p:txBody>
                <a:bodyPr wrap="none" anchor="ctr"/>
                <a:lstStyle/>
                <a:p>
                  <a:endParaRPr lang="en-IN" b="1"/>
                </a:p>
              </p:txBody>
            </p:sp>
            <p:sp>
              <p:nvSpPr>
                <p:cNvPr id="13720" name="Freeform 177"/>
                <p:cNvSpPr>
                  <a:spLocks noChangeArrowheads="1"/>
                </p:cNvSpPr>
                <p:nvPr/>
              </p:nvSpPr>
              <p:spPr bwMode="auto">
                <a:xfrm>
                  <a:off x="2501" y="2279"/>
                  <a:ext cx="1904" cy="68"/>
                </a:xfrm>
                <a:custGeom>
                  <a:avLst/>
                  <a:gdLst>
                    <a:gd name="T0" fmla="*/ 1 w 1908"/>
                    <a:gd name="T1" fmla="*/ 2 h 87"/>
                    <a:gd name="T2" fmla="*/ 7 w 1908"/>
                    <a:gd name="T3" fmla="*/ 2 h 87"/>
                    <a:gd name="T4" fmla="*/ 16 w 1908"/>
                    <a:gd name="T5" fmla="*/ 2 h 87"/>
                    <a:gd name="T6" fmla="*/ 16 w 1908"/>
                    <a:gd name="T7" fmla="*/ 2 h 87"/>
                    <a:gd name="T8" fmla="*/ 30 w 1908"/>
                    <a:gd name="T9" fmla="*/ 2 h 87"/>
                    <a:gd name="T10" fmla="*/ 30 w 1908"/>
                    <a:gd name="T11" fmla="*/ 2 h 87"/>
                    <a:gd name="T12" fmla="*/ 75 w 1908"/>
                    <a:gd name="T13" fmla="*/ 2 h 87"/>
                    <a:gd name="T14" fmla="*/ 75 w 1908"/>
                    <a:gd name="T15" fmla="*/ 0 h 87"/>
                    <a:gd name="T16" fmla="*/ 1804 w 1908"/>
                    <a:gd name="T17" fmla="*/ 0 h 87"/>
                    <a:gd name="T18" fmla="*/ 1804 w 1908"/>
                    <a:gd name="T19" fmla="*/ 2 h 87"/>
                    <a:gd name="T20" fmla="*/ 1819 w 1908"/>
                    <a:gd name="T21" fmla="*/ 2 h 87"/>
                    <a:gd name="T22" fmla="*/ 1819 w 1908"/>
                    <a:gd name="T23" fmla="*/ 2 h 87"/>
                    <a:gd name="T24" fmla="*/ 1810 w 1908"/>
                    <a:gd name="T25" fmla="*/ 2 h 87"/>
                    <a:gd name="T26" fmla="*/ 0 w 1908"/>
                    <a:gd name="T27" fmla="*/ 2 h 87"/>
                    <a:gd name="T28" fmla="*/ 1 w 1908"/>
                    <a:gd name="T29" fmla="*/ 2 h 8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08"/>
                    <a:gd name="T46" fmla="*/ 0 h 87"/>
                    <a:gd name="T47" fmla="*/ 1908 w 1908"/>
                    <a:gd name="T48" fmla="*/ 87 h 8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08" h="87">
                      <a:moveTo>
                        <a:pt x="1" y="87"/>
                      </a:moveTo>
                      <a:lnTo>
                        <a:pt x="7" y="58"/>
                      </a:lnTo>
                      <a:lnTo>
                        <a:pt x="16" y="58"/>
                      </a:lnTo>
                      <a:lnTo>
                        <a:pt x="16" y="29"/>
                      </a:lnTo>
                      <a:lnTo>
                        <a:pt x="30" y="29"/>
                      </a:lnTo>
                      <a:lnTo>
                        <a:pt x="30" y="58"/>
                      </a:lnTo>
                      <a:lnTo>
                        <a:pt x="75" y="58"/>
                      </a:lnTo>
                      <a:lnTo>
                        <a:pt x="75" y="0"/>
                      </a:lnTo>
                      <a:lnTo>
                        <a:pt x="1893" y="0"/>
                      </a:lnTo>
                      <a:lnTo>
                        <a:pt x="1893" y="58"/>
                      </a:lnTo>
                      <a:lnTo>
                        <a:pt x="1908" y="58"/>
                      </a:lnTo>
                      <a:lnTo>
                        <a:pt x="1908" y="79"/>
                      </a:lnTo>
                      <a:lnTo>
                        <a:pt x="1899" y="87"/>
                      </a:lnTo>
                      <a:lnTo>
                        <a:pt x="0" y="87"/>
                      </a:lnTo>
                      <a:lnTo>
                        <a:pt x="1" y="87"/>
                      </a:lnTo>
                      <a:close/>
                    </a:path>
                  </a:pathLst>
                </a:custGeom>
                <a:solidFill>
                  <a:srgbClr val="78B9FA"/>
                </a:solidFill>
                <a:ln w="9360">
                  <a:solidFill>
                    <a:srgbClr val="78B9FA"/>
                  </a:solidFill>
                  <a:round/>
                  <a:headEnd/>
                  <a:tailEnd/>
                </a:ln>
              </p:spPr>
              <p:txBody>
                <a:bodyPr wrap="none" anchor="ctr"/>
                <a:lstStyle/>
                <a:p>
                  <a:endParaRPr lang="en-IN" b="1"/>
                </a:p>
              </p:txBody>
            </p:sp>
            <p:sp>
              <p:nvSpPr>
                <p:cNvPr id="13721" name="Freeform 178"/>
                <p:cNvSpPr>
                  <a:spLocks noChangeArrowheads="1"/>
                </p:cNvSpPr>
                <p:nvPr/>
              </p:nvSpPr>
              <p:spPr bwMode="auto">
                <a:xfrm>
                  <a:off x="1628" y="2279"/>
                  <a:ext cx="203" cy="68"/>
                </a:xfrm>
                <a:custGeom>
                  <a:avLst/>
                  <a:gdLst>
                    <a:gd name="T0" fmla="*/ 25 w 207"/>
                    <a:gd name="T1" fmla="*/ 2 h 87"/>
                    <a:gd name="T2" fmla="*/ 25 w 207"/>
                    <a:gd name="T3" fmla="*/ 2 h 87"/>
                    <a:gd name="T4" fmla="*/ 28 w 207"/>
                    <a:gd name="T5" fmla="*/ 2 h 87"/>
                    <a:gd name="T6" fmla="*/ 133 w 207"/>
                    <a:gd name="T7" fmla="*/ 2 h 87"/>
                    <a:gd name="T8" fmla="*/ 133 w 207"/>
                    <a:gd name="T9" fmla="*/ 2 h 87"/>
                    <a:gd name="T10" fmla="*/ 115 w 207"/>
                    <a:gd name="T11" fmla="*/ 2 h 87"/>
                    <a:gd name="T12" fmla="*/ 115 w 207"/>
                    <a:gd name="T13" fmla="*/ 0 h 87"/>
                    <a:gd name="T14" fmla="*/ 0 w 207"/>
                    <a:gd name="T15" fmla="*/ 0 h 87"/>
                    <a:gd name="T16" fmla="*/ 0 w 207"/>
                    <a:gd name="T17" fmla="*/ 2 h 87"/>
                    <a:gd name="T18" fmla="*/ 1 w 207"/>
                    <a:gd name="T19" fmla="*/ 2 h 87"/>
                    <a:gd name="T20" fmla="*/ 14 w 207"/>
                    <a:gd name="T21" fmla="*/ 2 h 87"/>
                    <a:gd name="T22" fmla="*/ 22 w 207"/>
                    <a:gd name="T23" fmla="*/ 2 h 87"/>
                    <a:gd name="T24" fmla="*/ 25 w 207"/>
                    <a:gd name="T25" fmla="*/ 2 h 87"/>
                    <a:gd name="T26" fmla="*/ 25 w 207"/>
                    <a:gd name="T27" fmla="*/ 2 h 8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07"/>
                    <a:gd name="T43" fmla="*/ 0 h 87"/>
                    <a:gd name="T44" fmla="*/ 207 w 207"/>
                    <a:gd name="T45" fmla="*/ 87 h 8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07" h="87">
                      <a:moveTo>
                        <a:pt x="31" y="64"/>
                      </a:moveTo>
                      <a:lnTo>
                        <a:pt x="45" y="84"/>
                      </a:lnTo>
                      <a:lnTo>
                        <a:pt x="49" y="87"/>
                      </a:lnTo>
                      <a:lnTo>
                        <a:pt x="207" y="87"/>
                      </a:lnTo>
                      <a:lnTo>
                        <a:pt x="207" y="58"/>
                      </a:lnTo>
                      <a:lnTo>
                        <a:pt x="177" y="58"/>
                      </a:lnTo>
                      <a:lnTo>
                        <a:pt x="177" y="0"/>
                      </a:lnTo>
                      <a:lnTo>
                        <a:pt x="0" y="0"/>
                      </a:lnTo>
                      <a:lnTo>
                        <a:pt x="0" y="5"/>
                      </a:lnTo>
                      <a:lnTo>
                        <a:pt x="1" y="31"/>
                      </a:lnTo>
                      <a:lnTo>
                        <a:pt x="14" y="42"/>
                      </a:lnTo>
                      <a:lnTo>
                        <a:pt x="22" y="60"/>
                      </a:lnTo>
                      <a:lnTo>
                        <a:pt x="28" y="66"/>
                      </a:lnTo>
                      <a:lnTo>
                        <a:pt x="31" y="64"/>
                      </a:lnTo>
                      <a:close/>
                    </a:path>
                  </a:pathLst>
                </a:custGeom>
                <a:solidFill>
                  <a:srgbClr val="96D2FA"/>
                </a:solidFill>
                <a:ln w="9360">
                  <a:solidFill>
                    <a:srgbClr val="96D2FA"/>
                  </a:solidFill>
                  <a:round/>
                  <a:headEnd/>
                  <a:tailEnd/>
                </a:ln>
              </p:spPr>
              <p:txBody>
                <a:bodyPr wrap="none" anchor="ctr"/>
                <a:lstStyle/>
                <a:p>
                  <a:endParaRPr lang="en-IN" b="1"/>
                </a:p>
              </p:txBody>
            </p:sp>
            <p:sp>
              <p:nvSpPr>
                <p:cNvPr id="13722" name="Freeform 179"/>
                <p:cNvSpPr>
                  <a:spLocks noChangeArrowheads="1"/>
                </p:cNvSpPr>
                <p:nvPr/>
              </p:nvSpPr>
              <p:spPr bwMode="auto">
                <a:xfrm>
                  <a:off x="1965" y="2277"/>
                  <a:ext cx="321" cy="70"/>
                </a:xfrm>
                <a:custGeom>
                  <a:avLst/>
                  <a:gdLst>
                    <a:gd name="T0" fmla="*/ 4 w 325"/>
                    <a:gd name="T1" fmla="*/ 2 h 89"/>
                    <a:gd name="T2" fmla="*/ 4 w 325"/>
                    <a:gd name="T3" fmla="*/ 2 h 89"/>
                    <a:gd name="T4" fmla="*/ 18 w 325"/>
                    <a:gd name="T5" fmla="*/ 2 h 89"/>
                    <a:gd name="T6" fmla="*/ 18 w 325"/>
                    <a:gd name="T7" fmla="*/ 2 h 89"/>
                    <a:gd name="T8" fmla="*/ 99 w 325"/>
                    <a:gd name="T9" fmla="*/ 2 h 89"/>
                    <a:gd name="T10" fmla="*/ 99 w 325"/>
                    <a:gd name="T11" fmla="*/ 2 h 89"/>
                    <a:gd name="T12" fmla="*/ 107 w 325"/>
                    <a:gd name="T13" fmla="*/ 2 h 89"/>
                    <a:gd name="T14" fmla="*/ 107 w 325"/>
                    <a:gd name="T15" fmla="*/ 2 h 89"/>
                    <a:gd name="T16" fmla="*/ 112 w 325"/>
                    <a:gd name="T17" fmla="*/ 2 h 89"/>
                    <a:gd name="T18" fmla="*/ 107 w 325"/>
                    <a:gd name="T19" fmla="*/ 2 h 89"/>
                    <a:gd name="T20" fmla="*/ 105 w 325"/>
                    <a:gd name="T21" fmla="*/ 2 h 89"/>
                    <a:gd name="T22" fmla="*/ 107 w 325"/>
                    <a:gd name="T23" fmla="*/ 2 h 89"/>
                    <a:gd name="T24" fmla="*/ 114 w 325"/>
                    <a:gd name="T25" fmla="*/ 2 h 89"/>
                    <a:gd name="T26" fmla="*/ 120 w 325"/>
                    <a:gd name="T27" fmla="*/ 2 h 89"/>
                    <a:gd name="T28" fmla="*/ 121 w 325"/>
                    <a:gd name="T29" fmla="*/ 2 h 89"/>
                    <a:gd name="T30" fmla="*/ 132 w 325"/>
                    <a:gd name="T31" fmla="*/ 2 h 89"/>
                    <a:gd name="T32" fmla="*/ 145 w 325"/>
                    <a:gd name="T33" fmla="*/ 2 h 89"/>
                    <a:gd name="T34" fmla="*/ 146 w 325"/>
                    <a:gd name="T35" fmla="*/ 2 h 89"/>
                    <a:gd name="T36" fmla="*/ 161 w 325"/>
                    <a:gd name="T37" fmla="*/ 2 h 89"/>
                    <a:gd name="T38" fmla="*/ 171 w 325"/>
                    <a:gd name="T39" fmla="*/ 2 h 89"/>
                    <a:gd name="T40" fmla="*/ 172 w 325"/>
                    <a:gd name="T41" fmla="*/ 2 h 89"/>
                    <a:gd name="T42" fmla="*/ 180 w 325"/>
                    <a:gd name="T43" fmla="*/ 2 h 89"/>
                    <a:gd name="T44" fmla="*/ 189 w 325"/>
                    <a:gd name="T45" fmla="*/ 2 h 89"/>
                    <a:gd name="T46" fmla="*/ 199 w 325"/>
                    <a:gd name="T47" fmla="*/ 2 h 89"/>
                    <a:gd name="T48" fmla="*/ 201 w 325"/>
                    <a:gd name="T49" fmla="*/ 2 h 89"/>
                    <a:gd name="T50" fmla="*/ 212 w 325"/>
                    <a:gd name="T51" fmla="*/ 2 h 89"/>
                    <a:gd name="T52" fmla="*/ 225 w 325"/>
                    <a:gd name="T53" fmla="*/ 2 h 89"/>
                    <a:gd name="T54" fmla="*/ 229 w 325"/>
                    <a:gd name="T55" fmla="*/ 2 h 89"/>
                    <a:gd name="T56" fmla="*/ 248 w 325"/>
                    <a:gd name="T57" fmla="*/ 2 h 89"/>
                    <a:gd name="T58" fmla="*/ 248 w 325"/>
                    <a:gd name="T59" fmla="*/ 0 h 89"/>
                    <a:gd name="T60" fmla="*/ 97 w 325"/>
                    <a:gd name="T61" fmla="*/ 0 h 89"/>
                    <a:gd name="T62" fmla="*/ 97 w 325"/>
                    <a:gd name="T63" fmla="*/ 2 h 89"/>
                    <a:gd name="T64" fmla="*/ 40 w 325"/>
                    <a:gd name="T65" fmla="*/ 2 h 89"/>
                    <a:gd name="T66" fmla="*/ 40 w 325"/>
                    <a:gd name="T67" fmla="*/ 0 h 89"/>
                    <a:gd name="T68" fmla="*/ 0 w 325"/>
                    <a:gd name="T69" fmla="*/ 0 h 89"/>
                    <a:gd name="T70" fmla="*/ 0 w 325"/>
                    <a:gd name="T71" fmla="*/ 2 h 89"/>
                    <a:gd name="T72" fmla="*/ 13 w 325"/>
                    <a:gd name="T73" fmla="*/ 2 h 89"/>
                    <a:gd name="T74" fmla="*/ 0 w 325"/>
                    <a:gd name="T75" fmla="*/ 2 h 89"/>
                    <a:gd name="T76" fmla="*/ 4 w 325"/>
                    <a:gd name="T77" fmla="*/ 2 h 8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25"/>
                    <a:gd name="T118" fmla="*/ 0 h 89"/>
                    <a:gd name="T119" fmla="*/ 325 w 325"/>
                    <a:gd name="T120" fmla="*/ 89 h 8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25" h="89">
                      <a:moveTo>
                        <a:pt x="4" y="62"/>
                      </a:moveTo>
                      <a:lnTo>
                        <a:pt x="4" y="89"/>
                      </a:lnTo>
                      <a:lnTo>
                        <a:pt x="18" y="89"/>
                      </a:lnTo>
                      <a:lnTo>
                        <a:pt x="18" y="60"/>
                      </a:lnTo>
                      <a:lnTo>
                        <a:pt x="121" y="60"/>
                      </a:lnTo>
                      <a:lnTo>
                        <a:pt x="121" y="89"/>
                      </a:lnTo>
                      <a:lnTo>
                        <a:pt x="136" y="89"/>
                      </a:lnTo>
                      <a:lnTo>
                        <a:pt x="136" y="60"/>
                      </a:lnTo>
                      <a:lnTo>
                        <a:pt x="145" y="60"/>
                      </a:lnTo>
                      <a:lnTo>
                        <a:pt x="136" y="47"/>
                      </a:lnTo>
                      <a:lnTo>
                        <a:pt x="131" y="31"/>
                      </a:lnTo>
                      <a:lnTo>
                        <a:pt x="136" y="25"/>
                      </a:lnTo>
                      <a:lnTo>
                        <a:pt x="150" y="27"/>
                      </a:lnTo>
                      <a:lnTo>
                        <a:pt x="164" y="29"/>
                      </a:lnTo>
                      <a:lnTo>
                        <a:pt x="167" y="31"/>
                      </a:lnTo>
                      <a:lnTo>
                        <a:pt x="179" y="40"/>
                      </a:lnTo>
                      <a:lnTo>
                        <a:pt x="192" y="59"/>
                      </a:lnTo>
                      <a:lnTo>
                        <a:pt x="193" y="60"/>
                      </a:lnTo>
                      <a:lnTo>
                        <a:pt x="208" y="65"/>
                      </a:lnTo>
                      <a:lnTo>
                        <a:pt x="222" y="62"/>
                      </a:lnTo>
                      <a:lnTo>
                        <a:pt x="224" y="59"/>
                      </a:lnTo>
                      <a:lnTo>
                        <a:pt x="236" y="52"/>
                      </a:lnTo>
                      <a:lnTo>
                        <a:pt x="251" y="46"/>
                      </a:lnTo>
                      <a:lnTo>
                        <a:pt x="265" y="56"/>
                      </a:lnTo>
                      <a:lnTo>
                        <a:pt x="268" y="58"/>
                      </a:lnTo>
                      <a:lnTo>
                        <a:pt x="281" y="69"/>
                      </a:lnTo>
                      <a:lnTo>
                        <a:pt x="295" y="82"/>
                      </a:lnTo>
                      <a:lnTo>
                        <a:pt x="300" y="87"/>
                      </a:lnTo>
                      <a:lnTo>
                        <a:pt x="325" y="87"/>
                      </a:lnTo>
                      <a:lnTo>
                        <a:pt x="325" y="0"/>
                      </a:lnTo>
                      <a:lnTo>
                        <a:pt x="119" y="0"/>
                      </a:lnTo>
                      <a:lnTo>
                        <a:pt x="119" y="30"/>
                      </a:lnTo>
                      <a:lnTo>
                        <a:pt x="44" y="30"/>
                      </a:lnTo>
                      <a:lnTo>
                        <a:pt x="44" y="0"/>
                      </a:lnTo>
                      <a:lnTo>
                        <a:pt x="0" y="0"/>
                      </a:lnTo>
                      <a:lnTo>
                        <a:pt x="0" y="47"/>
                      </a:lnTo>
                      <a:lnTo>
                        <a:pt x="13" y="59"/>
                      </a:lnTo>
                      <a:lnTo>
                        <a:pt x="0" y="60"/>
                      </a:lnTo>
                      <a:lnTo>
                        <a:pt x="4" y="62"/>
                      </a:lnTo>
                      <a:close/>
                    </a:path>
                  </a:pathLst>
                </a:custGeom>
                <a:solidFill>
                  <a:srgbClr val="96D2FA"/>
                </a:solidFill>
                <a:ln w="9360">
                  <a:solidFill>
                    <a:srgbClr val="96D2FA"/>
                  </a:solidFill>
                  <a:round/>
                  <a:headEnd/>
                  <a:tailEnd/>
                </a:ln>
              </p:spPr>
              <p:txBody>
                <a:bodyPr wrap="none" anchor="ctr"/>
                <a:lstStyle/>
                <a:p>
                  <a:endParaRPr lang="en-IN" b="1"/>
                </a:p>
              </p:txBody>
            </p:sp>
            <p:sp>
              <p:nvSpPr>
                <p:cNvPr id="13723" name="Freeform 180"/>
                <p:cNvSpPr>
                  <a:spLocks noChangeArrowheads="1"/>
                </p:cNvSpPr>
                <p:nvPr/>
              </p:nvSpPr>
              <p:spPr bwMode="auto">
                <a:xfrm>
                  <a:off x="2509" y="2278"/>
                  <a:ext cx="1877" cy="70"/>
                </a:xfrm>
                <a:custGeom>
                  <a:avLst/>
                  <a:gdLst>
                    <a:gd name="T0" fmla="*/ 3 w 1881"/>
                    <a:gd name="T1" fmla="*/ 2 h 88"/>
                    <a:gd name="T2" fmla="*/ 6 w 1881"/>
                    <a:gd name="T3" fmla="*/ 2 h 88"/>
                    <a:gd name="T4" fmla="*/ 20 w 1881"/>
                    <a:gd name="T5" fmla="*/ 2 h 88"/>
                    <a:gd name="T6" fmla="*/ 65 w 1881"/>
                    <a:gd name="T7" fmla="*/ 1 h 88"/>
                    <a:gd name="T8" fmla="*/ 413 w 1881"/>
                    <a:gd name="T9" fmla="*/ 2 h 88"/>
                    <a:gd name="T10" fmla="*/ 476 w 1881"/>
                    <a:gd name="T11" fmla="*/ 1 h 88"/>
                    <a:gd name="T12" fmla="*/ 495 w 1881"/>
                    <a:gd name="T13" fmla="*/ 1 h 88"/>
                    <a:gd name="T14" fmla="*/ 544 w 1881"/>
                    <a:gd name="T15" fmla="*/ 2 h 88"/>
                    <a:gd name="T16" fmla="*/ 573 w 1881"/>
                    <a:gd name="T17" fmla="*/ 2 h 88"/>
                    <a:gd name="T18" fmla="*/ 602 w 1881"/>
                    <a:gd name="T19" fmla="*/ 2 h 88"/>
                    <a:gd name="T20" fmla="*/ 631 w 1881"/>
                    <a:gd name="T21" fmla="*/ 2 h 88"/>
                    <a:gd name="T22" fmla="*/ 1792 w 1881"/>
                    <a:gd name="T23" fmla="*/ 0 h 88"/>
                    <a:gd name="T24" fmla="*/ 1777 w 1881"/>
                    <a:gd name="T25" fmla="*/ 2 h 88"/>
                    <a:gd name="T26" fmla="*/ 1777 w 1881"/>
                    <a:gd name="T27" fmla="*/ 2 h 88"/>
                    <a:gd name="T28" fmla="*/ 791 w 1881"/>
                    <a:gd name="T29" fmla="*/ 2 h 88"/>
                    <a:gd name="T30" fmla="*/ 774 w 1881"/>
                    <a:gd name="T31" fmla="*/ 2 h 88"/>
                    <a:gd name="T32" fmla="*/ 745 w 1881"/>
                    <a:gd name="T33" fmla="*/ 2 h 88"/>
                    <a:gd name="T34" fmla="*/ 716 w 1881"/>
                    <a:gd name="T35" fmla="*/ 2 h 88"/>
                    <a:gd name="T36" fmla="*/ 699 w 1881"/>
                    <a:gd name="T37" fmla="*/ 2 h 88"/>
                    <a:gd name="T38" fmla="*/ 688 w 1881"/>
                    <a:gd name="T39" fmla="*/ 2 h 88"/>
                    <a:gd name="T40" fmla="*/ 663 w 1881"/>
                    <a:gd name="T41" fmla="*/ 2 h 88"/>
                    <a:gd name="T42" fmla="*/ 634 w 1881"/>
                    <a:gd name="T43" fmla="*/ 2 h 88"/>
                    <a:gd name="T44" fmla="*/ 605 w 1881"/>
                    <a:gd name="T45" fmla="*/ 2 h 88"/>
                    <a:gd name="T46" fmla="*/ 577 w 1881"/>
                    <a:gd name="T47" fmla="*/ 2 h 88"/>
                    <a:gd name="T48" fmla="*/ 548 w 1881"/>
                    <a:gd name="T49" fmla="*/ 2 h 88"/>
                    <a:gd name="T50" fmla="*/ 519 w 1881"/>
                    <a:gd name="T51" fmla="*/ 2 h 88"/>
                    <a:gd name="T52" fmla="*/ 505 w 1881"/>
                    <a:gd name="T53" fmla="*/ 2 h 88"/>
                    <a:gd name="T54" fmla="*/ 476 w 1881"/>
                    <a:gd name="T55" fmla="*/ 2 h 88"/>
                    <a:gd name="T56" fmla="*/ 150 w 1881"/>
                    <a:gd name="T57" fmla="*/ 2 h 88"/>
                    <a:gd name="T58" fmla="*/ 129 w 1881"/>
                    <a:gd name="T59" fmla="*/ 2 h 88"/>
                    <a:gd name="T60" fmla="*/ 101 w 1881"/>
                    <a:gd name="T61" fmla="*/ 2 h 88"/>
                    <a:gd name="T62" fmla="*/ 6 w 1881"/>
                    <a:gd name="T63" fmla="*/ 2 h 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81"/>
                    <a:gd name="T97" fmla="*/ 0 h 88"/>
                    <a:gd name="T98" fmla="*/ 1881 w 1881"/>
                    <a:gd name="T99" fmla="*/ 88 h 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81" h="88">
                      <a:moveTo>
                        <a:pt x="0" y="88"/>
                      </a:moveTo>
                      <a:lnTo>
                        <a:pt x="3" y="59"/>
                      </a:lnTo>
                      <a:lnTo>
                        <a:pt x="6" y="59"/>
                      </a:lnTo>
                      <a:lnTo>
                        <a:pt x="6" y="30"/>
                      </a:lnTo>
                      <a:lnTo>
                        <a:pt x="20" y="30"/>
                      </a:lnTo>
                      <a:lnTo>
                        <a:pt x="20" y="59"/>
                      </a:lnTo>
                      <a:lnTo>
                        <a:pt x="65" y="59"/>
                      </a:lnTo>
                      <a:lnTo>
                        <a:pt x="65" y="1"/>
                      </a:lnTo>
                      <a:lnTo>
                        <a:pt x="429" y="1"/>
                      </a:lnTo>
                      <a:lnTo>
                        <a:pt x="434" y="6"/>
                      </a:lnTo>
                      <a:lnTo>
                        <a:pt x="439" y="1"/>
                      </a:lnTo>
                      <a:lnTo>
                        <a:pt x="498" y="1"/>
                      </a:lnTo>
                      <a:lnTo>
                        <a:pt x="507" y="6"/>
                      </a:lnTo>
                      <a:lnTo>
                        <a:pt x="517" y="1"/>
                      </a:lnTo>
                      <a:lnTo>
                        <a:pt x="554" y="1"/>
                      </a:lnTo>
                      <a:lnTo>
                        <a:pt x="566" y="16"/>
                      </a:lnTo>
                      <a:lnTo>
                        <a:pt x="581" y="24"/>
                      </a:lnTo>
                      <a:lnTo>
                        <a:pt x="595" y="16"/>
                      </a:lnTo>
                      <a:lnTo>
                        <a:pt x="609" y="20"/>
                      </a:lnTo>
                      <a:lnTo>
                        <a:pt x="624" y="10"/>
                      </a:lnTo>
                      <a:lnTo>
                        <a:pt x="638" y="18"/>
                      </a:lnTo>
                      <a:lnTo>
                        <a:pt x="653" y="5"/>
                      </a:lnTo>
                      <a:lnTo>
                        <a:pt x="655" y="0"/>
                      </a:lnTo>
                      <a:lnTo>
                        <a:pt x="1881" y="0"/>
                      </a:lnTo>
                      <a:lnTo>
                        <a:pt x="1881" y="22"/>
                      </a:lnTo>
                      <a:lnTo>
                        <a:pt x="1866" y="22"/>
                      </a:lnTo>
                      <a:lnTo>
                        <a:pt x="1860" y="30"/>
                      </a:lnTo>
                      <a:lnTo>
                        <a:pt x="1866" y="40"/>
                      </a:lnTo>
                      <a:lnTo>
                        <a:pt x="1878" y="88"/>
                      </a:lnTo>
                      <a:lnTo>
                        <a:pt x="833" y="88"/>
                      </a:lnTo>
                      <a:lnTo>
                        <a:pt x="830" y="87"/>
                      </a:lnTo>
                      <a:lnTo>
                        <a:pt x="816" y="85"/>
                      </a:lnTo>
                      <a:lnTo>
                        <a:pt x="802" y="76"/>
                      </a:lnTo>
                      <a:lnTo>
                        <a:pt x="787" y="71"/>
                      </a:lnTo>
                      <a:lnTo>
                        <a:pt x="773" y="68"/>
                      </a:lnTo>
                      <a:lnTo>
                        <a:pt x="758" y="65"/>
                      </a:lnTo>
                      <a:lnTo>
                        <a:pt x="744" y="62"/>
                      </a:lnTo>
                      <a:lnTo>
                        <a:pt x="735" y="59"/>
                      </a:lnTo>
                      <a:lnTo>
                        <a:pt x="728" y="57"/>
                      </a:lnTo>
                      <a:lnTo>
                        <a:pt x="714" y="59"/>
                      </a:lnTo>
                      <a:lnTo>
                        <a:pt x="699" y="53"/>
                      </a:lnTo>
                      <a:lnTo>
                        <a:pt x="685" y="46"/>
                      </a:lnTo>
                      <a:lnTo>
                        <a:pt x="671" y="41"/>
                      </a:lnTo>
                      <a:lnTo>
                        <a:pt x="656" y="41"/>
                      </a:lnTo>
                      <a:lnTo>
                        <a:pt x="642" y="33"/>
                      </a:lnTo>
                      <a:lnTo>
                        <a:pt x="627" y="38"/>
                      </a:lnTo>
                      <a:lnTo>
                        <a:pt x="613" y="32"/>
                      </a:lnTo>
                      <a:lnTo>
                        <a:pt x="599" y="34"/>
                      </a:lnTo>
                      <a:lnTo>
                        <a:pt x="584" y="33"/>
                      </a:lnTo>
                      <a:lnTo>
                        <a:pt x="570" y="39"/>
                      </a:lnTo>
                      <a:lnTo>
                        <a:pt x="555" y="47"/>
                      </a:lnTo>
                      <a:lnTo>
                        <a:pt x="541" y="51"/>
                      </a:lnTo>
                      <a:lnTo>
                        <a:pt x="530" y="59"/>
                      </a:lnTo>
                      <a:lnTo>
                        <a:pt x="527" y="63"/>
                      </a:lnTo>
                      <a:lnTo>
                        <a:pt x="512" y="74"/>
                      </a:lnTo>
                      <a:lnTo>
                        <a:pt x="498" y="76"/>
                      </a:lnTo>
                      <a:lnTo>
                        <a:pt x="485" y="88"/>
                      </a:lnTo>
                      <a:lnTo>
                        <a:pt x="150" y="88"/>
                      </a:lnTo>
                      <a:lnTo>
                        <a:pt x="144" y="81"/>
                      </a:lnTo>
                      <a:lnTo>
                        <a:pt x="129" y="73"/>
                      </a:lnTo>
                      <a:lnTo>
                        <a:pt x="115" y="80"/>
                      </a:lnTo>
                      <a:lnTo>
                        <a:pt x="101" y="86"/>
                      </a:lnTo>
                      <a:lnTo>
                        <a:pt x="98" y="88"/>
                      </a:lnTo>
                      <a:lnTo>
                        <a:pt x="6" y="88"/>
                      </a:lnTo>
                      <a:lnTo>
                        <a:pt x="0" y="88"/>
                      </a:lnTo>
                      <a:close/>
                    </a:path>
                  </a:pathLst>
                </a:custGeom>
                <a:solidFill>
                  <a:srgbClr val="96D2FA"/>
                </a:solidFill>
                <a:ln w="9360">
                  <a:solidFill>
                    <a:srgbClr val="96D2FA"/>
                  </a:solidFill>
                  <a:round/>
                  <a:headEnd/>
                  <a:tailEnd/>
                </a:ln>
              </p:spPr>
              <p:txBody>
                <a:bodyPr wrap="none" anchor="ctr"/>
                <a:lstStyle/>
                <a:p>
                  <a:endParaRPr lang="en-IN" b="1"/>
                </a:p>
              </p:txBody>
            </p:sp>
            <p:sp>
              <p:nvSpPr>
                <p:cNvPr id="13724" name="Freeform 181"/>
                <p:cNvSpPr>
                  <a:spLocks noChangeArrowheads="1"/>
                </p:cNvSpPr>
                <p:nvPr/>
              </p:nvSpPr>
              <p:spPr bwMode="auto">
                <a:xfrm>
                  <a:off x="4401" y="2328"/>
                  <a:ext cx="5" cy="5"/>
                </a:xfrm>
                <a:custGeom>
                  <a:avLst/>
                  <a:gdLst>
                    <a:gd name="T0" fmla="*/ 1 w 9"/>
                    <a:gd name="T1" fmla="*/ 0 h 11"/>
                    <a:gd name="T2" fmla="*/ 1 w 9"/>
                    <a:gd name="T3" fmla="*/ 0 h 11"/>
                    <a:gd name="T4" fmla="*/ 0 w 9"/>
                    <a:gd name="T5" fmla="*/ 0 h 11"/>
                    <a:gd name="T6" fmla="*/ 1 w 9"/>
                    <a:gd name="T7" fmla="*/ 0 h 11"/>
                    <a:gd name="T8" fmla="*/ 0 60000 65536"/>
                    <a:gd name="T9" fmla="*/ 0 60000 65536"/>
                    <a:gd name="T10" fmla="*/ 0 60000 65536"/>
                    <a:gd name="T11" fmla="*/ 0 60000 65536"/>
                    <a:gd name="T12" fmla="*/ 0 w 9"/>
                    <a:gd name="T13" fmla="*/ 0 h 11"/>
                    <a:gd name="T14" fmla="*/ 9 w 9"/>
                    <a:gd name="T15" fmla="*/ 11 h 11"/>
                  </a:gdLst>
                  <a:ahLst/>
                  <a:cxnLst>
                    <a:cxn ang="T8">
                      <a:pos x="T0" y="T1"/>
                    </a:cxn>
                    <a:cxn ang="T9">
                      <a:pos x="T2" y="T3"/>
                    </a:cxn>
                    <a:cxn ang="T10">
                      <a:pos x="T4" y="T5"/>
                    </a:cxn>
                    <a:cxn ang="T11">
                      <a:pos x="T6" y="T7"/>
                    </a:cxn>
                  </a:cxnLst>
                  <a:rect l="T12" t="T13" r="T14" b="T15"/>
                  <a:pathLst>
                    <a:path w="9" h="11">
                      <a:moveTo>
                        <a:pt x="9" y="11"/>
                      </a:moveTo>
                      <a:lnTo>
                        <a:pt x="9" y="0"/>
                      </a:lnTo>
                      <a:lnTo>
                        <a:pt x="0" y="0"/>
                      </a:lnTo>
                      <a:lnTo>
                        <a:pt x="9" y="11"/>
                      </a:lnTo>
                      <a:close/>
                    </a:path>
                  </a:pathLst>
                </a:custGeom>
                <a:solidFill>
                  <a:srgbClr val="96D2FA"/>
                </a:solidFill>
                <a:ln w="9360">
                  <a:solidFill>
                    <a:srgbClr val="96D2FA"/>
                  </a:solidFill>
                  <a:round/>
                  <a:headEnd/>
                  <a:tailEnd/>
                </a:ln>
              </p:spPr>
              <p:txBody>
                <a:bodyPr wrap="none" anchor="ctr"/>
                <a:lstStyle/>
                <a:p>
                  <a:endParaRPr lang="en-IN" b="1"/>
                </a:p>
              </p:txBody>
            </p:sp>
            <p:sp>
              <p:nvSpPr>
                <p:cNvPr id="13725" name="Freeform 182"/>
                <p:cNvSpPr>
                  <a:spLocks noChangeArrowheads="1"/>
                </p:cNvSpPr>
                <p:nvPr/>
              </p:nvSpPr>
              <p:spPr bwMode="auto">
                <a:xfrm>
                  <a:off x="1056" y="2278"/>
                  <a:ext cx="68" cy="32"/>
                </a:xfrm>
                <a:custGeom>
                  <a:avLst/>
                  <a:gdLst>
                    <a:gd name="T0" fmla="*/ 9 w 72"/>
                    <a:gd name="T1" fmla="*/ 1 h 43"/>
                    <a:gd name="T2" fmla="*/ 10 w 72"/>
                    <a:gd name="T3" fmla="*/ 1 h 43"/>
                    <a:gd name="T4" fmla="*/ 16 w 72"/>
                    <a:gd name="T5" fmla="*/ 1 h 43"/>
                    <a:gd name="T6" fmla="*/ 19 w 72"/>
                    <a:gd name="T7" fmla="*/ 1 h 43"/>
                    <a:gd name="T8" fmla="*/ 20 w 72"/>
                    <a:gd name="T9" fmla="*/ 1 h 43"/>
                    <a:gd name="T10" fmla="*/ 21 w 72"/>
                    <a:gd name="T11" fmla="*/ 0 h 43"/>
                    <a:gd name="T12" fmla="*/ 0 w 72"/>
                    <a:gd name="T13" fmla="*/ 0 h 43"/>
                    <a:gd name="T14" fmla="*/ 9 w 72"/>
                    <a:gd name="T15" fmla="*/ 1 h 43"/>
                    <a:gd name="T16" fmla="*/ 9 w 72"/>
                    <a:gd name="T17" fmla="*/ 1 h 43"/>
                    <a:gd name="T18" fmla="*/ 9 w 72"/>
                    <a:gd name="T19" fmla="*/ 1 h 43"/>
                    <a:gd name="T20" fmla="*/ 9 w 72"/>
                    <a:gd name="T21" fmla="*/ 1 h 4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2"/>
                    <a:gd name="T34" fmla="*/ 0 h 43"/>
                    <a:gd name="T35" fmla="*/ 72 w 72"/>
                    <a:gd name="T36" fmla="*/ 43 h 4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2" h="43">
                      <a:moveTo>
                        <a:pt x="27" y="39"/>
                      </a:moveTo>
                      <a:lnTo>
                        <a:pt x="41" y="43"/>
                      </a:lnTo>
                      <a:lnTo>
                        <a:pt x="55" y="43"/>
                      </a:lnTo>
                      <a:lnTo>
                        <a:pt x="64" y="30"/>
                      </a:lnTo>
                      <a:lnTo>
                        <a:pt x="70" y="9"/>
                      </a:lnTo>
                      <a:lnTo>
                        <a:pt x="72" y="0"/>
                      </a:lnTo>
                      <a:lnTo>
                        <a:pt x="0" y="0"/>
                      </a:lnTo>
                      <a:lnTo>
                        <a:pt x="11" y="29"/>
                      </a:lnTo>
                      <a:lnTo>
                        <a:pt x="12" y="30"/>
                      </a:lnTo>
                      <a:lnTo>
                        <a:pt x="25" y="39"/>
                      </a:lnTo>
                      <a:lnTo>
                        <a:pt x="27" y="39"/>
                      </a:lnTo>
                      <a:close/>
                    </a:path>
                  </a:pathLst>
                </a:custGeom>
                <a:solidFill>
                  <a:srgbClr val="96D2FA"/>
                </a:solidFill>
                <a:ln w="9360">
                  <a:solidFill>
                    <a:srgbClr val="96D2FA"/>
                  </a:solidFill>
                  <a:round/>
                  <a:headEnd/>
                  <a:tailEnd/>
                </a:ln>
              </p:spPr>
              <p:txBody>
                <a:bodyPr wrap="none" anchor="ctr"/>
                <a:lstStyle/>
                <a:p>
                  <a:endParaRPr lang="en-IN" b="1"/>
                </a:p>
              </p:txBody>
            </p:sp>
            <p:sp>
              <p:nvSpPr>
                <p:cNvPr id="13726" name="Freeform 183"/>
                <p:cNvSpPr>
                  <a:spLocks noChangeArrowheads="1"/>
                </p:cNvSpPr>
                <p:nvPr/>
              </p:nvSpPr>
              <p:spPr bwMode="auto">
                <a:xfrm>
                  <a:off x="1347" y="2298"/>
                  <a:ext cx="2" cy="6"/>
                </a:xfrm>
                <a:custGeom>
                  <a:avLst/>
                  <a:gdLst>
                    <a:gd name="T0" fmla="*/ 0 w 6"/>
                    <a:gd name="T1" fmla="*/ 1 h 12"/>
                    <a:gd name="T2" fmla="*/ 0 w 6"/>
                    <a:gd name="T3" fmla="*/ 1 h 12"/>
                    <a:gd name="T4" fmla="*/ 0 w 6"/>
                    <a:gd name="T5" fmla="*/ 0 h 12"/>
                    <a:gd name="T6" fmla="*/ 0 w 6"/>
                    <a:gd name="T7" fmla="*/ 1 h 12"/>
                    <a:gd name="T8" fmla="*/ 0 w 6"/>
                    <a:gd name="T9" fmla="*/ 1 h 12"/>
                    <a:gd name="T10" fmla="*/ 0 60000 65536"/>
                    <a:gd name="T11" fmla="*/ 0 60000 65536"/>
                    <a:gd name="T12" fmla="*/ 0 60000 65536"/>
                    <a:gd name="T13" fmla="*/ 0 60000 65536"/>
                    <a:gd name="T14" fmla="*/ 0 60000 65536"/>
                    <a:gd name="T15" fmla="*/ 0 w 6"/>
                    <a:gd name="T16" fmla="*/ 0 h 12"/>
                    <a:gd name="T17" fmla="*/ 6 w 6"/>
                    <a:gd name="T18" fmla="*/ 12 h 12"/>
                  </a:gdLst>
                  <a:ahLst/>
                  <a:cxnLst>
                    <a:cxn ang="T10">
                      <a:pos x="T0" y="T1"/>
                    </a:cxn>
                    <a:cxn ang="T11">
                      <a:pos x="T2" y="T3"/>
                    </a:cxn>
                    <a:cxn ang="T12">
                      <a:pos x="T4" y="T5"/>
                    </a:cxn>
                    <a:cxn ang="T13">
                      <a:pos x="T6" y="T7"/>
                    </a:cxn>
                    <a:cxn ang="T14">
                      <a:pos x="T8" y="T9"/>
                    </a:cxn>
                  </a:cxnLst>
                  <a:rect l="T15" t="T16" r="T17" b="T18"/>
                  <a:pathLst>
                    <a:path w="6" h="12">
                      <a:moveTo>
                        <a:pt x="2" y="12"/>
                      </a:moveTo>
                      <a:lnTo>
                        <a:pt x="6" y="7"/>
                      </a:lnTo>
                      <a:lnTo>
                        <a:pt x="2" y="0"/>
                      </a:lnTo>
                      <a:lnTo>
                        <a:pt x="0" y="7"/>
                      </a:lnTo>
                      <a:lnTo>
                        <a:pt x="2" y="12"/>
                      </a:lnTo>
                      <a:close/>
                    </a:path>
                  </a:pathLst>
                </a:custGeom>
                <a:solidFill>
                  <a:srgbClr val="96D2FA"/>
                </a:solidFill>
                <a:ln w="9360">
                  <a:solidFill>
                    <a:srgbClr val="96D2FA"/>
                  </a:solidFill>
                  <a:round/>
                  <a:headEnd/>
                  <a:tailEnd/>
                </a:ln>
              </p:spPr>
              <p:txBody>
                <a:bodyPr wrap="none" anchor="ctr"/>
                <a:lstStyle/>
                <a:p>
                  <a:endParaRPr lang="en-IN" b="1"/>
                </a:p>
              </p:txBody>
            </p:sp>
            <p:sp>
              <p:nvSpPr>
                <p:cNvPr id="13727" name="Freeform 184"/>
                <p:cNvSpPr>
                  <a:spLocks noChangeArrowheads="1"/>
                </p:cNvSpPr>
                <p:nvPr/>
              </p:nvSpPr>
              <p:spPr bwMode="auto">
                <a:xfrm>
                  <a:off x="1020" y="2278"/>
                  <a:ext cx="2" cy="0"/>
                </a:xfrm>
                <a:custGeom>
                  <a:avLst/>
                  <a:gdLst>
                    <a:gd name="T0" fmla="*/ 0 w 6"/>
                    <a:gd name="T1" fmla="*/ 0 h 1"/>
                    <a:gd name="T2" fmla="*/ 0 w 6"/>
                    <a:gd name="T3" fmla="*/ 0 h 1"/>
                    <a:gd name="T4" fmla="*/ 0 w 6"/>
                    <a:gd name="T5" fmla="*/ 0 h 1"/>
                    <a:gd name="T6" fmla="*/ 0 w 6"/>
                    <a:gd name="T7" fmla="*/ 0 h 1"/>
                    <a:gd name="T8" fmla="*/ 0 60000 65536"/>
                    <a:gd name="T9" fmla="*/ 0 60000 65536"/>
                    <a:gd name="T10" fmla="*/ 0 60000 65536"/>
                    <a:gd name="T11" fmla="*/ 0 60000 65536"/>
                    <a:gd name="T12" fmla="*/ 0 w 6"/>
                    <a:gd name="T13" fmla="*/ 0 h 1"/>
                    <a:gd name="T14" fmla="*/ 6 w 6"/>
                    <a:gd name="T15" fmla="*/ 0 h 1"/>
                  </a:gdLst>
                  <a:ahLst/>
                  <a:cxnLst>
                    <a:cxn ang="T8">
                      <a:pos x="T0" y="T1"/>
                    </a:cxn>
                    <a:cxn ang="T9">
                      <a:pos x="T2" y="T3"/>
                    </a:cxn>
                    <a:cxn ang="T10">
                      <a:pos x="T4" y="T5"/>
                    </a:cxn>
                    <a:cxn ang="T11">
                      <a:pos x="T6" y="T7"/>
                    </a:cxn>
                  </a:cxnLst>
                  <a:rect l="T12" t="T13" r="T14" b="T15"/>
                  <a:pathLst>
                    <a:path w="6" h="1">
                      <a:moveTo>
                        <a:pt x="4" y="1"/>
                      </a:moveTo>
                      <a:lnTo>
                        <a:pt x="6" y="0"/>
                      </a:lnTo>
                      <a:lnTo>
                        <a:pt x="0" y="0"/>
                      </a:lnTo>
                      <a:lnTo>
                        <a:pt x="4" y="1"/>
                      </a:lnTo>
                      <a:close/>
                    </a:path>
                  </a:pathLst>
                </a:custGeom>
                <a:solidFill>
                  <a:srgbClr val="96D2FA"/>
                </a:solidFill>
                <a:ln w="9360">
                  <a:solidFill>
                    <a:srgbClr val="96D2FA"/>
                  </a:solidFill>
                  <a:round/>
                  <a:headEnd/>
                  <a:tailEnd/>
                </a:ln>
              </p:spPr>
              <p:txBody>
                <a:bodyPr wrap="none" anchor="ctr"/>
                <a:lstStyle/>
                <a:p>
                  <a:endParaRPr lang="en-IN" b="1"/>
                </a:p>
              </p:txBody>
            </p:sp>
            <p:sp>
              <p:nvSpPr>
                <p:cNvPr id="13728" name="Freeform 185"/>
                <p:cNvSpPr>
                  <a:spLocks noChangeArrowheads="1"/>
                </p:cNvSpPr>
                <p:nvPr/>
              </p:nvSpPr>
              <p:spPr bwMode="auto">
                <a:xfrm>
                  <a:off x="1733" y="2279"/>
                  <a:ext cx="100" cy="68"/>
                </a:xfrm>
                <a:custGeom>
                  <a:avLst/>
                  <a:gdLst>
                    <a:gd name="T0" fmla="*/ 25 w 104"/>
                    <a:gd name="T1" fmla="*/ 2 h 87"/>
                    <a:gd name="T2" fmla="*/ 32 w 104"/>
                    <a:gd name="T3" fmla="*/ 2 h 87"/>
                    <a:gd name="T4" fmla="*/ 37 w 104"/>
                    <a:gd name="T5" fmla="*/ 2 h 87"/>
                    <a:gd name="T6" fmla="*/ 42 w 104"/>
                    <a:gd name="T7" fmla="*/ 2 h 87"/>
                    <a:gd name="T8" fmla="*/ 44 w 104"/>
                    <a:gd name="T9" fmla="*/ 2 h 87"/>
                    <a:gd name="T10" fmla="*/ 44 w 104"/>
                    <a:gd name="T11" fmla="*/ 2 h 87"/>
                    <a:gd name="T12" fmla="*/ 32 w 104"/>
                    <a:gd name="T13" fmla="*/ 2 h 87"/>
                    <a:gd name="T14" fmla="*/ 32 w 104"/>
                    <a:gd name="T15" fmla="*/ 0 h 87"/>
                    <a:gd name="T16" fmla="*/ 0 w 104"/>
                    <a:gd name="T17" fmla="*/ 0 h 87"/>
                    <a:gd name="T18" fmla="*/ 13 w 104"/>
                    <a:gd name="T19" fmla="*/ 2 h 87"/>
                    <a:gd name="T20" fmla="*/ 13 w 104"/>
                    <a:gd name="T21" fmla="*/ 2 h 87"/>
                    <a:gd name="T22" fmla="*/ 13 w 104"/>
                    <a:gd name="T23" fmla="*/ 2 h 87"/>
                    <a:gd name="T24" fmla="*/ 19 w 104"/>
                    <a:gd name="T25" fmla="*/ 2 h 87"/>
                    <a:gd name="T26" fmla="*/ 21 w 104"/>
                    <a:gd name="T27" fmla="*/ 2 h 87"/>
                    <a:gd name="T28" fmla="*/ 25 w 104"/>
                    <a:gd name="T29" fmla="*/ 2 h 87"/>
                    <a:gd name="T30" fmla="*/ 25 w 104"/>
                    <a:gd name="T31" fmla="*/ 2 h 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
                    <a:gd name="T49" fmla="*/ 0 h 87"/>
                    <a:gd name="T50" fmla="*/ 104 w 104"/>
                    <a:gd name="T51" fmla="*/ 87 h 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 h="87">
                      <a:moveTo>
                        <a:pt x="59" y="72"/>
                      </a:moveTo>
                      <a:lnTo>
                        <a:pt x="74" y="74"/>
                      </a:lnTo>
                      <a:lnTo>
                        <a:pt x="88" y="63"/>
                      </a:lnTo>
                      <a:lnTo>
                        <a:pt x="101" y="87"/>
                      </a:lnTo>
                      <a:lnTo>
                        <a:pt x="104" y="87"/>
                      </a:lnTo>
                      <a:lnTo>
                        <a:pt x="104" y="58"/>
                      </a:lnTo>
                      <a:lnTo>
                        <a:pt x="74" y="58"/>
                      </a:lnTo>
                      <a:lnTo>
                        <a:pt x="74" y="0"/>
                      </a:lnTo>
                      <a:lnTo>
                        <a:pt x="0" y="0"/>
                      </a:lnTo>
                      <a:lnTo>
                        <a:pt x="14" y="16"/>
                      </a:lnTo>
                      <a:lnTo>
                        <a:pt x="22" y="29"/>
                      </a:lnTo>
                      <a:lnTo>
                        <a:pt x="28" y="39"/>
                      </a:lnTo>
                      <a:lnTo>
                        <a:pt x="42" y="52"/>
                      </a:lnTo>
                      <a:lnTo>
                        <a:pt x="46" y="57"/>
                      </a:lnTo>
                      <a:lnTo>
                        <a:pt x="57" y="70"/>
                      </a:lnTo>
                      <a:lnTo>
                        <a:pt x="59" y="72"/>
                      </a:lnTo>
                      <a:close/>
                    </a:path>
                  </a:pathLst>
                </a:custGeom>
                <a:solidFill>
                  <a:srgbClr val="B4F0FA"/>
                </a:solidFill>
                <a:ln w="9360">
                  <a:solidFill>
                    <a:srgbClr val="B4F0FA"/>
                  </a:solidFill>
                  <a:round/>
                  <a:headEnd/>
                  <a:tailEnd/>
                </a:ln>
              </p:spPr>
              <p:txBody>
                <a:bodyPr wrap="none" anchor="ctr"/>
                <a:lstStyle/>
                <a:p>
                  <a:endParaRPr lang="en-IN" b="1"/>
                </a:p>
              </p:txBody>
            </p:sp>
            <p:sp>
              <p:nvSpPr>
                <p:cNvPr id="13729" name="Freeform 186"/>
                <p:cNvSpPr>
                  <a:spLocks noChangeArrowheads="1"/>
                </p:cNvSpPr>
                <p:nvPr/>
              </p:nvSpPr>
              <p:spPr bwMode="auto">
                <a:xfrm>
                  <a:off x="1970" y="2334"/>
                  <a:ext cx="10" cy="14"/>
                </a:xfrm>
                <a:custGeom>
                  <a:avLst/>
                  <a:gdLst>
                    <a:gd name="T0" fmla="*/ 0 w 14"/>
                    <a:gd name="T1" fmla="*/ 0 h 21"/>
                    <a:gd name="T2" fmla="*/ 0 w 14"/>
                    <a:gd name="T3" fmla="*/ 1 h 21"/>
                    <a:gd name="T4" fmla="*/ 1 w 14"/>
                    <a:gd name="T5" fmla="*/ 1 h 21"/>
                    <a:gd name="T6" fmla="*/ 1 w 14"/>
                    <a:gd name="T7" fmla="*/ 1 h 21"/>
                    <a:gd name="T8" fmla="*/ 0 w 14"/>
                    <a:gd name="T9" fmla="*/ 0 h 21"/>
                    <a:gd name="T10" fmla="*/ 0 60000 65536"/>
                    <a:gd name="T11" fmla="*/ 0 60000 65536"/>
                    <a:gd name="T12" fmla="*/ 0 60000 65536"/>
                    <a:gd name="T13" fmla="*/ 0 60000 65536"/>
                    <a:gd name="T14" fmla="*/ 0 60000 65536"/>
                    <a:gd name="T15" fmla="*/ 0 w 14"/>
                    <a:gd name="T16" fmla="*/ 0 h 21"/>
                    <a:gd name="T17" fmla="*/ 14 w 14"/>
                    <a:gd name="T18" fmla="*/ 21 h 21"/>
                  </a:gdLst>
                  <a:ahLst/>
                  <a:cxnLst>
                    <a:cxn ang="T10">
                      <a:pos x="T0" y="T1"/>
                    </a:cxn>
                    <a:cxn ang="T11">
                      <a:pos x="T2" y="T3"/>
                    </a:cxn>
                    <a:cxn ang="T12">
                      <a:pos x="T4" y="T5"/>
                    </a:cxn>
                    <a:cxn ang="T13">
                      <a:pos x="T6" y="T7"/>
                    </a:cxn>
                    <a:cxn ang="T14">
                      <a:pos x="T8" y="T9"/>
                    </a:cxn>
                  </a:cxnLst>
                  <a:rect l="T15" t="T16" r="T17" b="T18"/>
                  <a:pathLst>
                    <a:path w="14" h="21">
                      <a:moveTo>
                        <a:pt x="0" y="0"/>
                      </a:moveTo>
                      <a:lnTo>
                        <a:pt x="0" y="21"/>
                      </a:lnTo>
                      <a:lnTo>
                        <a:pt x="14" y="21"/>
                      </a:lnTo>
                      <a:lnTo>
                        <a:pt x="14" y="3"/>
                      </a:lnTo>
                      <a:lnTo>
                        <a:pt x="0" y="0"/>
                      </a:lnTo>
                      <a:close/>
                    </a:path>
                  </a:pathLst>
                </a:custGeom>
                <a:solidFill>
                  <a:srgbClr val="B4F0FA"/>
                </a:solidFill>
                <a:ln w="9360">
                  <a:solidFill>
                    <a:srgbClr val="B4F0FA"/>
                  </a:solidFill>
                  <a:round/>
                  <a:headEnd/>
                  <a:tailEnd/>
                </a:ln>
              </p:spPr>
              <p:txBody>
                <a:bodyPr wrap="none" anchor="ctr"/>
                <a:lstStyle/>
                <a:p>
                  <a:endParaRPr lang="en-IN" b="1"/>
                </a:p>
              </p:txBody>
            </p:sp>
            <p:sp>
              <p:nvSpPr>
                <p:cNvPr id="13730" name="Freeform 187"/>
                <p:cNvSpPr>
                  <a:spLocks noChangeArrowheads="1"/>
                </p:cNvSpPr>
                <p:nvPr/>
              </p:nvSpPr>
              <p:spPr bwMode="auto">
                <a:xfrm>
                  <a:off x="2092" y="2338"/>
                  <a:ext cx="7" cy="10"/>
                </a:xfrm>
                <a:custGeom>
                  <a:avLst/>
                  <a:gdLst>
                    <a:gd name="T0" fmla="*/ 0 w 11"/>
                    <a:gd name="T1" fmla="*/ 1 h 17"/>
                    <a:gd name="T2" fmla="*/ 1 w 11"/>
                    <a:gd name="T3" fmla="*/ 0 h 17"/>
                    <a:gd name="T4" fmla="*/ 1 w 11"/>
                    <a:gd name="T5" fmla="*/ 1 h 17"/>
                    <a:gd name="T6" fmla="*/ 0 w 11"/>
                    <a:gd name="T7" fmla="*/ 1 h 17"/>
                    <a:gd name="T8" fmla="*/ 0 60000 65536"/>
                    <a:gd name="T9" fmla="*/ 0 60000 65536"/>
                    <a:gd name="T10" fmla="*/ 0 60000 65536"/>
                    <a:gd name="T11" fmla="*/ 0 60000 65536"/>
                    <a:gd name="T12" fmla="*/ 0 w 11"/>
                    <a:gd name="T13" fmla="*/ 0 h 17"/>
                    <a:gd name="T14" fmla="*/ 11 w 11"/>
                    <a:gd name="T15" fmla="*/ 17 h 17"/>
                  </a:gdLst>
                  <a:ahLst/>
                  <a:cxnLst>
                    <a:cxn ang="T8">
                      <a:pos x="T0" y="T1"/>
                    </a:cxn>
                    <a:cxn ang="T9">
                      <a:pos x="T2" y="T3"/>
                    </a:cxn>
                    <a:cxn ang="T10">
                      <a:pos x="T4" y="T5"/>
                    </a:cxn>
                    <a:cxn ang="T11">
                      <a:pos x="T6" y="T7"/>
                    </a:cxn>
                  </a:cxnLst>
                  <a:rect l="T12" t="T13" r="T14" b="T15"/>
                  <a:pathLst>
                    <a:path w="11" h="17">
                      <a:moveTo>
                        <a:pt x="0" y="17"/>
                      </a:moveTo>
                      <a:lnTo>
                        <a:pt x="11" y="0"/>
                      </a:lnTo>
                      <a:lnTo>
                        <a:pt x="11" y="17"/>
                      </a:lnTo>
                      <a:lnTo>
                        <a:pt x="0" y="17"/>
                      </a:lnTo>
                      <a:close/>
                    </a:path>
                  </a:pathLst>
                </a:custGeom>
                <a:solidFill>
                  <a:srgbClr val="B4F0FA"/>
                </a:solidFill>
                <a:ln w="9360">
                  <a:solidFill>
                    <a:srgbClr val="B4F0FA"/>
                  </a:solidFill>
                  <a:round/>
                  <a:headEnd/>
                  <a:tailEnd/>
                </a:ln>
              </p:spPr>
              <p:txBody>
                <a:bodyPr wrap="none" anchor="ctr"/>
                <a:lstStyle/>
                <a:p>
                  <a:endParaRPr lang="en-IN" b="1"/>
                </a:p>
              </p:txBody>
            </p:sp>
            <p:sp>
              <p:nvSpPr>
                <p:cNvPr id="13731" name="Freeform 188"/>
                <p:cNvSpPr>
                  <a:spLocks noChangeArrowheads="1"/>
                </p:cNvSpPr>
                <p:nvPr/>
              </p:nvSpPr>
              <p:spPr bwMode="auto">
                <a:xfrm>
                  <a:off x="2255" y="2279"/>
                  <a:ext cx="35" cy="68"/>
                </a:xfrm>
                <a:custGeom>
                  <a:avLst/>
                  <a:gdLst>
                    <a:gd name="T0" fmla="*/ 4 w 39"/>
                    <a:gd name="T1" fmla="*/ 2 h 87"/>
                    <a:gd name="T2" fmla="*/ 4 w 39"/>
                    <a:gd name="T3" fmla="*/ 2 h 87"/>
                    <a:gd name="T4" fmla="*/ 4 w 39"/>
                    <a:gd name="T5" fmla="*/ 2 h 87"/>
                    <a:gd name="T6" fmla="*/ 4 w 39"/>
                    <a:gd name="T7" fmla="*/ 2 h 87"/>
                    <a:gd name="T8" fmla="*/ 4 w 39"/>
                    <a:gd name="T9" fmla="*/ 0 h 87"/>
                    <a:gd name="T10" fmla="*/ 0 w 39"/>
                    <a:gd name="T11" fmla="*/ 0 h 87"/>
                    <a:gd name="T12" fmla="*/ 4 w 39"/>
                    <a:gd name="T13" fmla="*/ 2 h 87"/>
                    <a:gd name="T14" fmla="*/ 4 w 39"/>
                    <a:gd name="T15" fmla="*/ 2 h 87"/>
                    <a:gd name="T16" fmla="*/ 4 w 39"/>
                    <a:gd name="T17" fmla="*/ 2 h 87"/>
                    <a:gd name="T18" fmla="*/ 3 w 39"/>
                    <a:gd name="T19" fmla="*/ 2 h 87"/>
                    <a:gd name="T20" fmla="*/ 4 w 39"/>
                    <a:gd name="T21" fmla="*/ 2 h 87"/>
                    <a:gd name="T22" fmla="*/ 4 w 39"/>
                    <a:gd name="T23" fmla="*/ 2 h 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9"/>
                    <a:gd name="T37" fmla="*/ 0 h 87"/>
                    <a:gd name="T38" fmla="*/ 39 w 39"/>
                    <a:gd name="T39" fmla="*/ 87 h 8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9" h="87">
                      <a:moveTo>
                        <a:pt x="10" y="63"/>
                      </a:moveTo>
                      <a:lnTo>
                        <a:pt x="24" y="74"/>
                      </a:lnTo>
                      <a:lnTo>
                        <a:pt x="35" y="87"/>
                      </a:lnTo>
                      <a:lnTo>
                        <a:pt x="39" y="87"/>
                      </a:lnTo>
                      <a:lnTo>
                        <a:pt x="39" y="0"/>
                      </a:lnTo>
                      <a:lnTo>
                        <a:pt x="0" y="0"/>
                      </a:lnTo>
                      <a:lnTo>
                        <a:pt x="9" y="20"/>
                      </a:lnTo>
                      <a:lnTo>
                        <a:pt x="11" y="29"/>
                      </a:lnTo>
                      <a:lnTo>
                        <a:pt x="9" y="38"/>
                      </a:lnTo>
                      <a:lnTo>
                        <a:pt x="3" y="57"/>
                      </a:lnTo>
                      <a:lnTo>
                        <a:pt x="9" y="62"/>
                      </a:lnTo>
                      <a:lnTo>
                        <a:pt x="10" y="63"/>
                      </a:lnTo>
                      <a:close/>
                    </a:path>
                  </a:pathLst>
                </a:custGeom>
                <a:solidFill>
                  <a:srgbClr val="B4F0FA"/>
                </a:solidFill>
                <a:ln w="9360">
                  <a:solidFill>
                    <a:srgbClr val="B4F0FA"/>
                  </a:solidFill>
                  <a:round/>
                  <a:headEnd/>
                  <a:tailEnd/>
                </a:ln>
              </p:spPr>
              <p:txBody>
                <a:bodyPr wrap="none" anchor="ctr"/>
                <a:lstStyle/>
                <a:p>
                  <a:endParaRPr lang="en-IN" b="1"/>
                </a:p>
              </p:txBody>
            </p:sp>
            <p:sp>
              <p:nvSpPr>
                <p:cNvPr id="13732" name="Freeform 189"/>
                <p:cNvSpPr>
                  <a:spLocks noChangeArrowheads="1"/>
                </p:cNvSpPr>
                <p:nvPr/>
              </p:nvSpPr>
              <p:spPr bwMode="auto">
                <a:xfrm>
                  <a:off x="2516" y="2304"/>
                  <a:ext cx="32" cy="44"/>
                </a:xfrm>
                <a:custGeom>
                  <a:avLst/>
                  <a:gdLst>
                    <a:gd name="T0" fmla="*/ 4 w 36"/>
                    <a:gd name="T1" fmla="*/ 2 h 58"/>
                    <a:gd name="T2" fmla="*/ 4 w 36"/>
                    <a:gd name="T3" fmla="*/ 2 h 58"/>
                    <a:gd name="T4" fmla="*/ 0 w 36"/>
                    <a:gd name="T5" fmla="*/ 2 h 58"/>
                    <a:gd name="T6" fmla="*/ 0 w 36"/>
                    <a:gd name="T7" fmla="*/ 0 h 58"/>
                    <a:gd name="T8" fmla="*/ 4 w 36"/>
                    <a:gd name="T9" fmla="*/ 0 h 58"/>
                    <a:gd name="T10" fmla="*/ 4 w 36"/>
                    <a:gd name="T11" fmla="*/ 2 h 58"/>
                    <a:gd name="T12" fmla="*/ 4 w 36"/>
                    <a:gd name="T13" fmla="*/ 2 h 58"/>
                    <a:gd name="T14" fmla="*/ 4 w 36"/>
                    <a:gd name="T15" fmla="*/ 2 h 58"/>
                    <a:gd name="T16" fmla="*/ 4 w 36"/>
                    <a:gd name="T17" fmla="*/ 2 h 58"/>
                    <a:gd name="T18" fmla="*/ 4 w 36"/>
                    <a:gd name="T19" fmla="*/ 2 h 58"/>
                    <a:gd name="T20" fmla="*/ 4 w 36"/>
                    <a:gd name="T21" fmla="*/ 2 h 5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
                    <a:gd name="T34" fmla="*/ 0 h 58"/>
                    <a:gd name="T35" fmla="*/ 36 w 36"/>
                    <a:gd name="T36" fmla="*/ 58 h 5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 h="58">
                      <a:moveTo>
                        <a:pt x="7" y="58"/>
                      </a:moveTo>
                      <a:lnTo>
                        <a:pt x="13" y="29"/>
                      </a:lnTo>
                      <a:lnTo>
                        <a:pt x="0" y="16"/>
                      </a:lnTo>
                      <a:lnTo>
                        <a:pt x="0" y="0"/>
                      </a:lnTo>
                      <a:lnTo>
                        <a:pt x="14" y="0"/>
                      </a:lnTo>
                      <a:lnTo>
                        <a:pt x="14" y="29"/>
                      </a:lnTo>
                      <a:lnTo>
                        <a:pt x="17" y="29"/>
                      </a:lnTo>
                      <a:lnTo>
                        <a:pt x="29" y="51"/>
                      </a:lnTo>
                      <a:lnTo>
                        <a:pt x="36" y="58"/>
                      </a:lnTo>
                      <a:lnTo>
                        <a:pt x="6" y="58"/>
                      </a:lnTo>
                      <a:lnTo>
                        <a:pt x="7" y="58"/>
                      </a:lnTo>
                      <a:close/>
                    </a:path>
                  </a:pathLst>
                </a:custGeom>
                <a:solidFill>
                  <a:srgbClr val="B4F0FA"/>
                </a:solidFill>
                <a:ln w="9360">
                  <a:solidFill>
                    <a:srgbClr val="B4F0FA"/>
                  </a:solidFill>
                  <a:round/>
                  <a:headEnd/>
                  <a:tailEnd/>
                </a:ln>
              </p:spPr>
              <p:txBody>
                <a:bodyPr wrap="none" anchor="ctr"/>
                <a:lstStyle/>
                <a:p>
                  <a:endParaRPr lang="en-IN" b="1"/>
                </a:p>
              </p:txBody>
            </p:sp>
            <p:sp>
              <p:nvSpPr>
                <p:cNvPr id="13733" name="Freeform 190"/>
                <p:cNvSpPr>
                  <a:spLocks noChangeArrowheads="1"/>
                </p:cNvSpPr>
                <p:nvPr/>
              </p:nvSpPr>
              <p:spPr bwMode="auto">
                <a:xfrm>
                  <a:off x="3439" y="2279"/>
                  <a:ext cx="943" cy="70"/>
                </a:xfrm>
                <a:custGeom>
                  <a:avLst/>
                  <a:gdLst>
                    <a:gd name="T0" fmla="*/ 39 w 947"/>
                    <a:gd name="T1" fmla="*/ 2 h 89"/>
                    <a:gd name="T2" fmla="*/ 54 w 947"/>
                    <a:gd name="T3" fmla="*/ 2 h 89"/>
                    <a:gd name="T4" fmla="*/ 84 w 947"/>
                    <a:gd name="T5" fmla="*/ 2 h 89"/>
                    <a:gd name="T6" fmla="*/ 98 w 947"/>
                    <a:gd name="T7" fmla="*/ 2 h 89"/>
                    <a:gd name="T8" fmla="*/ 111 w 947"/>
                    <a:gd name="T9" fmla="*/ 2 h 89"/>
                    <a:gd name="T10" fmla="*/ 858 w 947"/>
                    <a:gd name="T11" fmla="*/ 2 h 89"/>
                    <a:gd name="T12" fmla="*/ 852 w 947"/>
                    <a:gd name="T13" fmla="*/ 2 h 89"/>
                    <a:gd name="T14" fmla="*/ 846 w 947"/>
                    <a:gd name="T15" fmla="*/ 2 h 89"/>
                    <a:gd name="T16" fmla="*/ 837 w 947"/>
                    <a:gd name="T17" fmla="*/ 2 h 89"/>
                    <a:gd name="T18" fmla="*/ 829 w 947"/>
                    <a:gd name="T19" fmla="*/ 2 h 89"/>
                    <a:gd name="T20" fmla="*/ 825 w 947"/>
                    <a:gd name="T21" fmla="*/ 0 h 89"/>
                    <a:gd name="T22" fmla="*/ 38 w 947"/>
                    <a:gd name="T23" fmla="*/ 0 h 89"/>
                    <a:gd name="T24" fmla="*/ 25 w 947"/>
                    <a:gd name="T25" fmla="*/ 2 h 89"/>
                    <a:gd name="T26" fmla="*/ 11 w 947"/>
                    <a:gd name="T27" fmla="*/ 2 h 89"/>
                    <a:gd name="T28" fmla="*/ 0 w 947"/>
                    <a:gd name="T29" fmla="*/ 2 h 89"/>
                    <a:gd name="T30" fmla="*/ 11 w 947"/>
                    <a:gd name="T31" fmla="*/ 2 h 89"/>
                    <a:gd name="T32" fmla="*/ 25 w 947"/>
                    <a:gd name="T33" fmla="*/ 2 h 89"/>
                    <a:gd name="T34" fmla="*/ 33 w 947"/>
                    <a:gd name="T35" fmla="*/ 2 h 89"/>
                    <a:gd name="T36" fmla="*/ 41 w 947"/>
                    <a:gd name="T37" fmla="*/ 2 h 89"/>
                    <a:gd name="T38" fmla="*/ 39 w 947"/>
                    <a:gd name="T39" fmla="*/ 2 h 8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47"/>
                    <a:gd name="T61" fmla="*/ 0 h 89"/>
                    <a:gd name="T62" fmla="*/ 947 w 947"/>
                    <a:gd name="T63" fmla="*/ 89 h 8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47" h="89">
                      <a:moveTo>
                        <a:pt x="39" y="61"/>
                      </a:moveTo>
                      <a:lnTo>
                        <a:pt x="54" y="66"/>
                      </a:lnTo>
                      <a:lnTo>
                        <a:pt x="84" y="74"/>
                      </a:lnTo>
                      <a:lnTo>
                        <a:pt x="98" y="80"/>
                      </a:lnTo>
                      <a:lnTo>
                        <a:pt x="111" y="89"/>
                      </a:lnTo>
                      <a:lnTo>
                        <a:pt x="947" y="89"/>
                      </a:lnTo>
                      <a:lnTo>
                        <a:pt x="941" y="69"/>
                      </a:lnTo>
                      <a:lnTo>
                        <a:pt x="935" y="60"/>
                      </a:lnTo>
                      <a:lnTo>
                        <a:pt x="926" y="43"/>
                      </a:lnTo>
                      <a:lnTo>
                        <a:pt x="918" y="31"/>
                      </a:lnTo>
                      <a:lnTo>
                        <a:pt x="913" y="0"/>
                      </a:lnTo>
                      <a:lnTo>
                        <a:pt x="38" y="0"/>
                      </a:lnTo>
                      <a:lnTo>
                        <a:pt x="25" y="9"/>
                      </a:lnTo>
                      <a:lnTo>
                        <a:pt x="11" y="21"/>
                      </a:lnTo>
                      <a:lnTo>
                        <a:pt x="0" y="29"/>
                      </a:lnTo>
                      <a:lnTo>
                        <a:pt x="11" y="37"/>
                      </a:lnTo>
                      <a:lnTo>
                        <a:pt x="25" y="50"/>
                      </a:lnTo>
                      <a:lnTo>
                        <a:pt x="33" y="58"/>
                      </a:lnTo>
                      <a:lnTo>
                        <a:pt x="41" y="61"/>
                      </a:lnTo>
                      <a:lnTo>
                        <a:pt x="39" y="61"/>
                      </a:lnTo>
                      <a:close/>
                    </a:path>
                  </a:pathLst>
                </a:custGeom>
                <a:solidFill>
                  <a:srgbClr val="B4F0FA"/>
                </a:solidFill>
                <a:ln w="9360">
                  <a:solidFill>
                    <a:srgbClr val="B4F0FA"/>
                  </a:solidFill>
                  <a:round/>
                  <a:headEnd/>
                  <a:tailEnd/>
                </a:ln>
              </p:spPr>
              <p:txBody>
                <a:bodyPr wrap="none" anchor="ctr"/>
                <a:lstStyle/>
                <a:p>
                  <a:endParaRPr lang="en-IN" b="1"/>
                </a:p>
              </p:txBody>
            </p:sp>
            <p:sp>
              <p:nvSpPr>
                <p:cNvPr id="13734" name="Freeform 191"/>
                <p:cNvSpPr>
                  <a:spLocks noChangeArrowheads="1"/>
                </p:cNvSpPr>
                <p:nvPr/>
              </p:nvSpPr>
              <p:spPr bwMode="auto">
                <a:xfrm>
                  <a:off x="4408" y="2328"/>
                  <a:ext cx="0" cy="0"/>
                </a:xfrm>
                <a:custGeom>
                  <a:avLst/>
                  <a:gdLst>
                    <a:gd name="T0" fmla="*/ 0 w 1"/>
                    <a:gd name="T1" fmla="*/ 0 h 2"/>
                    <a:gd name="T2" fmla="*/ 0 w 1"/>
                    <a:gd name="T3" fmla="*/ 0 h 2"/>
                    <a:gd name="T4" fmla="*/ 0 w 1"/>
                    <a:gd name="T5" fmla="*/ 0 h 2"/>
                    <a:gd name="T6" fmla="*/ 0 w 1"/>
                    <a:gd name="T7" fmla="*/ 0 h 2"/>
                    <a:gd name="T8" fmla="*/ 0 60000 65536"/>
                    <a:gd name="T9" fmla="*/ 0 60000 65536"/>
                    <a:gd name="T10" fmla="*/ 0 60000 65536"/>
                    <a:gd name="T11" fmla="*/ 0 60000 65536"/>
                    <a:gd name="T12" fmla="*/ 0 w 1"/>
                    <a:gd name="T13" fmla="*/ 0 h 2"/>
                    <a:gd name="T14" fmla="*/ 1 w 1"/>
                    <a:gd name="T15" fmla="*/ 2 h 2"/>
                  </a:gdLst>
                  <a:ahLst/>
                  <a:cxnLst>
                    <a:cxn ang="T8">
                      <a:pos x="T0" y="T1"/>
                    </a:cxn>
                    <a:cxn ang="T9">
                      <a:pos x="T2" y="T3"/>
                    </a:cxn>
                    <a:cxn ang="T10">
                      <a:pos x="T4" y="T5"/>
                    </a:cxn>
                    <a:cxn ang="T11">
                      <a:pos x="T6" y="T7"/>
                    </a:cxn>
                  </a:cxnLst>
                  <a:rect l="T12" t="T13" r="T14" b="T15"/>
                  <a:pathLst>
                    <a:path w="1" h="2">
                      <a:moveTo>
                        <a:pt x="1" y="2"/>
                      </a:moveTo>
                      <a:lnTo>
                        <a:pt x="1" y="0"/>
                      </a:lnTo>
                      <a:lnTo>
                        <a:pt x="0" y="0"/>
                      </a:lnTo>
                      <a:lnTo>
                        <a:pt x="1" y="2"/>
                      </a:lnTo>
                      <a:close/>
                    </a:path>
                  </a:pathLst>
                </a:custGeom>
                <a:solidFill>
                  <a:srgbClr val="B4F0FA"/>
                </a:solidFill>
                <a:ln w="9360">
                  <a:solidFill>
                    <a:srgbClr val="B4F0FA"/>
                  </a:solidFill>
                  <a:round/>
                  <a:headEnd/>
                  <a:tailEnd/>
                </a:ln>
              </p:spPr>
              <p:txBody>
                <a:bodyPr wrap="none" anchor="ctr"/>
                <a:lstStyle/>
                <a:p>
                  <a:endParaRPr lang="en-IN" b="1"/>
                </a:p>
              </p:txBody>
            </p:sp>
            <p:sp>
              <p:nvSpPr>
                <p:cNvPr id="13735" name="Freeform 192"/>
                <p:cNvSpPr>
                  <a:spLocks noChangeArrowheads="1"/>
                </p:cNvSpPr>
                <p:nvPr/>
              </p:nvSpPr>
              <p:spPr bwMode="auto">
                <a:xfrm>
                  <a:off x="2036" y="2302"/>
                  <a:ext cx="26" cy="10"/>
                </a:xfrm>
                <a:custGeom>
                  <a:avLst/>
                  <a:gdLst>
                    <a:gd name="T0" fmla="*/ 3 w 30"/>
                    <a:gd name="T1" fmla="*/ 1 h 17"/>
                    <a:gd name="T2" fmla="*/ 3 w 30"/>
                    <a:gd name="T3" fmla="*/ 1 h 17"/>
                    <a:gd name="T4" fmla="*/ 3 w 30"/>
                    <a:gd name="T5" fmla="*/ 0 h 17"/>
                    <a:gd name="T6" fmla="*/ 0 w 30"/>
                    <a:gd name="T7" fmla="*/ 0 h 17"/>
                    <a:gd name="T8" fmla="*/ 3 w 30"/>
                    <a:gd name="T9" fmla="*/ 1 h 17"/>
                    <a:gd name="T10" fmla="*/ 3 w 30"/>
                    <a:gd name="T11" fmla="*/ 1 h 17"/>
                    <a:gd name="T12" fmla="*/ 0 60000 65536"/>
                    <a:gd name="T13" fmla="*/ 0 60000 65536"/>
                    <a:gd name="T14" fmla="*/ 0 60000 65536"/>
                    <a:gd name="T15" fmla="*/ 0 60000 65536"/>
                    <a:gd name="T16" fmla="*/ 0 60000 65536"/>
                    <a:gd name="T17" fmla="*/ 0 60000 65536"/>
                    <a:gd name="T18" fmla="*/ 0 w 30"/>
                    <a:gd name="T19" fmla="*/ 0 h 17"/>
                    <a:gd name="T20" fmla="*/ 30 w 30"/>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30" h="17">
                      <a:moveTo>
                        <a:pt x="8" y="17"/>
                      </a:moveTo>
                      <a:lnTo>
                        <a:pt x="22" y="9"/>
                      </a:lnTo>
                      <a:lnTo>
                        <a:pt x="30" y="0"/>
                      </a:lnTo>
                      <a:lnTo>
                        <a:pt x="0" y="0"/>
                      </a:lnTo>
                      <a:lnTo>
                        <a:pt x="8" y="16"/>
                      </a:lnTo>
                      <a:lnTo>
                        <a:pt x="8" y="17"/>
                      </a:lnTo>
                      <a:close/>
                    </a:path>
                  </a:pathLst>
                </a:custGeom>
                <a:solidFill>
                  <a:srgbClr val="B4F0FA"/>
                </a:solidFill>
                <a:ln w="9360">
                  <a:solidFill>
                    <a:srgbClr val="B4F0FA"/>
                  </a:solidFill>
                  <a:round/>
                  <a:headEnd/>
                  <a:tailEnd/>
                </a:ln>
              </p:spPr>
              <p:txBody>
                <a:bodyPr wrap="none" anchor="ctr"/>
                <a:lstStyle/>
                <a:p>
                  <a:endParaRPr lang="en-IN" b="1"/>
                </a:p>
              </p:txBody>
            </p:sp>
            <p:sp>
              <p:nvSpPr>
                <p:cNvPr id="13736" name="Freeform 193"/>
                <p:cNvSpPr>
                  <a:spLocks noChangeArrowheads="1"/>
                </p:cNvSpPr>
                <p:nvPr/>
              </p:nvSpPr>
              <p:spPr bwMode="auto">
                <a:xfrm>
                  <a:off x="2104" y="2278"/>
                  <a:ext cx="123" cy="26"/>
                </a:xfrm>
                <a:custGeom>
                  <a:avLst/>
                  <a:gdLst>
                    <a:gd name="T0" fmla="*/ 31 w 127"/>
                    <a:gd name="T1" fmla="*/ 1 h 36"/>
                    <a:gd name="T2" fmla="*/ 35 w 127"/>
                    <a:gd name="T3" fmla="*/ 1 h 36"/>
                    <a:gd name="T4" fmla="*/ 42 w 127"/>
                    <a:gd name="T5" fmla="*/ 1 h 36"/>
                    <a:gd name="T6" fmla="*/ 47 w 127"/>
                    <a:gd name="T7" fmla="*/ 1 h 36"/>
                    <a:gd name="T8" fmla="*/ 55 w 127"/>
                    <a:gd name="T9" fmla="*/ 1 h 36"/>
                    <a:gd name="T10" fmla="*/ 56 w 127"/>
                    <a:gd name="T11" fmla="*/ 1 h 36"/>
                    <a:gd name="T12" fmla="*/ 63 w 127"/>
                    <a:gd name="T13" fmla="*/ 0 h 36"/>
                    <a:gd name="T14" fmla="*/ 0 w 127"/>
                    <a:gd name="T15" fmla="*/ 0 h 36"/>
                    <a:gd name="T16" fmla="*/ 11 w 127"/>
                    <a:gd name="T17" fmla="*/ 1 h 36"/>
                    <a:gd name="T18" fmla="*/ 15 w 127"/>
                    <a:gd name="T19" fmla="*/ 1 h 36"/>
                    <a:gd name="T20" fmla="*/ 18 w 127"/>
                    <a:gd name="T21" fmla="*/ 1 h 36"/>
                    <a:gd name="T22" fmla="*/ 29 w 127"/>
                    <a:gd name="T23" fmla="*/ 1 h 36"/>
                    <a:gd name="T24" fmla="*/ 29 w 127"/>
                    <a:gd name="T25" fmla="*/ 1 h 36"/>
                    <a:gd name="T26" fmla="*/ 31 w 127"/>
                    <a:gd name="T27" fmla="*/ 1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7"/>
                    <a:gd name="T43" fmla="*/ 0 h 36"/>
                    <a:gd name="T44" fmla="*/ 127 w 127"/>
                    <a:gd name="T45" fmla="*/ 36 h 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7" h="36">
                      <a:moveTo>
                        <a:pt x="57" y="30"/>
                      </a:moveTo>
                      <a:lnTo>
                        <a:pt x="71" y="30"/>
                      </a:lnTo>
                      <a:lnTo>
                        <a:pt x="85" y="36"/>
                      </a:lnTo>
                      <a:lnTo>
                        <a:pt x="100" y="34"/>
                      </a:lnTo>
                      <a:lnTo>
                        <a:pt x="112" y="30"/>
                      </a:lnTo>
                      <a:lnTo>
                        <a:pt x="114" y="26"/>
                      </a:lnTo>
                      <a:lnTo>
                        <a:pt x="127" y="0"/>
                      </a:lnTo>
                      <a:lnTo>
                        <a:pt x="0" y="0"/>
                      </a:lnTo>
                      <a:lnTo>
                        <a:pt x="11" y="3"/>
                      </a:lnTo>
                      <a:lnTo>
                        <a:pt x="25" y="11"/>
                      </a:lnTo>
                      <a:lnTo>
                        <a:pt x="40" y="22"/>
                      </a:lnTo>
                      <a:lnTo>
                        <a:pt x="53" y="30"/>
                      </a:lnTo>
                      <a:lnTo>
                        <a:pt x="54" y="30"/>
                      </a:lnTo>
                      <a:lnTo>
                        <a:pt x="57" y="30"/>
                      </a:lnTo>
                      <a:close/>
                    </a:path>
                  </a:pathLst>
                </a:custGeom>
                <a:solidFill>
                  <a:srgbClr val="B4F0FA"/>
                </a:solidFill>
                <a:ln w="9360">
                  <a:solidFill>
                    <a:srgbClr val="B4F0FA"/>
                  </a:solidFill>
                  <a:round/>
                  <a:headEnd/>
                  <a:tailEnd/>
                </a:ln>
              </p:spPr>
              <p:txBody>
                <a:bodyPr wrap="none" anchor="ctr"/>
                <a:lstStyle/>
                <a:p>
                  <a:endParaRPr lang="en-IN" b="1"/>
                </a:p>
              </p:txBody>
            </p:sp>
            <p:sp>
              <p:nvSpPr>
                <p:cNvPr id="13737" name="Freeform 194"/>
                <p:cNvSpPr>
                  <a:spLocks noChangeArrowheads="1"/>
                </p:cNvSpPr>
                <p:nvPr/>
              </p:nvSpPr>
              <p:spPr bwMode="auto">
                <a:xfrm>
                  <a:off x="1979" y="2279"/>
                  <a:ext cx="17" cy="8"/>
                </a:xfrm>
                <a:custGeom>
                  <a:avLst/>
                  <a:gdLst>
                    <a:gd name="T0" fmla="*/ 2 w 21"/>
                    <a:gd name="T1" fmla="*/ 1 h 14"/>
                    <a:gd name="T2" fmla="*/ 2 w 21"/>
                    <a:gd name="T3" fmla="*/ 1 h 14"/>
                    <a:gd name="T4" fmla="*/ 2 w 21"/>
                    <a:gd name="T5" fmla="*/ 0 h 14"/>
                    <a:gd name="T6" fmla="*/ 0 w 21"/>
                    <a:gd name="T7" fmla="*/ 0 h 14"/>
                    <a:gd name="T8" fmla="*/ 2 w 21"/>
                    <a:gd name="T9" fmla="*/ 1 h 14"/>
                    <a:gd name="T10" fmla="*/ 0 60000 65536"/>
                    <a:gd name="T11" fmla="*/ 0 60000 65536"/>
                    <a:gd name="T12" fmla="*/ 0 60000 65536"/>
                    <a:gd name="T13" fmla="*/ 0 60000 65536"/>
                    <a:gd name="T14" fmla="*/ 0 60000 65536"/>
                    <a:gd name="T15" fmla="*/ 0 w 21"/>
                    <a:gd name="T16" fmla="*/ 0 h 14"/>
                    <a:gd name="T17" fmla="*/ 21 w 21"/>
                    <a:gd name="T18" fmla="*/ 14 h 14"/>
                  </a:gdLst>
                  <a:ahLst/>
                  <a:cxnLst>
                    <a:cxn ang="T10">
                      <a:pos x="T0" y="T1"/>
                    </a:cxn>
                    <a:cxn ang="T11">
                      <a:pos x="T2" y="T3"/>
                    </a:cxn>
                    <a:cxn ang="T12">
                      <a:pos x="T4" y="T5"/>
                    </a:cxn>
                    <a:cxn ang="T13">
                      <a:pos x="T6" y="T7"/>
                    </a:cxn>
                    <a:cxn ang="T14">
                      <a:pos x="T8" y="T9"/>
                    </a:cxn>
                  </a:cxnLst>
                  <a:rect l="T15" t="T16" r="T17" b="T18"/>
                  <a:pathLst>
                    <a:path w="21" h="14">
                      <a:moveTo>
                        <a:pt x="5" y="14"/>
                      </a:moveTo>
                      <a:lnTo>
                        <a:pt x="20" y="3"/>
                      </a:lnTo>
                      <a:lnTo>
                        <a:pt x="21" y="0"/>
                      </a:lnTo>
                      <a:lnTo>
                        <a:pt x="0" y="0"/>
                      </a:lnTo>
                      <a:lnTo>
                        <a:pt x="5" y="14"/>
                      </a:lnTo>
                      <a:close/>
                    </a:path>
                  </a:pathLst>
                </a:custGeom>
                <a:solidFill>
                  <a:srgbClr val="B4F0FA"/>
                </a:solidFill>
                <a:ln w="9360">
                  <a:solidFill>
                    <a:srgbClr val="B4F0FA"/>
                  </a:solidFill>
                  <a:round/>
                  <a:headEnd/>
                  <a:tailEnd/>
                </a:ln>
              </p:spPr>
              <p:txBody>
                <a:bodyPr wrap="none" anchor="ctr"/>
                <a:lstStyle/>
                <a:p>
                  <a:endParaRPr lang="en-IN" b="1"/>
                </a:p>
              </p:txBody>
            </p:sp>
            <p:sp>
              <p:nvSpPr>
                <p:cNvPr id="13738" name="Freeform 195"/>
                <p:cNvSpPr>
                  <a:spLocks noChangeArrowheads="1"/>
                </p:cNvSpPr>
                <p:nvPr/>
              </p:nvSpPr>
              <p:spPr bwMode="auto">
                <a:xfrm>
                  <a:off x="2087" y="2278"/>
                  <a:ext cx="2" cy="0"/>
                </a:xfrm>
                <a:custGeom>
                  <a:avLst/>
                  <a:gdLst>
                    <a:gd name="T0" fmla="*/ 0 w 6"/>
                    <a:gd name="T1" fmla="*/ 0 h 3"/>
                    <a:gd name="T2" fmla="*/ 0 w 6"/>
                    <a:gd name="T3" fmla="*/ 0 h 3"/>
                    <a:gd name="T4" fmla="*/ 0 w 6"/>
                    <a:gd name="T5" fmla="*/ 0 h 3"/>
                    <a:gd name="T6" fmla="*/ 0 w 6"/>
                    <a:gd name="T7" fmla="*/ 0 h 3"/>
                    <a:gd name="T8" fmla="*/ 0 60000 65536"/>
                    <a:gd name="T9" fmla="*/ 0 60000 65536"/>
                    <a:gd name="T10" fmla="*/ 0 60000 65536"/>
                    <a:gd name="T11" fmla="*/ 0 60000 65536"/>
                    <a:gd name="T12" fmla="*/ 0 w 6"/>
                    <a:gd name="T13" fmla="*/ 0 h 3"/>
                    <a:gd name="T14" fmla="*/ 6 w 6"/>
                    <a:gd name="T15" fmla="*/ 0 h 3"/>
                  </a:gdLst>
                  <a:ahLst/>
                  <a:cxnLst>
                    <a:cxn ang="T8">
                      <a:pos x="T0" y="T1"/>
                    </a:cxn>
                    <a:cxn ang="T9">
                      <a:pos x="T2" y="T3"/>
                    </a:cxn>
                    <a:cxn ang="T10">
                      <a:pos x="T4" y="T5"/>
                    </a:cxn>
                    <a:cxn ang="T11">
                      <a:pos x="T6" y="T7"/>
                    </a:cxn>
                  </a:cxnLst>
                  <a:rect l="T12" t="T13" r="T14" b="T15"/>
                  <a:pathLst>
                    <a:path w="6" h="3">
                      <a:moveTo>
                        <a:pt x="0" y="3"/>
                      </a:moveTo>
                      <a:lnTo>
                        <a:pt x="0" y="0"/>
                      </a:lnTo>
                      <a:lnTo>
                        <a:pt x="6" y="0"/>
                      </a:lnTo>
                      <a:lnTo>
                        <a:pt x="0" y="3"/>
                      </a:lnTo>
                      <a:close/>
                    </a:path>
                  </a:pathLst>
                </a:custGeom>
                <a:solidFill>
                  <a:srgbClr val="B4F0FA"/>
                </a:solidFill>
                <a:ln w="9360">
                  <a:solidFill>
                    <a:srgbClr val="B4F0FA"/>
                  </a:solidFill>
                  <a:round/>
                  <a:headEnd/>
                  <a:tailEnd/>
                </a:ln>
              </p:spPr>
              <p:txBody>
                <a:bodyPr wrap="none" anchor="ctr"/>
                <a:lstStyle/>
                <a:p>
                  <a:endParaRPr lang="en-IN" b="1"/>
                </a:p>
              </p:txBody>
            </p:sp>
            <p:sp>
              <p:nvSpPr>
                <p:cNvPr id="13739" name="Freeform 196"/>
                <p:cNvSpPr>
                  <a:spLocks noChangeArrowheads="1"/>
                </p:cNvSpPr>
                <p:nvPr/>
              </p:nvSpPr>
              <p:spPr bwMode="auto">
                <a:xfrm>
                  <a:off x="1970" y="2337"/>
                  <a:ext cx="10" cy="11"/>
                </a:xfrm>
                <a:custGeom>
                  <a:avLst/>
                  <a:gdLst>
                    <a:gd name="T0" fmla="*/ 0 w 14"/>
                    <a:gd name="T1" fmla="*/ 0 h 18"/>
                    <a:gd name="T2" fmla="*/ 0 w 14"/>
                    <a:gd name="T3" fmla="*/ 1 h 18"/>
                    <a:gd name="T4" fmla="*/ 1 w 14"/>
                    <a:gd name="T5" fmla="*/ 1 h 18"/>
                    <a:gd name="T6" fmla="*/ 1 w 14"/>
                    <a:gd name="T7" fmla="*/ 1 h 18"/>
                    <a:gd name="T8" fmla="*/ 0 w 14"/>
                    <a:gd name="T9" fmla="*/ 0 h 18"/>
                    <a:gd name="T10" fmla="*/ 0 60000 65536"/>
                    <a:gd name="T11" fmla="*/ 0 60000 65536"/>
                    <a:gd name="T12" fmla="*/ 0 60000 65536"/>
                    <a:gd name="T13" fmla="*/ 0 60000 65536"/>
                    <a:gd name="T14" fmla="*/ 0 60000 65536"/>
                    <a:gd name="T15" fmla="*/ 0 w 14"/>
                    <a:gd name="T16" fmla="*/ 0 h 18"/>
                    <a:gd name="T17" fmla="*/ 14 w 14"/>
                    <a:gd name="T18" fmla="*/ 18 h 18"/>
                  </a:gdLst>
                  <a:ahLst/>
                  <a:cxnLst>
                    <a:cxn ang="T10">
                      <a:pos x="T0" y="T1"/>
                    </a:cxn>
                    <a:cxn ang="T11">
                      <a:pos x="T2" y="T3"/>
                    </a:cxn>
                    <a:cxn ang="T12">
                      <a:pos x="T4" y="T5"/>
                    </a:cxn>
                    <a:cxn ang="T13">
                      <a:pos x="T6" y="T7"/>
                    </a:cxn>
                    <a:cxn ang="T14">
                      <a:pos x="T8" y="T9"/>
                    </a:cxn>
                  </a:cxnLst>
                  <a:rect l="T15" t="T16" r="T17" b="T18"/>
                  <a:pathLst>
                    <a:path w="14" h="18">
                      <a:moveTo>
                        <a:pt x="0" y="0"/>
                      </a:moveTo>
                      <a:lnTo>
                        <a:pt x="0" y="18"/>
                      </a:lnTo>
                      <a:lnTo>
                        <a:pt x="14" y="18"/>
                      </a:lnTo>
                      <a:lnTo>
                        <a:pt x="14" y="8"/>
                      </a:lnTo>
                      <a:lnTo>
                        <a:pt x="0" y="0"/>
                      </a:lnTo>
                      <a:close/>
                    </a:path>
                  </a:pathLst>
                </a:custGeom>
                <a:solidFill>
                  <a:srgbClr val="E1FFFF"/>
                </a:solidFill>
                <a:ln w="9360">
                  <a:solidFill>
                    <a:srgbClr val="E1FFFF"/>
                  </a:solidFill>
                  <a:round/>
                  <a:headEnd/>
                  <a:tailEnd/>
                </a:ln>
              </p:spPr>
              <p:txBody>
                <a:bodyPr wrap="none" anchor="ctr"/>
                <a:lstStyle/>
                <a:p>
                  <a:endParaRPr lang="en-IN" b="1"/>
                </a:p>
              </p:txBody>
            </p:sp>
            <p:sp>
              <p:nvSpPr>
                <p:cNvPr id="13740" name="Freeform 197"/>
                <p:cNvSpPr>
                  <a:spLocks noChangeArrowheads="1"/>
                </p:cNvSpPr>
                <p:nvPr/>
              </p:nvSpPr>
              <p:spPr bwMode="auto">
                <a:xfrm>
                  <a:off x="2098" y="2345"/>
                  <a:ext cx="1" cy="3"/>
                </a:xfrm>
                <a:custGeom>
                  <a:avLst/>
                  <a:gdLst>
                    <a:gd name="T0" fmla="*/ 0 w 5"/>
                    <a:gd name="T1" fmla="*/ 0 h 8"/>
                    <a:gd name="T2" fmla="*/ 0 w 5"/>
                    <a:gd name="T3" fmla="*/ 0 h 8"/>
                    <a:gd name="T4" fmla="*/ 0 w 5"/>
                    <a:gd name="T5" fmla="*/ 0 h 8"/>
                    <a:gd name="T6" fmla="*/ 0 w 5"/>
                    <a:gd name="T7" fmla="*/ 0 h 8"/>
                    <a:gd name="T8" fmla="*/ 0 60000 65536"/>
                    <a:gd name="T9" fmla="*/ 0 60000 65536"/>
                    <a:gd name="T10" fmla="*/ 0 60000 65536"/>
                    <a:gd name="T11" fmla="*/ 0 60000 65536"/>
                    <a:gd name="T12" fmla="*/ 0 w 5"/>
                    <a:gd name="T13" fmla="*/ 0 h 8"/>
                    <a:gd name="T14" fmla="*/ 5 w 5"/>
                    <a:gd name="T15" fmla="*/ 8 h 8"/>
                  </a:gdLst>
                  <a:ahLst/>
                  <a:cxnLst>
                    <a:cxn ang="T8">
                      <a:pos x="T0" y="T1"/>
                    </a:cxn>
                    <a:cxn ang="T9">
                      <a:pos x="T2" y="T3"/>
                    </a:cxn>
                    <a:cxn ang="T10">
                      <a:pos x="T4" y="T5"/>
                    </a:cxn>
                    <a:cxn ang="T11">
                      <a:pos x="T6" y="T7"/>
                    </a:cxn>
                  </a:cxnLst>
                  <a:rect l="T12" t="T13" r="T14" b="T15"/>
                  <a:pathLst>
                    <a:path w="5" h="8">
                      <a:moveTo>
                        <a:pt x="0" y="8"/>
                      </a:moveTo>
                      <a:lnTo>
                        <a:pt x="5" y="0"/>
                      </a:lnTo>
                      <a:lnTo>
                        <a:pt x="5" y="8"/>
                      </a:lnTo>
                      <a:lnTo>
                        <a:pt x="0" y="8"/>
                      </a:lnTo>
                      <a:close/>
                    </a:path>
                  </a:pathLst>
                </a:custGeom>
                <a:solidFill>
                  <a:srgbClr val="E1FFFF"/>
                </a:solidFill>
                <a:ln w="9360">
                  <a:solidFill>
                    <a:srgbClr val="E1FFFF"/>
                  </a:solidFill>
                  <a:round/>
                  <a:headEnd/>
                  <a:tailEnd/>
                </a:ln>
              </p:spPr>
              <p:txBody>
                <a:bodyPr wrap="none" anchor="ctr"/>
                <a:lstStyle/>
                <a:p>
                  <a:endParaRPr lang="en-IN" b="1"/>
                </a:p>
              </p:txBody>
            </p:sp>
            <p:sp>
              <p:nvSpPr>
                <p:cNvPr id="13741" name="Freeform 198"/>
                <p:cNvSpPr>
                  <a:spLocks noChangeArrowheads="1"/>
                </p:cNvSpPr>
                <p:nvPr/>
              </p:nvSpPr>
              <p:spPr bwMode="auto">
                <a:xfrm>
                  <a:off x="2270" y="2279"/>
                  <a:ext cx="21" cy="62"/>
                </a:xfrm>
                <a:custGeom>
                  <a:avLst/>
                  <a:gdLst>
                    <a:gd name="T0" fmla="*/ 3 w 25"/>
                    <a:gd name="T1" fmla="*/ 2 h 79"/>
                    <a:gd name="T2" fmla="*/ 3 w 25"/>
                    <a:gd name="T3" fmla="*/ 0 h 79"/>
                    <a:gd name="T4" fmla="*/ 0 w 25"/>
                    <a:gd name="T5" fmla="*/ 0 h 79"/>
                    <a:gd name="T6" fmla="*/ 3 w 25"/>
                    <a:gd name="T7" fmla="*/ 2 h 79"/>
                    <a:gd name="T8" fmla="*/ 3 w 25"/>
                    <a:gd name="T9" fmla="*/ 2 h 79"/>
                    <a:gd name="T10" fmla="*/ 3 w 25"/>
                    <a:gd name="T11" fmla="*/ 2 h 79"/>
                    <a:gd name="T12" fmla="*/ 3 w 25"/>
                    <a:gd name="T13" fmla="*/ 2 h 79"/>
                    <a:gd name="T14" fmla="*/ 3 w 25"/>
                    <a:gd name="T15" fmla="*/ 2 h 79"/>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79"/>
                    <a:gd name="T26" fmla="*/ 25 w 25"/>
                    <a:gd name="T27" fmla="*/ 79 h 7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79">
                      <a:moveTo>
                        <a:pt x="25" y="78"/>
                      </a:moveTo>
                      <a:lnTo>
                        <a:pt x="25" y="0"/>
                      </a:lnTo>
                      <a:lnTo>
                        <a:pt x="0" y="0"/>
                      </a:lnTo>
                      <a:lnTo>
                        <a:pt x="9" y="31"/>
                      </a:lnTo>
                      <a:lnTo>
                        <a:pt x="10" y="57"/>
                      </a:lnTo>
                      <a:lnTo>
                        <a:pt x="10" y="60"/>
                      </a:lnTo>
                      <a:lnTo>
                        <a:pt x="25" y="79"/>
                      </a:lnTo>
                      <a:lnTo>
                        <a:pt x="25" y="78"/>
                      </a:lnTo>
                      <a:close/>
                    </a:path>
                  </a:pathLst>
                </a:custGeom>
                <a:solidFill>
                  <a:srgbClr val="E1FFFF"/>
                </a:solidFill>
                <a:ln w="9360">
                  <a:solidFill>
                    <a:srgbClr val="E1FFFF"/>
                  </a:solidFill>
                  <a:round/>
                  <a:headEnd/>
                  <a:tailEnd/>
                </a:ln>
              </p:spPr>
              <p:txBody>
                <a:bodyPr wrap="none" anchor="ctr"/>
                <a:lstStyle/>
                <a:p>
                  <a:endParaRPr lang="en-IN" b="1"/>
                </a:p>
              </p:txBody>
            </p:sp>
            <p:sp>
              <p:nvSpPr>
                <p:cNvPr id="13742" name="Freeform 199"/>
                <p:cNvSpPr>
                  <a:spLocks noChangeArrowheads="1"/>
                </p:cNvSpPr>
                <p:nvPr/>
              </p:nvSpPr>
              <p:spPr bwMode="auto">
                <a:xfrm>
                  <a:off x="3617" y="2279"/>
                  <a:ext cx="759" cy="68"/>
                </a:xfrm>
                <a:custGeom>
                  <a:avLst/>
                  <a:gdLst>
                    <a:gd name="T0" fmla="*/ 8 w 763"/>
                    <a:gd name="T1" fmla="*/ 2 h 87"/>
                    <a:gd name="T2" fmla="*/ 22 w 763"/>
                    <a:gd name="T3" fmla="*/ 2 h 87"/>
                    <a:gd name="T4" fmla="*/ 37 w 763"/>
                    <a:gd name="T5" fmla="*/ 2 h 87"/>
                    <a:gd name="T6" fmla="*/ 67 w 763"/>
                    <a:gd name="T7" fmla="*/ 2 h 87"/>
                    <a:gd name="T8" fmla="*/ 81 w 763"/>
                    <a:gd name="T9" fmla="*/ 2 h 87"/>
                    <a:gd name="T10" fmla="*/ 95 w 763"/>
                    <a:gd name="T11" fmla="*/ 2 h 87"/>
                    <a:gd name="T12" fmla="*/ 95 w 763"/>
                    <a:gd name="T13" fmla="*/ 2 h 87"/>
                    <a:gd name="T14" fmla="*/ 119 w 763"/>
                    <a:gd name="T15" fmla="*/ 2 h 87"/>
                    <a:gd name="T16" fmla="*/ 133 w 763"/>
                    <a:gd name="T17" fmla="*/ 2 h 87"/>
                    <a:gd name="T18" fmla="*/ 148 w 763"/>
                    <a:gd name="T19" fmla="*/ 2 h 87"/>
                    <a:gd name="T20" fmla="*/ 162 w 763"/>
                    <a:gd name="T21" fmla="*/ 2 h 87"/>
                    <a:gd name="T22" fmla="*/ 176 w 763"/>
                    <a:gd name="T23" fmla="*/ 2 h 87"/>
                    <a:gd name="T24" fmla="*/ 674 w 763"/>
                    <a:gd name="T25" fmla="*/ 2 h 87"/>
                    <a:gd name="T26" fmla="*/ 672 w 763"/>
                    <a:gd name="T27" fmla="*/ 2 h 87"/>
                    <a:gd name="T28" fmla="*/ 661 w 763"/>
                    <a:gd name="T29" fmla="*/ 2 h 87"/>
                    <a:gd name="T30" fmla="*/ 659 w 763"/>
                    <a:gd name="T31" fmla="*/ 2 h 87"/>
                    <a:gd name="T32" fmla="*/ 649 w 763"/>
                    <a:gd name="T33" fmla="*/ 2 h 87"/>
                    <a:gd name="T34" fmla="*/ 648 w 763"/>
                    <a:gd name="T35" fmla="*/ 2 h 87"/>
                    <a:gd name="T36" fmla="*/ 642 w 763"/>
                    <a:gd name="T37" fmla="*/ 0 h 87"/>
                    <a:gd name="T38" fmla="*/ 192 w 763"/>
                    <a:gd name="T39" fmla="*/ 0 h 87"/>
                    <a:gd name="T40" fmla="*/ 191 w 763"/>
                    <a:gd name="T41" fmla="*/ 2 h 87"/>
                    <a:gd name="T42" fmla="*/ 177 w 763"/>
                    <a:gd name="T43" fmla="*/ 2 h 87"/>
                    <a:gd name="T44" fmla="*/ 168 w 763"/>
                    <a:gd name="T45" fmla="*/ 0 h 87"/>
                    <a:gd name="T46" fmla="*/ 138 w 763"/>
                    <a:gd name="T47" fmla="*/ 0 h 87"/>
                    <a:gd name="T48" fmla="*/ 119 w 763"/>
                    <a:gd name="T49" fmla="*/ 2 h 87"/>
                    <a:gd name="T50" fmla="*/ 95 w 763"/>
                    <a:gd name="T51" fmla="*/ 2 h 87"/>
                    <a:gd name="T52" fmla="*/ 81 w 763"/>
                    <a:gd name="T53" fmla="*/ 2 h 87"/>
                    <a:gd name="T54" fmla="*/ 67 w 763"/>
                    <a:gd name="T55" fmla="*/ 2 h 87"/>
                    <a:gd name="T56" fmla="*/ 52 w 763"/>
                    <a:gd name="T57" fmla="*/ 2 h 87"/>
                    <a:gd name="T58" fmla="*/ 38 w 763"/>
                    <a:gd name="T59" fmla="*/ 2 h 87"/>
                    <a:gd name="T60" fmla="*/ 8 w 763"/>
                    <a:gd name="T61" fmla="*/ 2 h 87"/>
                    <a:gd name="T62" fmla="*/ 0 w 763"/>
                    <a:gd name="T63" fmla="*/ 2 h 87"/>
                    <a:gd name="T64" fmla="*/ 7 w 763"/>
                    <a:gd name="T65" fmla="*/ 2 h 87"/>
                    <a:gd name="T66" fmla="*/ 9 w 763"/>
                    <a:gd name="T67" fmla="*/ 2 h 87"/>
                    <a:gd name="T68" fmla="*/ 8 w 763"/>
                    <a:gd name="T69" fmla="*/ 2 h 8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63"/>
                    <a:gd name="T106" fmla="*/ 0 h 87"/>
                    <a:gd name="T107" fmla="*/ 763 w 763"/>
                    <a:gd name="T108" fmla="*/ 87 h 8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63" h="87">
                      <a:moveTo>
                        <a:pt x="8" y="58"/>
                      </a:moveTo>
                      <a:lnTo>
                        <a:pt x="22" y="63"/>
                      </a:lnTo>
                      <a:lnTo>
                        <a:pt x="37" y="67"/>
                      </a:lnTo>
                      <a:lnTo>
                        <a:pt x="67" y="69"/>
                      </a:lnTo>
                      <a:lnTo>
                        <a:pt x="81" y="72"/>
                      </a:lnTo>
                      <a:lnTo>
                        <a:pt x="96" y="75"/>
                      </a:lnTo>
                      <a:lnTo>
                        <a:pt x="110" y="78"/>
                      </a:lnTo>
                      <a:lnTo>
                        <a:pt x="140" y="80"/>
                      </a:lnTo>
                      <a:lnTo>
                        <a:pt x="154" y="85"/>
                      </a:lnTo>
                      <a:lnTo>
                        <a:pt x="169" y="85"/>
                      </a:lnTo>
                      <a:lnTo>
                        <a:pt x="183" y="84"/>
                      </a:lnTo>
                      <a:lnTo>
                        <a:pt x="198" y="87"/>
                      </a:lnTo>
                      <a:lnTo>
                        <a:pt x="763" y="87"/>
                      </a:lnTo>
                      <a:lnTo>
                        <a:pt x="761" y="79"/>
                      </a:lnTo>
                      <a:lnTo>
                        <a:pt x="749" y="60"/>
                      </a:lnTo>
                      <a:lnTo>
                        <a:pt x="746" y="54"/>
                      </a:lnTo>
                      <a:lnTo>
                        <a:pt x="732" y="31"/>
                      </a:lnTo>
                      <a:lnTo>
                        <a:pt x="731" y="31"/>
                      </a:lnTo>
                      <a:lnTo>
                        <a:pt x="723" y="0"/>
                      </a:lnTo>
                      <a:lnTo>
                        <a:pt x="214" y="0"/>
                      </a:lnTo>
                      <a:lnTo>
                        <a:pt x="213" y="2"/>
                      </a:lnTo>
                      <a:lnTo>
                        <a:pt x="199" y="5"/>
                      </a:lnTo>
                      <a:lnTo>
                        <a:pt x="189" y="0"/>
                      </a:lnTo>
                      <a:lnTo>
                        <a:pt x="159" y="0"/>
                      </a:lnTo>
                      <a:lnTo>
                        <a:pt x="140" y="10"/>
                      </a:lnTo>
                      <a:lnTo>
                        <a:pt x="110" y="8"/>
                      </a:lnTo>
                      <a:lnTo>
                        <a:pt x="81" y="13"/>
                      </a:lnTo>
                      <a:lnTo>
                        <a:pt x="67" y="14"/>
                      </a:lnTo>
                      <a:lnTo>
                        <a:pt x="52" y="16"/>
                      </a:lnTo>
                      <a:lnTo>
                        <a:pt x="38" y="16"/>
                      </a:lnTo>
                      <a:lnTo>
                        <a:pt x="8" y="28"/>
                      </a:lnTo>
                      <a:lnTo>
                        <a:pt x="0" y="31"/>
                      </a:lnTo>
                      <a:lnTo>
                        <a:pt x="7" y="60"/>
                      </a:lnTo>
                      <a:lnTo>
                        <a:pt x="9" y="60"/>
                      </a:lnTo>
                      <a:lnTo>
                        <a:pt x="8" y="58"/>
                      </a:lnTo>
                      <a:close/>
                    </a:path>
                  </a:pathLst>
                </a:custGeom>
                <a:solidFill>
                  <a:srgbClr val="E1FFFF"/>
                </a:solidFill>
                <a:ln w="9360">
                  <a:solidFill>
                    <a:srgbClr val="E1FFFF"/>
                  </a:solidFill>
                  <a:round/>
                  <a:headEnd/>
                  <a:tailEnd/>
                </a:ln>
              </p:spPr>
              <p:txBody>
                <a:bodyPr wrap="none" anchor="ctr"/>
                <a:lstStyle/>
                <a:p>
                  <a:endParaRPr lang="en-IN" b="1"/>
                </a:p>
              </p:txBody>
            </p:sp>
            <p:sp>
              <p:nvSpPr>
                <p:cNvPr id="13743" name="Freeform 200"/>
                <p:cNvSpPr>
                  <a:spLocks noChangeArrowheads="1"/>
                </p:cNvSpPr>
                <p:nvPr/>
              </p:nvSpPr>
              <p:spPr bwMode="auto">
                <a:xfrm>
                  <a:off x="1769" y="2281"/>
                  <a:ext cx="34" cy="32"/>
                </a:xfrm>
                <a:custGeom>
                  <a:avLst/>
                  <a:gdLst>
                    <a:gd name="T0" fmla="*/ 4 w 38"/>
                    <a:gd name="T1" fmla="*/ 1 h 43"/>
                    <a:gd name="T2" fmla="*/ 4 w 38"/>
                    <a:gd name="T3" fmla="*/ 1 h 43"/>
                    <a:gd name="T4" fmla="*/ 4 w 38"/>
                    <a:gd name="T5" fmla="*/ 1 h 43"/>
                    <a:gd name="T6" fmla="*/ 4 w 38"/>
                    <a:gd name="T7" fmla="*/ 0 h 43"/>
                    <a:gd name="T8" fmla="*/ 0 w 38"/>
                    <a:gd name="T9" fmla="*/ 0 h 43"/>
                    <a:gd name="T10" fmla="*/ 4 w 38"/>
                    <a:gd name="T11" fmla="*/ 1 h 43"/>
                    <a:gd name="T12" fmla="*/ 4 w 38"/>
                    <a:gd name="T13" fmla="*/ 1 h 43"/>
                    <a:gd name="T14" fmla="*/ 4 w 38"/>
                    <a:gd name="T15" fmla="*/ 1 h 43"/>
                    <a:gd name="T16" fmla="*/ 4 w 38"/>
                    <a:gd name="T17" fmla="*/ 1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
                    <a:gd name="T28" fmla="*/ 0 h 43"/>
                    <a:gd name="T29" fmla="*/ 38 w 38"/>
                    <a:gd name="T30" fmla="*/ 43 h 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 h="43">
                      <a:moveTo>
                        <a:pt x="23" y="41"/>
                      </a:moveTo>
                      <a:lnTo>
                        <a:pt x="38" y="43"/>
                      </a:lnTo>
                      <a:lnTo>
                        <a:pt x="38" y="13"/>
                      </a:lnTo>
                      <a:lnTo>
                        <a:pt x="33" y="0"/>
                      </a:lnTo>
                      <a:lnTo>
                        <a:pt x="0" y="0"/>
                      </a:lnTo>
                      <a:lnTo>
                        <a:pt x="9" y="17"/>
                      </a:lnTo>
                      <a:lnTo>
                        <a:pt x="14" y="30"/>
                      </a:lnTo>
                      <a:lnTo>
                        <a:pt x="23" y="43"/>
                      </a:lnTo>
                      <a:lnTo>
                        <a:pt x="23" y="41"/>
                      </a:lnTo>
                      <a:close/>
                    </a:path>
                  </a:pathLst>
                </a:custGeom>
                <a:solidFill>
                  <a:srgbClr val="E1FFFF"/>
                </a:solidFill>
                <a:ln w="9360">
                  <a:solidFill>
                    <a:srgbClr val="E1FFFF"/>
                  </a:solidFill>
                  <a:round/>
                  <a:headEnd/>
                  <a:tailEnd/>
                </a:ln>
              </p:spPr>
              <p:txBody>
                <a:bodyPr wrap="none" anchor="ctr"/>
                <a:lstStyle/>
                <a:p>
                  <a:endParaRPr lang="en-IN" b="1"/>
                </a:p>
              </p:txBody>
            </p:sp>
            <p:sp>
              <p:nvSpPr>
                <p:cNvPr id="13744" name="Freeform 201"/>
                <p:cNvSpPr>
                  <a:spLocks noChangeArrowheads="1"/>
                </p:cNvSpPr>
                <p:nvPr/>
              </p:nvSpPr>
              <p:spPr bwMode="auto">
                <a:xfrm>
                  <a:off x="2516" y="2304"/>
                  <a:ext cx="1" cy="0"/>
                </a:xfrm>
                <a:custGeom>
                  <a:avLst/>
                  <a:gdLst>
                    <a:gd name="T0" fmla="*/ 0 w 5"/>
                    <a:gd name="T1" fmla="*/ 0 h 3"/>
                    <a:gd name="T2" fmla="*/ 0 w 5"/>
                    <a:gd name="T3" fmla="*/ 0 h 3"/>
                    <a:gd name="T4" fmla="*/ 0 w 5"/>
                    <a:gd name="T5" fmla="*/ 0 h 3"/>
                    <a:gd name="T6" fmla="*/ 0 w 5"/>
                    <a:gd name="T7" fmla="*/ 0 h 3"/>
                    <a:gd name="T8" fmla="*/ 0 60000 65536"/>
                    <a:gd name="T9" fmla="*/ 0 60000 65536"/>
                    <a:gd name="T10" fmla="*/ 0 60000 65536"/>
                    <a:gd name="T11" fmla="*/ 0 60000 65536"/>
                    <a:gd name="T12" fmla="*/ 0 w 5"/>
                    <a:gd name="T13" fmla="*/ 0 h 3"/>
                    <a:gd name="T14" fmla="*/ 5 w 5"/>
                    <a:gd name="T15" fmla="*/ 0 h 3"/>
                  </a:gdLst>
                  <a:ahLst/>
                  <a:cxnLst>
                    <a:cxn ang="T8">
                      <a:pos x="T0" y="T1"/>
                    </a:cxn>
                    <a:cxn ang="T9">
                      <a:pos x="T2" y="T3"/>
                    </a:cxn>
                    <a:cxn ang="T10">
                      <a:pos x="T4" y="T5"/>
                    </a:cxn>
                    <a:cxn ang="T11">
                      <a:pos x="T6" y="T7"/>
                    </a:cxn>
                  </a:cxnLst>
                  <a:rect l="T12" t="T13" r="T14" b="T15"/>
                  <a:pathLst>
                    <a:path w="5" h="3">
                      <a:moveTo>
                        <a:pt x="0" y="3"/>
                      </a:moveTo>
                      <a:lnTo>
                        <a:pt x="0" y="0"/>
                      </a:lnTo>
                      <a:lnTo>
                        <a:pt x="5" y="0"/>
                      </a:lnTo>
                      <a:lnTo>
                        <a:pt x="0" y="3"/>
                      </a:lnTo>
                      <a:close/>
                    </a:path>
                  </a:pathLst>
                </a:custGeom>
                <a:solidFill>
                  <a:srgbClr val="E1FFFF"/>
                </a:solidFill>
                <a:ln w="9360">
                  <a:solidFill>
                    <a:srgbClr val="E1FFFF"/>
                  </a:solidFill>
                  <a:round/>
                  <a:headEnd/>
                  <a:tailEnd/>
                </a:ln>
              </p:spPr>
              <p:txBody>
                <a:bodyPr wrap="none" anchor="ctr"/>
                <a:lstStyle/>
                <a:p>
                  <a:endParaRPr lang="en-IN" b="1"/>
                </a:p>
              </p:txBody>
            </p:sp>
            <p:sp>
              <p:nvSpPr>
                <p:cNvPr id="13745" name="Freeform 202"/>
                <p:cNvSpPr>
                  <a:spLocks noChangeArrowheads="1"/>
                </p:cNvSpPr>
                <p:nvPr/>
              </p:nvSpPr>
              <p:spPr bwMode="auto">
                <a:xfrm>
                  <a:off x="2128" y="2279"/>
                  <a:ext cx="43" cy="4"/>
                </a:xfrm>
                <a:custGeom>
                  <a:avLst/>
                  <a:gdLst>
                    <a:gd name="T0" fmla="*/ 5 w 47"/>
                    <a:gd name="T1" fmla="*/ 0 h 9"/>
                    <a:gd name="T2" fmla="*/ 5 w 47"/>
                    <a:gd name="T3" fmla="*/ 0 h 9"/>
                    <a:gd name="T4" fmla="*/ 5 w 47"/>
                    <a:gd name="T5" fmla="*/ 0 h 9"/>
                    <a:gd name="T6" fmla="*/ 6 w 47"/>
                    <a:gd name="T7" fmla="*/ 0 h 9"/>
                    <a:gd name="T8" fmla="*/ 0 w 47"/>
                    <a:gd name="T9" fmla="*/ 0 h 9"/>
                    <a:gd name="T10" fmla="*/ 4 w 47"/>
                    <a:gd name="T11" fmla="*/ 0 h 9"/>
                    <a:gd name="T12" fmla="*/ 5 w 47"/>
                    <a:gd name="T13" fmla="*/ 0 h 9"/>
                    <a:gd name="T14" fmla="*/ 0 60000 65536"/>
                    <a:gd name="T15" fmla="*/ 0 60000 65536"/>
                    <a:gd name="T16" fmla="*/ 0 60000 65536"/>
                    <a:gd name="T17" fmla="*/ 0 60000 65536"/>
                    <a:gd name="T18" fmla="*/ 0 60000 65536"/>
                    <a:gd name="T19" fmla="*/ 0 60000 65536"/>
                    <a:gd name="T20" fmla="*/ 0 60000 65536"/>
                    <a:gd name="T21" fmla="*/ 0 w 47"/>
                    <a:gd name="T22" fmla="*/ 0 h 9"/>
                    <a:gd name="T23" fmla="*/ 47 w 47"/>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9">
                      <a:moveTo>
                        <a:pt x="5" y="2"/>
                      </a:moveTo>
                      <a:lnTo>
                        <a:pt x="19" y="9"/>
                      </a:lnTo>
                      <a:lnTo>
                        <a:pt x="34" y="6"/>
                      </a:lnTo>
                      <a:lnTo>
                        <a:pt x="47" y="0"/>
                      </a:lnTo>
                      <a:lnTo>
                        <a:pt x="0" y="0"/>
                      </a:lnTo>
                      <a:lnTo>
                        <a:pt x="4" y="3"/>
                      </a:lnTo>
                      <a:lnTo>
                        <a:pt x="5" y="2"/>
                      </a:lnTo>
                      <a:close/>
                    </a:path>
                  </a:pathLst>
                </a:custGeom>
                <a:solidFill>
                  <a:srgbClr val="E1FFFF"/>
                </a:solidFill>
                <a:ln w="9360">
                  <a:solidFill>
                    <a:srgbClr val="E1FFFF"/>
                  </a:solidFill>
                  <a:round/>
                  <a:headEnd/>
                  <a:tailEnd/>
                </a:ln>
              </p:spPr>
              <p:txBody>
                <a:bodyPr wrap="none" anchor="ctr"/>
                <a:lstStyle/>
                <a:p>
                  <a:endParaRPr lang="en-IN" b="1"/>
                </a:p>
              </p:txBody>
            </p:sp>
            <p:sp>
              <p:nvSpPr>
                <p:cNvPr id="13746" name="Freeform 203"/>
                <p:cNvSpPr>
                  <a:spLocks noChangeArrowheads="1"/>
                </p:cNvSpPr>
                <p:nvPr/>
              </p:nvSpPr>
              <p:spPr bwMode="auto">
                <a:xfrm>
                  <a:off x="2177" y="2278"/>
                  <a:ext cx="32" cy="9"/>
                </a:xfrm>
                <a:custGeom>
                  <a:avLst/>
                  <a:gdLst>
                    <a:gd name="T0" fmla="*/ 4 w 36"/>
                    <a:gd name="T1" fmla="*/ 1 h 15"/>
                    <a:gd name="T2" fmla="*/ 4 w 36"/>
                    <a:gd name="T3" fmla="*/ 1 h 15"/>
                    <a:gd name="T4" fmla="*/ 4 w 36"/>
                    <a:gd name="T5" fmla="*/ 0 h 15"/>
                    <a:gd name="T6" fmla="*/ 0 w 36"/>
                    <a:gd name="T7" fmla="*/ 0 h 15"/>
                    <a:gd name="T8" fmla="*/ 4 w 36"/>
                    <a:gd name="T9" fmla="*/ 1 h 15"/>
                    <a:gd name="T10" fmla="*/ 4 w 36"/>
                    <a:gd name="T11" fmla="*/ 1 h 15"/>
                    <a:gd name="T12" fmla="*/ 0 60000 65536"/>
                    <a:gd name="T13" fmla="*/ 0 60000 65536"/>
                    <a:gd name="T14" fmla="*/ 0 60000 65536"/>
                    <a:gd name="T15" fmla="*/ 0 60000 65536"/>
                    <a:gd name="T16" fmla="*/ 0 60000 65536"/>
                    <a:gd name="T17" fmla="*/ 0 60000 65536"/>
                    <a:gd name="T18" fmla="*/ 0 w 36"/>
                    <a:gd name="T19" fmla="*/ 0 h 15"/>
                    <a:gd name="T20" fmla="*/ 36 w 36"/>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36" h="15">
                      <a:moveTo>
                        <a:pt x="14" y="15"/>
                      </a:moveTo>
                      <a:lnTo>
                        <a:pt x="28" y="14"/>
                      </a:lnTo>
                      <a:lnTo>
                        <a:pt x="36" y="0"/>
                      </a:lnTo>
                      <a:lnTo>
                        <a:pt x="0" y="0"/>
                      </a:lnTo>
                      <a:lnTo>
                        <a:pt x="14" y="14"/>
                      </a:lnTo>
                      <a:lnTo>
                        <a:pt x="14" y="15"/>
                      </a:lnTo>
                      <a:close/>
                    </a:path>
                  </a:pathLst>
                </a:custGeom>
                <a:solidFill>
                  <a:srgbClr val="E1FFFF"/>
                </a:solidFill>
                <a:ln w="9360">
                  <a:solidFill>
                    <a:srgbClr val="E1FFFF"/>
                  </a:solidFill>
                  <a:round/>
                  <a:headEnd/>
                  <a:tailEnd/>
                </a:ln>
              </p:spPr>
              <p:txBody>
                <a:bodyPr wrap="none" anchor="ctr"/>
                <a:lstStyle/>
                <a:p>
                  <a:endParaRPr lang="en-IN" b="1"/>
                </a:p>
              </p:txBody>
            </p:sp>
            <p:sp>
              <p:nvSpPr>
                <p:cNvPr id="13747" name="Freeform 204"/>
                <p:cNvSpPr>
                  <a:spLocks noChangeArrowheads="1"/>
                </p:cNvSpPr>
                <p:nvPr/>
              </p:nvSpPr>
              <p:spPr bwMode="auto">
                <a:xfrm>
                  <a:off x="1970" y="2339"/>
                  <a:ext cx="10" cy="8"/>
                </a:xfrm>
                <a:custGeom>
                  <a:avLst/>
                  <a:gdLst>
                    <a:gd name="T0" fmla="*/ 0 w 14"/>
                    <a:gd name="T1" fmla="*/ 0 h 14"/>
                    <a:gd name="T2" fmla="*/ 0 w 14"/>
                    <a:gd name="T3" fmla="*/ 1 h 14"/>
                    <a:gd name="T4" fmla="*/ 1 w 14"/>
                    <a:gd name="T5" fmla="*/ 1 h 14"/>
                    <a:gd name="T6" fmla="*/ 1 w 14"/>
                    <a:gd name="T7" fmla="*/ 1 h 14"/>
                    <a:gd name="T8" fmla="*/ 0 w 14"/>
                    <a:gd name="T9" fmla="*/ 0 h 14"/>
                    <a:gd name="T10" fmla="*/ 0 60000 65536"/>
                    <a:gd name="T11" fmla="*/ 0 60000 65536"/>
                    <a:gd name="T12" fmla="*/ 0 60000 65536"/>
                    <a:gd name="T13" fmla="*/ 0 60000 65536"/>
                    <a:gd name="T14" fmla="*/ 0 60000 65536"/>
                    <a:gd name="T15" fmla="*/ 0 w 14"/>
                    <a:gd name="T16" fmla="*/ 0 h 14"/>
                    <a:gd name="T17" fmla="*/ 14 w 14"/>
                    <a:gd name="T18" fmla="*/ 14 h 14"/>
                  </a:gdLst>
                  <a:ahLst/>
                  <a:cxnLst>
                    <a:cxn ang="T10">
                      <a:pos x="T0" y="T1"/>
                    </a:cxn>
                    <a:cxn ang="T11">
                      <a:pos x="T2" y="T3"/>
                    </a:cxn>
                    <a:cxn ang="T12">
                      <a:pos x="T4" y="T5"/>
                    </a:cxn>
                    <a:cxn ang="T13">
                      <a:pos x="T6" y="T7"/>
                    </a:cxn>
                    <a:cxn ang="T14">
                      <a:pos x="T8" y="T9"/>
                    </a:cxn>
                  </a:cxnLst>
                  <a:rect l="T15" t="T16" r="T17" b="T18"/>
                  <a:pathLst>
                    <a:path w="14" h="14">
                      <a:moveTo>
                        <a:pt x="0" y="0"/>
                      </a:moveTo>
                      <a:lnTo>
                        <a:pt x="0" y="14"/>
                      </a:lnTo>
                      <a:lnTo>
                        <a:pt x="14" y="14"/>
                      </a:lnTo>
                      <a:lnTo>
                        <a:pt x="14" y="8"/>
                      </a:lnTo>
                      <a:lnTo>
                        <a:pt x="0" y="0"/>
                      </a:lnTo>
                      <a:close/>
                    </a:path>
                  </a:pathLst>
                </a:custGeom>
                <a:solidFill>
                  <a:srgbClr val="FFFAAA"/>
                </a:solidFill>
                <a:ln w="9360">
                  <a:solidFill>
                    <a:srgbClr val="FFFAAA"/>
                  </a:solidFill>
                  <a:round/>
                  <a:headEnd/>
                  <a:tailEnd/>
                </a:ln>
              </p:spPr>
              <p:txBody>
                <a:bodyPr wrap="none" anchor="ctr"/>
                <a:lstStyle/>
                <a:p>
                  <a:endParaRPr lang="en-IN" b="1"/>
                </a:p>
              </p:txBody>
            </p:sp>
          </p:grpSp>
          <p:grpSp>
            <p:nvGrpSpPr>
              <p:cNvPr id="7" name="Group 205"/>
              <p:cNvGrpSpPr>
                <a:grpSpLocks/>
              </p:cNvGrpSpPr>
              <p:nvPr/>
            </p:nvGrpSpPr>
            <p:grpSpPr bwMode="auto">
              <a:xfrm>
                <a:off x="905" y="1918"/>
                <a:ext cx="3517" cy="430"/>
                <a:chOff x="905" y="1918"/>
                <a:chExt cx="3517" cy="430"/>
              </a:xfrm>
            </p:grpSpPr>
            <p:sp>
              <p:nvSpPr>
                <p:cNvPr id="13348" name="Freeform 206"/>
                <p:cNvSpPr>
                  <a:spLocks noChangeArrowheads="1"/>
                </p:cNvSpPr>
                <p:nvPr/>
              </p:nvSpPr>
              <p:spPr bwMode="auto">
                <a:xfrm>
                  <a:off x="2101" y="2349"/>
                  <a:ext cx="0" cy="0"/>
                </a:xfrm>
                <a:custGeom>
                  <a:avLst/>
                  <a:gdLst>
                    <a:gd name="T0" fmla="*/ 0 w 1"/>
                    <a:gd name="T1" fmla="*/ 0 h 2"/>
                    <a:gd name="T2" fmla="*/ 0 w 1"/>
                    <a:gd name="T3" fmla="*/ 0 h 2"/>
                    <a:gd name="T4" fmla="*/ 0 w 1"/>
                    <a:gd name="T5" fmla="*/ 0 h 2"/>
                    <a:gd name="T6" fmla="*/ 0 w 1"/>
                    <a:gd name="T7" fmla="*/ 0 h 2"/>
                    <a:gd name="T8" fmla="*/ 0 60000 65536"/>
                    <a:gd name="T9" fmla="*/ 0 60000 65536"/>
                    <a:gd name="T10" fmla="*/ 0 60000 65536"/>
                    <a:gd name="T11" fmla="*/ 0 60000 65536"/>
                    <a:gd name="T12" fmla="*/ 0 w 1"/>
                    <a:gd name="T13" fmla="*/ 0 h 2"/>
                    <a:gd name="T14" fmla="*/ 1 w 1"/>
                    <a:gd name="T15" fmla="*/ 2 h 2"/>
                  </a:gdLst>
                  <a:ahLst/>
                  <a:cxnLst>
                    <a:cxn ang="T8">
                      <a:pos x="T0" y="T1"/>
                    </a:cxn>
                    <a:cxn ang="T9">
                      <a:pos x="T2" y="T3"/>
                    </a:cxn>
                    <a:cxn ang="T10">
                      <a:pos x="T4" y="T5"/>
                    </a:cxn>
                    <a:cxn ang="T11">
                      <a:pos x="T6" y="T7"/>
                    </a:cxn>
                  </a:cxnLst>
                  <a:rect l="T12" t="T13" r="T14" b="T15"/>
                  <a:pathLst>
                    <a:path w="1" h="2">
                      <a:moveTo>
                        <a:pt x="0" y="2"/>
                      </a:moveTo>
                      <a:lnTo>
                        <a:pt x="1" y="0"/>
                      </a:lnTo>
                      <a:lnTo>
                        <a:pt x="1" y="2"/>
                      </a:lnTo>
                      <a:lnTo>
                        <a:pt x="0" y="2"/>
                      </a:lnTo>
                      <a:close/>
                    </a:path>
                  </a:pathLst>
                </a:custGeom>
                <a:solidFill>
                  <a:srgbClr val="FFFAAA"/>
                </a:solidFill>
                <a:ln w="9360">
                  <a:solidFill>
                    <a:srgbClr val="FFFAAA"/>
                  </a:solidFill>
                  <a:round/>
                  <a:headEnd/>
                  <a:tailEnd/>
                </a:ln>
              </p:spPr>
              <p:txBody>
                <a:bodyPr wrap="none" anchor="ctr"/>
                <a:lstStyle/>
                <a:p>
                  <a:endParaRPr lang="en-IN" b="1"/>
                </a:p>
              </p:txBody>
            </p:sp>
            <p:sp>
              <p:nvSpPr>
                <p:cNvPr id="13349" name="Freeform 207"/>
                <p:cNvSpPr>
                  <a:spLocks noChangeArrowheads="1"/>
                </p:cNvSpPr>
                <p:nvPr/>
              </p:nvSpPr>
              <p:spPr bwMode="auto">
                <a:xfrm>
                  <a:off x="2274" y="2277"/>
                  <a:ext cx="17" cy="53"/>
                </a:xfrm>
                <a:custGeom>
                  <a:avLst/>
                  <a:gdLst>
                    <a:gd name="T0" fmla="*/ 2 w 21"/>
                    <a:gd name="T1" fmla="*/ 2 h 69"/>
                    <a:gd name="T2" fmla="*/ 2 w 21"/>
                    <a:gd name="T3" fmla="*/ 2 h 69"/>
                    <a:gd name="T4" fmla="*/ 2 w 21"/>
                    <a:gd name="T5" fmla="*/ 0 h 69"/>
                    <a:gd name="T6" fmla="*/ 0 w 21"/>
                    <a:gd name="T7" fmla="*/ 0 h 69"/>
                    <a:gd name="T8" fmla="*/ 2 w 21"/>
                    <a:gd name="T9" fmla="*/ 2 h 69"/>
                    <a:gd name="T10" fmla="*/ 2 w 21"/>
                    <a:gd name="T11" fmla="*/ 2 h 69"/>
                    <a:gd name="T12" fmla="*/ 2 w 21"/>
                    <a:gd name="T13" fmla="*/ 2 h 69"/>
                    <a:gd name="T14" fmla="*/ 2 w 21"/>
                    <a:gd name="T15" fmla="*/ 2 h 69"/>
                    <a:gd name="T16" fmla="*/ 2 w 21"/>
                    <a:gd name="T17" fmla="*/ 2 h 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69"/>
                    <a:gd name="T29" fmla="*/ 21 w 21"/>
                    <a:gd name="T30" fmla="*/ 69 h 6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69">
                      <a:moveTo>
                        <a:pt x="21" y="69"/>
                      </a:moveTo>
                      <a:lnTo>
                        <a:pt x="21" y="9"/>
                      </a:lnTo>
                      <a:lnTo>
                        <a:pt x="12" y="0"/>
                      </a:lnTo>
                      <a:lnTo>
                        <a:pt x="0" y="0"/>
                      </a:lnTo>
                      <a:lnTo>
                        <a:pt x="5" y="14"/>
                      </a:lnTo>
                      <a:lnTo>
                        <a:pt x="9" y="29"/>
                      </a:lnTo>
                      <a:lnTo>
                        <a:pt x="11" y="58"/>
                      </a:lnTo>
                      <a:lnTo>
                        <a:pt x="20" y="68"/>
                      </a:lnTo>
                      <a:lnTo>
                        <a:pt x="21" y="69"/>
                      </a:lnTo>
                      <a:close/>
                    </a:path>
                  </a:pathLst>
                </a:custGeom>
                <a:solidFill>
                  <a:srgbClr val="FFFAAA"/>
                </a:solidFill>
                <a:ln w="9360">
                  <a:solidFill>
                    <a:srgbClr val="FFFAAA"/>
                  </a:solidFill>
                  <a:round/>
                  <a:headEnd/>
                  <a:tailEnd/>
                </a:ln>
              </p:spPr>
              <p:txBody>
                <a:bodyPr wrap="none" anchor="ctr"/>
                <a:lstStyle/>
                <a:p>
                  <a:endParaRPr lang="en-IN" b="1"/>
                </a:p>
              </p:txBody>
            </p:sp>
            <p:sp>
              <p:nvSpPr>
                <p:cNvPr id="13350" name="Freeform 208"/>
                <p:cNvSpPr>
                  <a:spLocks noChangeArrowheads="1"/>
                </p:cNvSpPr>
                <p:nvPr/>
              </p:nvSpPr>
              <p:spPr bwMode="auto">
                <a:xfrm>
                  <a:off x="3899" y="2277"/>
                  <a:ext cx="475" cy="69"/>
                </a:xfrm>
                <a:custGeom>
                  <a:avLst/>
                  <a:gdLst>
                    <a:gd name="T0" fmla="*/ 7 w 479"/>
                    <a:gd name="T1" fmla="*/ 2 h 88"/>
                    <a:gd name="T2" fmla="*/ 21 w 479"/>
                    <a:gd name="T3" fmla="*/ 2 h 88"/>
                    <a:gd name="T4" fmla="*/ 36 w 479"/>
                    <a:gd name="T5" fmla="*/ 2 h 88"/>
                    <a:gd name="T6" fmla="*/ 50 w 479"/>
                    <a:gd name="T7" fmla="*/ 2 h 88"/>
                    <a:gd name="T8" fmla="*/ 59 w 479"/>
                    <a:gd name="T9" fmla="*/ 2 h 88"/>
                    <a:gd name="T10" fmla="*/ 397 w 479"/>
                    <a:gd name="T11" fmla="*/ 2 h 88"/>
                    <a:gd name="T12" fmla="*/ 397 w 479"/>
                    <a:gd name="T13" fmla="*/ 2 h 88"/>
                    <a:gd name="T14" fmla="*/ 386 w 479"/>
                    <a:gd name="T15" fmla="*/ 2 h 88"/>
                    <a:gd name="T16" fmla="*/ 384 w 479"/>
                    <a:gd name="T17" fmla="*/ 2 h 88"/>
                    <a:gd name="T18" fmla="*/ 375 w 479"/>
                    <a:gd name="T19" fmla="*/ 2 h 88"/>
                    <a:gd name="T20" fmla="*/ 368 w 479"/>
                    <a:gd name="T21" fmla="*/ 2 h 88"/>
                    <a:gd name="T22" fmla="*/ 365 w 479"/>
                    <a:gd name="T23" fmla="*/ 0 h 88"/>
                    <a:gd name="T24" fmla="*/ 180 w 479"/>
                    <a:gd name="T25" fmla="*/ 0 h 88"/>
                    <a:gd name="T26" fmla="*/ 175 w 479"/>
                    <a:gd name="T27" fmla="*/ 2 h 88"/>
                    <a:gd name="T28" fmla="*/ 168 w 479"/>
                    <a:gd name="T29" fmla="*/ 2 h 88"/>
                    <a:gd name="T30" fmla="*/ 160 w 479"/>
                    <a:gd name="T31" fmla="*/ 2 h 88"/>
                    <a:gd name="T32" fmla="*/ 148 w 479"/>
                    <a:gd name="T33" fmla="*/ 2 h 88"/>
                    <a:gd name="T34" fmla="*/ 134 w 479"/>
                    <a:gd name="T35" fmla="*/ 2 h 88"/>
                    <a:gd name="T36" fmla="*/ 130 w 479"/>
                    <a:gd name="T37" fmla="*/ 2 h 88"/>
                    <a:gd name="T38" fmla="*/ 119 w 479"/>
                    <a:gd name="T39" fmla="*/ 2 h 88"/>
                    <a:gd name="T40" fmla="*/ 91 w 479"/>
                    <a:gd name="T41" fmla="*/ 2 h 88"/>
                    <a:gd name="T42" fmla="*/ 77 w 479"/>
                    <a:gd name="T43" fmla="*/ 2 h 88"/>
                    <a:gd name="T44" fmla="*/ 71 w 479"/>
                    <a:gd name="T45" fmla="*/ 2 h 88"/>
                    <a:gd name="T46" fmla="*/ 63 w 479"/>
                    <a:gd name="T47" fmla="*/ 2 h 88"/>
                    <a:gd name="T48" fmla="*/ 59 w 479"/>
                    <a:gd name="T49" fmla="*/ 2 h 88"/>
                    <a:gd name="T50" fmla="*/ 59 w 479"/>
                    <a:gd name="T51" fmla="*/ 2 h 88"/>
                    <a:gd name="T52" fmla="*/ 57 w 479"/>
                    <a:gd name="T53" fmla="*/ 2 h 88"/>
                    <a:gd name="T54" fmla="*/ 55 w 479"/>
                    <a:gd name="T55" fmla="*/ 2 h 88"/>
                    <a:gd name="T56" fmla="*/ 50 w 479"/>
                    <a:gd name="T57" fmla="*/ 2 h 88"/>
                    <a:gd name="T58" fmla="*/ 40 w 479"/>
                    <a:gd name="T59" fmla="*/ 2 h 88"/>
                    <a:gd name="T60" fmla="*/ 26 w 479"/>
                    <a:gd name="T61" fmla="*/ 2 h 88"/>
                    <a:gd name="T62" fmla="*/ 12 w 479"/>
                    <a:gd name="T63" fmla="*/ 2 h 88"/>
                    <a:gd name="T64" fmla="*/ 0 w 479"/>
                    <a:gd name="T65" fmla="*/ 2 h 88"/>
                    <a:gd name="T66" fmla="*/ 12 w 479"/>
                    <a:gd name="T67" fmla="*/ 2 h 88"/>
                    <a:gd name="T68" fmla="*/ 7 w 479"/>
                    <a:gd name="T69" fmla="*/ 2 h 8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79"/>
                    <a:gd name="T106" fmla="*/ 0 h 88"/>
                    <a:gd name="T107" fmla="*/ 479 w 479"/>
                    <a:gd name="T108" fmla="*/ 88 h 8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79" h="88">
                      <a:moveTo>
                        <a:pt x="7" y="69"/>
                      </a:moveTo>
                      <a:lnTo>
                        <a:pt x="21" y="68"/>
                      </a:lnTo>
                      <a:lnTo>
                        <a:pt x="36" y="65"/>
                      </a:lnTo>
                      <a:lnTo>
                        <a:pt x="50" y="75"/>
                      </a:lnTo>
                      <a:lnTo>
                        <a:pt x="61" y="88"/>
                      </a:lnTo>
                      <a:lnTo>
                        <a:pt x="479" y="88"/>
                      </a:lnTo>
                      <a:lnTo>
                        <a:pt x="479" y="86"/>
                      </a:lnTo>
                      <a:lnTo>
                        <a:pt x="464" y="62"/>
                      </a:lnTo>
                      <a:lnTo>
                        <a:pt x="462" y="59"/>
                      </a:lnTo>
                      <a:lnTo>
                        <a:pt x="450" y="40"/>
                      </a:lnTo>
                      <a:lnTo>
                        <a:pt x="440" y="30"/>
                      </a:lnTo>
                      <a:lnTo>
                        <a:pt x="437" y="0"/>
                      </a:lnTo>
                      <a:lnTo>
                        <a:pt x="222" y="0"/>
                      </a:lnTo>
                      <a:lnTo>
                        <a:pt x="213" y="9"/>
                      </a:lnTo>
                      <a:lnTo>
                        <a:pt x="199" y="15"/>
                      </a:lnTo>
                      <a:lnTo>
                        <a:pt x="184" y="17"/>
                      </a:lnTo>
                      <a:lnTo>
                        <a:pt x="170" y="22"/>
                      </a:lnTo>
                      <a:lnTo>
                        <a:pt x="156" y="24"/>
                      </a:lnTo>
                      <a:lnTo>
                        <a:pt x="152" y="29"/>
                      </a:lnTo>
                      <a:lnTo>
                        <a:pt x="141" y="38"/>
                      </a:lnTo>
                      <a:lnTo>
                        <a:pt x="112" y="55"/>
                      </a:lnTo>
                      <a:lnTo>
                        <a:pt x="98" y="56"/>
                      </a:lnTo>
                      <a:lnTo>
                        <a:pt x="92" y="58"/>
                      </a:lnTo>
                      <a:lnTo>
                        <a:pt x="84" y="63"/>
                      </a:lnTo>
                      <a:lnTo>
                        <a:pt x="78" y="58"/>
                      </a:lnTo>
                      <a:lnTo>
                        <a:pt x="69" y="44"/>
                      </a:lnTo>
                      <a:lnTo>
                        <a:pt x="57" y="30"/>
                      </a:lnTo>
                      <a:lnTo>
                        <a:pt x="55" y="28"/>
                      </a:lnTo>
                      <a:lnTo>
                        <a:pt x="50" y="30"/>
                      </a:lnTo>
                      <a:lnTo>
                        <a:pt x="40" y="40"/>
                      </a:lnTo>
                      <a:lnTo>
                        <a:pt x="26" y="34"/>
                      </a:lnTo>
                      <a:lnTo>
                        <a:pt x="12" y="46"/>
                      </a:lnTo>
                      <a:lnTo>
                        <a:pt x="0" y="59"/>
                      </a:lnTo>
                      <a:lnTo>
                        <a:pt x="12" y="69"/>
                      </a:lnTo>
                      <a:lnTo>
                        <a:pt x="7" y="69"/>
                      </a:lnTo>
                      <a:close/>
                    </a:path>
                  </a:pathLst>
                </a:custGeom>
                <a:solidFill>
                  <a:srgbClr val="FFFAAA"/>
                </a:solidFill>
                <a:ln w="9360">
                  <a:solidFill>
                    <a:srgbClr val="FFFAAA"/>
                  </a:solidFill>
                  <a:round/>
                  <a:headEnd/>
                  <a:tailEnd/>
                </a:ln>
              </p:spPr>
              <p:txBody>
                <a:bodyPr wrap="none" anchor="ctr"/>
                <a:lstStyle/>
                <a:p>
                  <a:endParaRPr lang="en-IN" b="1"/>
                </a:p>
              </p:txBody>
            </p:sp>
            <p:sp>
              <p:nvSpPr>
                <p:cNvPr id="13351" name="Freeform 209"/>
                <p:cNvSpPr>
                  <a:spLocks noChangeArrowheads="1"/>
                </p:cNvSpPr>
                <p:nvPr/>
              </p:nvSpPr>
              <p:spPr bwMode="auto">
                <a:xfrm>
                  <a:off x="1784" y="2277"/>
                  <a:ext cx="9" cy="18"/>
                </a:xfrm>
                <a:custGeom>
                  <a:avLst/>
                  <a:gdLst>
                    <a:gd name="T0" fmla="*/ 1 w 13"/>
                    <a:gd name="T1" fmla="*/ 1 h 26"/>
                    <a:gd name="T2" fmla="*/ 1 w 13"/>
                    <a:gd name="T3" fmla="*/ 0 h 26"/>
                    <a:gd name="T4" fmla="*/ 0 w 13"/>
                    <a:gd name="T5" fmla="*/ 0 h 26"/>
                    <a:gd name="T6" fmla="*/ 1 w 13"/>
                    <a:gd name="T7" fmla="*/ 1 h 26"/>
                    <a:gd name="T8" fmla="*/ 0 60000 65536"/>
                    <a:gd name="T9" fmla="*/ 0 60000 65536"/>
                    <a:gd name="T10" fmla="*/ 0 60000 65536"/>
                    <a:gd name="T11" fmla="*/ 0 60000 65536"/>
                    <a:gd name="T12" fmla="*/ 0 w 13"/>
                    <a:gd name="T13" fmla="*/ 0 h 26"/>
                    <a:gd name="T14" fmla="*/ 13 w 13"/>
                    <a:gd name="T15" fmla="*/ 26 h 26"/>
                  </a:gdLst>
                  <a:ahLst/>
                  <a:cxnLst>
                    <a:cxn ang="T8">
                      <a:pos x="T0" y="T1"/>
                    </a:cxn>
                    <a:cxn ang="T9">
                      <a:pos x="T2" y="T3"/>
                    </a:cxn>
                    <a:cxn ang="T10">
                      <a:pos x="T4" y="T5"/>
                    </a:cxn>
                    <a:cxn ang="T11">
                      <a:pos x="T6" y="T7"/>
                    </a:cxn>
                  </a:cxnLst>
                  <a:rect l="T12" t="T13" r="T14" b="T15"/>
                  <a:pathLst>
                    <a:path w="13" h="26">
                      <a:moveTo>
                        <a:pt x="9" y="26"/>
                      </a:moveTo>
                      <a:lnTo>
                        <a:pt x="13" y="0"/>
                      </a:lnTo>
                      <a:lnTo>
                        <a:pt x="0" y="0"/>
                      </a:lnTo>
                      <a:lnTo>
                        <a:pt x="9" y="26"/>
                      </a:lnTo>
                      <a:close/>
                    </a:path>
                  </a:pathLst>
                </a:custGeom>
                <a:solidFill>
                  <a:srgbClr val="FFFAAA"/>
                </a:solidFill>
                <a:ln w="9360">
                  <a:solidFill>
                    <a:srgbClr val="FFFAAA"/>
                  </a:solidFill>
                  <a:round/>
                  <a:headEnd/>
                  <a:tailEnd/>
                </a:ln>
              </p:spPr>
              <p:txBody>
                <a:bodyPr wrap="none" anchor="ctr"/>
                <a:lstStyle/>
                <a:p>
                  <a:endParaRPr lang="en-IN" b="1"/>
                </a:p>
              </p:txBody>
            </p:sp>
            <p:sp>
              <p:nvSpPr>
                <p:cNvPr id="13352" name="Freeform 210"/>
                <p:cNvSpPr>
                  <a:spLocks noChangeArrowheads="1"/>
                </p:cNvSpPr>
                <p:nvPr/>
              </p:nvSpPr>
              <p:spPr bwMode="auto">
                <a:xfrm>
                  <a:off x="1970" y="2340"/>
                  <a:ext cx="10" cy="7"/>
                </a:xfrm>
                <a:custGeom>
                  <a:avLst/>
                  <a:gdLst>
                    <a:gd name="T0" fmla="*/ 0 w 14"/>
                    <a:gd name="T1" fmla="*/ 0 h 13"/>
                    <a:gd name="T2" fmla="*/ 0 w 14"/>
                    <a:gd name="T3" fmla="*/ 1 h 13"/>
                    <a:gd name="T4" fmla="*/ 1 w 14"/>
                    <a:gd name="T5" fmla="*/ 1 h 13"/>
                    <a:gd name="T6" fmla="*/ 1 w 14"/>
                    <a:gd name="T7" fmla="*/ 1 h 13"/>
                    <a:gd name="T8" fmla="*/ 0 w 14"/>
                    <a:gd name="T9" fmla="*/ 0 h 13"/>
                    <a:gd name="T10" fmla="*/ 0 60000 65536"/>
                    <a:gd name="T11" fmla="*/ 0 60000 65536"/>
                    <a:gd name="T12" fmla="*/ 0 60000 65536"/>
                    <a:gd name="T13" fmla="*/ 0 60000 65536"/>
                    <a:gd name="T14" fmla="*/ 0 60000 65536"/>
                    <a:gd name="T15" fmla="*/ 0 w 14"/>
                    <a:gd name="T16" fmla="*/ 0 h 13"/>
                    <a:gd name="T17" fmla="*/ 14 w 14"/>
                    <a:gd name="T18" fmla="*/ 13 h 13"/>
                  </a:gdLst>
                  <a:ahLst/>
                  <a:cxnLst>
                    <a:cxn ang="T10">
                      <a:pos x="T0" y="T1"/>
                    </a:cxn>
                    <a:cxn ang="T11">
                      <a:pos x="T2" y="T3"/>
                    </a:cxn>
                    <a:cxn ang="T12">
                      <a:pos x="T4" y="T5"/>
                    </a:cxn>
                    <a:cxn ang="T13">
                      <a:pos x="T6" y="T7"/>
                    </a:cxn>
                    <a:cxn ang="T14">
                      <a:pos x="T8" y="T9"/>
                    </a:cxn>
                  </a:cxnLst>
                  <a:rect l="T15" t="T16" r="T17" b="T18"/>
                  <a:pathLst>
                    <a:path w="14" h="13">
                      <a:moveTo>
                        <a:pt x="0" y="0"/>
                      </a:moveTo>
                      <a:lnTo>
                        <a:pt x="0" y="13"/>
                      </a:lnTo>
                      <a:lnTo>
                        <a:pt x="14" y="13"/>
                      </a:lnTo>
                      <a:lnTo>
                        <a:pt x="14" y="12"/>
                      </a:lnTo>
                      <a:lnTo>
                        <a:pt x="0" y="0"/>
                      </a:lnTo>
                      <a:close/>
                    </a:path>
                  </a:pathLst>
                </a:custGeom>
                <a:solidFill>
                  <a:srgbClr val="FFE878"/>
                </a:solidFill>
                <a:ln w="9360">
                  <a:solidFill>
                    <a:srgbClr val="FFE878"/>
                  </a:solidFill>
                  <a:round/>
                  <a:headEnd/>
                  <a:tailEnd/>
                </a:ln>
              </p:spPr>
              <p:txBody>
                <a:bodyPr wrap="none" anchor="ctr"/>
                <a:lstStyle/>
                <a:p>
                  <a:endParaRPr lang="en-IN" b="1"/>
                </a:p>
              </p:txBody>
            </p:sp>
            <p:sp>
              <p:nvSpPr>
                <p:cNvPr id="13353" name="Freeform 211"/>
                <p:cNvSpPr>
                  <a:spLocks noChangeArrowheads="1"/>
                </p:cNvSpPr>
                <p:nvPr/>
              </p:nvSpPr>
              <p:spPr bwMode="auto">
                <a:xfrm>
                  <a:off x="2289" y="2294"/>
                  <a:ext cx="2" cy="32"/>
                </a:xfrm>
                <a:custGeom>
                  <a:avLst/>
                  <a:gdLst>
                    <a:gd name="T0" fmla="*/ 0 w 6"/>
                    <a:gd name="T1" fmla="*/ 1 h 43"/>
                    <a:gd name="T2" fmla="*/ 0 w 6"/>
                    <a:gd name="T3" fmla="*/ 0 h 43"/>
                    <a:gd name="T4" fmla="*/ 0 w 6"/>
                    <a:gd name="T5" fmla="*/ 1 h 43"/>
                    <a:gd name="T6" fmla="*/ 0 w 6"/>
                    <a:gd name="T7" fmla="*/ 1 h 43"/>
                    <a:gd name="T8" fmla="*/ 0 w 6"/>
                    <a:gd name="T9" fmla="*/ 1 h 43"/>
                    <a:gd name="T10" fmla="*/ 0 w 6"/>
                    <a:gd name="T11" fmla="*/ 1 h 43"/>
                    <a:gd name="T12" fmla="*/ 0 60000 65536"/>
                    <a:gd name="T13" fmla="*/ 0 60000 65536"/>
                    <a:gd name="T14" fmla="*/ 0 60000 65536"/>
                    <a:gd name="T15" fmla="*/ 0 60000 65536"/>
                    <a:gd name="T16" fmla="*/ 0 60000 65536"/>
                    <a:gd name="T17" fmla="*/ 0 60000 65536"/>
                    <a:gd name="T18" fmla="*/ 0 w 6"/>
                    <a:gd name="T19" fmla="*/ 0 h 43"/>
                    <a:gd name="T20" fmla="*/ 6 w 6"/>
                    <a:gd name="T21" fmla="*/ 43 h 43"/>
                  </a:gdLst>
                  <a:ahLst/>
                  <a:cxnLst>
                    <a:cxn ang="T12">
                      <a:pos x="T0" y="T1"/>
                    </a:cxn>
                    <a:cxn ang="T13">
                      <a:pos x="T2" y="T3"/>
                    </a:cxn>
                    <a:cxn ang="T14">
                      <a:pos x="T4" y="T5"/>
                    </a:cxn>
                    <a:cxn ang="T15">
                      <a:pos x="T6" y="T7"/>
                    </a:cxn>
                    <a:cxn ang="T16">
                      <a:pos x="T8" y="T9"/>
                    </a:cxn>
                    <a:cxn ang="T17">
                      <a:pos x="T10" y="T11"/>
                    </a:cxn>
                  </a:cxnLst>
                  <a:rect l="T18" t="T19" r="T20" b="T21"/>
                  <a:pathLst>
                    <a:path w="6" h="43">
                      <a:moveTo>
                        <a:pt x="6" y="42"/>
                      </a:moveTo>
                      <a:lnTo>
                        <a:pt x="6" y="0"/>
                      </a:lnTo>
                      <a:lnTo>
                        <a:pt x="0" y="12"/>
                      </a:lnTo>
                      <a:lnTo>
                        <a:pt x="3" y="41"/>
                      </a:lnTo>
                      <a:lnTo>
                        <a:pt x="6" y="43"/>
                      </a:lnTo>
                      <a:lnTo>
                        <a:pt x="6" y="42"/>
                      </a:lnTo>
                      <a:close/>
                    </a:path>
                  </a:pathLst>
                </a:custGeom>
                <a:solidFill>
                  <a:srgbClr val="FFE878"/>
                </a:solidFill>
                <a:ln w="9360">
                  <a:solidFill>
                    <a:srgbClr val="FFE878"/>
                  </a:solidFill>
                  <a:round/>
                  <a:headEnd/>
                  <a:tailEnd/>
                </a:ln>
              </p:spPr>
              <p:txBody>
                <a:bodyPr wrap="none" anchor="ctr"/>
                <a:lstStyle/>
                <a:p>
                  <a:endParaRPr lang="en-IN" b="1"/>
                </a:p>
              </p:txBody>
            </p:sp>
            <p:sp>
              <p:nvSpPr>
                <p:cNvPr id="13354" name="Freeform 212"/>
                <p:cNvSpPr>
                  <a:spLocks noChangeArrowheads="1"/>
                </p:cNvSpPr>
                <p:nvPr/>
              </p:nvSpPr>
              <p:spPr bwMode="auto">
                <a:xfrm>
                  <a:off x="4074" y="2278"/>
                  <a:ext cx="296" cy="68"/>
                </a:xfrm>
                <a:custGeom>
                  <a:avLst/>
                  <a:gdLst>
                    <a:gd name="T0" fmla="*/ 1 w 300"/>
                    <a:gd name="T1" fmla="*/ 2 h 87"/>
                    <a:gd name="T2" fmla="*/ 9 w 300"/>
                    <a:gd name="T3" fmla="*/ 2 h 87"/>
                    <a:gd name="T4" fmla="*/ 24 w 300"/>
                    <a:gd name="T5" fmla="*/ 2 h 87"/>
                    <a:gd name="T6" fmla="*/ 37 w 300"/>
                    <a:gd name="T7" fmla="*/ 2 h 87"/>
                    <a:gd name="T8" fmla="*/ 37 w 300"/>
                    <a:gd name="T9" fmla="*/ 2 h 87"/>
                    <a:gd name="T10" fmla="*/ 46 w 300"/>
                    <a:gd name="T11" fmla="*/ 2 h 87"/>
                    <a:gd name="T12" fmla="*/ 49 w 300"/>
                    <a:gd name="T13" fmla="*/ 2 h 87"/>
                    <a:gd name="T14" fmla="*/ 61 w 300"/>
                    <a:gd name="T15" fmla="*/ 2 h 87"/>
                    <a:gd name="T16" fmla="*/ 62 w 300"/>
                    <a:gd name="T17" fmla="*/ 0 h 87"/>
                    <a:gd name="T18" fmla="*/ 179 w 300"/>
                    <a:gd name="T19" fmla="*/ 0 h 87"/>
                    <a:gd name="T20" fmla="*/ 181 w 300"/>
                    <a:gd name="T21" fmla="*/ 2 h 87"/>
                    <a:gd name="T22" fmla="*/ 186 w 300"/>
                    <a:gd name="T23" fmla="*/ 2 h 87"/>
                    <a:gd name="T24" fmla="*/ 191 w 300"/>
                    <a:gd name="T25" fmla="*/ 2 h 87"/>
                    <a:gd name="T26" fmla="*/ 205 w 300"/>
                    <a:gd name="T27" fmla="*/ 2 h 87"/>
                    <a:gd name="T28" fmla="*/ 209 w 300"/>
                    <a:gd name="T29" fmla="*/ 2 h 87"/>
                    <a:gd name="T30" fmla="*/ 215 w 300"/>
                    <a:gd name="T31" fmla="*/ 2 h 87"/>
                    <a:gd name="T32" fmla="*/ 223 w 300"/>
                    <a:gd name="T33" fmla="*/ 2 h 87"/>
                    <a:gd name="T34" fmla="*/ 0 w 300"/>
                    <a:gd name="T35" fmla="*/ 2 h 87"/>
                    <a:gd name="T36" fmla="*/ 1 w 300"/>
                    <a:gd name="T37" fmla="*/ 2 h 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00"/>
                    <a:gd name="T58" fmla="*/ 0 h 87"/>
                    <a:gd name="T59" fmla="*/ 300 w 300"/>
                    <a:gd name="T60" fmla="*/ 87 h 8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00" h="87">
                      <a:moveTo>
                        <a:pt x="1" y="87"/>
                      </a:moveTo>
                      <a:lnTo>
                        <a:pt x="9" y="75"/>
                      </a:lnTo>
                      <a:lnTo>
                        <a:pt x="24" y="67"/>
                      </a:lnTo>
                      <a:lnTo>
                        <a:pt x="43" y="58"/>
                      </a:lnTo>
                      <a:lnTo>
                        <a:pt x="53" y="54"/>
                      </a:lnTo>
                      <a:lnTo>
                        <a:pt x="67" y="34"/>
                      </a:lnTo>
                      <a:lnTo>
                        <a:pt x="70" y="31"/>
                      </a:lnTo>
                      <a:lnTo>
                        <a:pt x="83" y="3"/>
                      </a:lnTo>
                      <a:lnTo>
                        <a:pt x="84" y="0"/>
                      </a:lnTo>
                      <a:lnTo>
                        <a:pt x="244" y="0"/>
                      </a:lnTo>
                      <a:lnTo>
                        <a:pt x="246" y="3"/>
                      </a:lnTo>
                      <a:lnTo>
                        <a:pt x="254" y="29"/>
                      </a:lnTo>
                      <a:lnTo>
                        <a:pt x="260" y="35"/>
                      </a:lnTo>
                      <a:lnTo>
                        <a:pt x="275" y="49"/>
                      </a:lnTo>
                      <a:lnTo>
                        <a:pt x="281" y="57"/>
                      </a:lnTo>
                      <a:lnTo>
                        <a:pt x="289" y="68"/>
                      </a:lnTo>
                      <a:lnTo>
                        <a:pt x="300" y="86"/>
                      </a:lnTo>
                      <a:lnTo>
                        <a:pt x="0" y="86"/>
                      </a:lnTo>
                      <a:lnTo>
                        <a:pt x="1" y="87"/>
                      </a:lnTo>
                      <a:close/>
                    </a:path>
                  </a:pathLst>
                </a:custGeom>
                <a:solidFill>
                  <a:srgbClr val="FFE878"/>
                </a:solidFill>
                <a:ln w="9360">
                  <a:solidFill>
                    <a:srgbClr val="FFE878"/>
                  </a:solidFill>
                  <a:round/>
                  <a:headEnd/>
                  <a:tailEnd/>
                </a:ln>
              </p:spPr>
              <p:txBody>
                <a:bodyPr wrap="none" anchor="ctr"/>
                <a:lstStyle/>
                <a:p>
                  <a:endParaRPr lang="en-IN" b="1"/>
                </a:p>
              </p:txBody>
            </p:sp>
            <p:sp>
              <p:nvSpPr>
                <p:cNvPr id="13355" name="Freeform 213"/>
                <p:cNvSpPr>
                  <a:spLocks noChangeArrowheads="1"/>
                </p:cNvSpPr>
                <p:nvPr/>
              </p:nvSpPr>
              <p:spPr bwMode="auto">
                <a:xfrm>
                  <a:off x="1970" y="2344"/>
                  <a:ext cx="6" cy="3"/>
                </a:xfrm>
                <a:custGeom>
                  <a:avLst/>
                  <a:gdLst>
                    <a:gd name="T0" fmla="*/ 1 w 10"/>
                    <a:gd name="T1" fmla="*/ 0 h 8"/>
                    <a:gd name="T2" fmla="*/ 0 w 10"/>
                    <a:gd name="T3" fmla="*/ 0 h 8"/>
                    <a:gd name="T4" fmla="*/ 0 w 10"/>
                    <a:gd name="T5" fmla="*/ 0 h 8"/>
                    <a:gd name="T6" fmla="*/ 1 w 10"/>
                    <a:gd name="T7" fmla="*/ 0 h 8"/>
                    <a:gd name="T8" fmla="*/ 0 60000 65536"/>
                    <a:gd name="T9" fmla="*/ 0 60000 65536"/>
                    <a:gd name="T10" fmla="*/ 0 60000 65536"/>
                    <a:gd name="T11" fmla="*/ 0 60000 65536"/>
                    <a:gd name="T12" fmla="*/ 0 w 10"/>
                    <a:gd name="T13" fmla="*/ 0 h 8"/>
                    <a:gd name="T14" fmla="*/ 10 w 10"/>
                    <a:gd name="T15" fmla="*/ 8 h 8"/>
                  </a:gdLst>
                  <a:ahLst/>
                  <a:cxnLst>
                    <a:cxn ang="T8">
                      <a:pos x="T0" y="T1"/>
                    </a:cxn>
                    <a:cxn ang="T9">
                      <a:pos x="T2" y="T3"/>
                    </a:cxn>
                    <a:cxn ang="T10">
                      <a:pos x="T4" y="T5"/>
                    </a:cxn>
                    <a:cxn ang="T11">
                      <a:pos x="T6" y="T7"/>
                    </a:cxn>
                  </a:cxnLst>
                  <a:rect l="T12" t="T13" r="T14" b="T15"/>
                  <a:pathLst>
                    <a:path w="10" h="8">
                      <a:moveTo>
                        <a:pt x="10" y="8"/>
                      </a:moveTo>
                      <a:lnTo>
                        <a:pt x="0" y="0"/>
                      </a:lnTo>
                      <a:lnTo>
                        <a:pt x="0" y="8"/>
                      </a:lnTo>
                      <a:lnTo>
                        <a:pt x="10" y="8"/>
                      </a:lnTo>
                      <a:close/>
                    </a:path>
                  </a:pathLst>
                </a:custGeom>
                <a:solidFill>
                  <a:srgbClr val="FFC03C"/>
                </a:solidFill>
                <a:ln w="9360">
                  <a:solidFill>
                    <a:srgbClr val="FFC03C"/>
                  </a:solidFill>
                  <a:round/>
                  <a:headEnd/>
                  <a:tailEnd/>
                </a:ln>
              </p:spPr>
              <p:txBody>
                <a:bodyPr wrap="none" anchor="ctr"/>
                <a:lstStyle/>
                <a:p>
                  <a:endParaRPr lang="en-IN" b="1"/>
                </a:p>
              </p:txBody>
            </p:sp>
            <p:sp>
              <p:nvSpPr>
                <p:cNvPr id="13356" name="Freeform 214"/>
                <p:cNvSpPr>
                  <a:spLocks noChangeArrowheads="1"/>
                </p:cNvSpPr>
                <p:nvPr/>
              </p:nvSpPr>
              <p:spPr bwMode="auto">
                <a:xfrm>
                  <a:off x="4187" y="2294"/>
                  <a:ext cx="170" cy="53"/>
                </a:xfrm>
                <a:custGeom>
                  <a:avLst/>
                  <a:gdLst>
                    <a:gd name="T0" fmla="*/ 5 w 174"/>
                    <a:gd name="T1" fmla="*/ 2 h 68"/>
                    <a:gd name="T2" fmla="*/ 13 w 174"/>
                    <a:gd name="T3" fmla="*/ 2 h 68"/>
                    <a:gd name="T4" fmla="*/ 21 w 174"/>
                    <a:gd name="T5" fmla="*/ 2 h 68"/>
                    <a:gd name="T6" fmla="*/ 21 w 174"/>
                    <a:gd name="T7" fmla="*/ 2 h 68"/>
                    <a:gd name="T8" fmla="*/ 21 w 174"/>
                    <a:gd name="T9" fmla="*/ 2 h 68"/>
                    <a:gd name="T10" fmla="*/ 34 w 174"/>
                    <a:gd name="T11" fmla="*/ 2 h 68"/>
                    <a:gd name="T12" fmla="*/ 47 w 174"/>
                    <a:gd name="T13" fmla="*/ 2 h 68"/>
                    <a:gd name="T14" fmla="*/ 48 w 174"/>
                    <a:gd name="T15" fmla="*/ 2 h 68"/>
                    <a:gd name="T16" fmla="*/ 54 w 174"/>
                    <a:gd name="T17" fmla="*/ 0 h 68"/>
                    <a:gd name="T18" fmla="*/ 59 w 174"/>
                    <a:gd name="T19" fmla="*/ 2 h 68"/>
                    <a:gd name="T20" fmla="*/ 60 w 174"/>
                    <a:gd name="T21" fmla="*/ 2 h 68"/>
                    <a:gd name="T22" fmla="*/ 67 w 174"/>
                    <a:gd name="T23" fmla="*/ 2 h 68"/>
                    <a:gd name="T24" fmla="*/ 76 w 174"/>
                    <a:gd name="T25" fmla="*/ 2 h 68"/>
                    <a:gd name="T26" fmla="*/ 80 w 174"/>
                    <a:gd name="T27" fmla="*/ 2 h 68"/>
                    <a:gd name="T28" fmla="*/ 86 w 174"/>
                    <a:gd name="T29" fmla="*/ 2 h 68"/>
                    <a:gd name="T30" fmla="*/ 94 w 174"/>
                    <a:gd name="T31" fmla="*/ 2 h 68"/>
                    <a:gd name="T32" fmla="*/ 102 w 174"/>
                    <a:gd name="T33" fmla="*/ 2 h 68"/>
                    <a:gd name="T34" fmla="*/ 103 w 174"/>
                    <a:gd name="T35" fmla="*/ 2 h 68"/>
                    <a:gd name="T36" fmla="*/ 0 w 174"/>
                    <a:gd name="T37" fmla="*/ 2 h 68"/>
                    <a:gd name="T38" fmla="*/ 5 w 174"/>
                    <a:gd name="T39" fmla="*/ 2 h 6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4"/>
                    <a:gd name="T61" fmla="*/ 0 h 68"/>
                    <a:gd name="T62" fmla="*/ 174 w 174"/>
                    <a:gd name="T63" fmla="*/ 68 h 6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4" h="68">
                      <a:moveTo>
                        <a:pt x="5" y="68"/>
                      </a:moveTo>
                      <a:lnTo>
                        <a:pt x="13" y="61"/>
                      </a:lnTo>
                      <a:lnTo>
                        <a:pt x="28" y="44"/>
                      </a:lnTo>
                      <a:lnTo>
                        <a:pt x="40" y="39"/>
                      </a:lnTo>
                      <a:lnTo>
                        <a:pt x="42" y="37"/>
                      </a:lnTo>
                      <a:lnTo>
                        <a:pt x="56" y="24"/>
                      </a:lnTo>
                      <a:lnTo>
                        <a:pt x="71" y="13"/>
                      </a:lnTo>
                      <a:lnTo>
                        <a:pt x="74" y="10"/>
                      </a:lnTo>
                      <a:lnTo>
                        <a:pt x="85" y="0"/>
                      </a:lnTo>
                      <a:lnTo>
                        <a:pt x="100" y="2"/>
                      </a:lnTo>
                      <a:lnTo>
                        <a:pt x="103" y="10"/>
                      </a:lnTo>
                      <a:lnTo>
                        <a:pt x="114" y="20"/>
                      </a:lnTo>
                      <a:lnTo>
                        <a:pt x="128" y="33"/>
                      </a:lnTo>
                      <a:lnTo>
                        <a:pt x="134" y="39"/>
                      </a:lnTo>
                      <a:lnTo>
                        <a:pt x="143" y="43"/>
                      </a:lnTo>
                      <a:lnTo>
                        <a:pt x="157" y="47"/>
                      </a:lnTo>
                      <a:lnTo>
                        <a:pt x="172" y="62"/>
                      </a:lnTo>
                      <a:lnTo>
                        <a:pt x="174" y="67"/>
                      </a:lnTo>
                      <a:lnTo>
                        <a:pt x="0" y="67"/>
                      </a:lnTo>
                      <a:lnTo>
                        <a:pt x="5" y="68"/>
                      </a:lnTo>
                      <a:close/>
                    </a:path>
                  </a:pathLst>
                </a:custGeom>
                <a:solidFill>
                  <a:srgbClr val="FFC03C"/>
                </a:solidFill>
                <a:ln w="9360">
                  <a:solidFill>
                    <a:srgbClr val="FFC03C"/>
                  </a:solidFill>
                  <a:round/>
                  <a:headEnd/>
                  <a:tailEnd/>
                </a:ln>
              </p:spPr>
              <p:txBody>
                <a:bodyPr wrap="none" anchor="ctr"/>
                <a:lstStyle/>
                <a:p>
                  <a:endParaRPr lang="en-IN" b="1"/>
                </a:p>
              </p:txBody>
            </p:sp>
            <p:sp>
              <p:nvSpPr>
                <p:cNvPr id="13357" name="Freeform 215"/>
                <p:cNvSpPr>
                  <a:spLocks noChangeArrowheads="1"/>
                </p:cNvSpPr>
                <p:nvPr/>
              </p:nvSpPr>
              <p:spPr bwMode="auto">
                <a:xfrm>
                  <a:off x="1971" y="2349"/>
                  <a:ext cx="0" cy="0"/>
                </a:xfrm>
                <a:custGeom>
                  <a:avLst/>
                  <a:gdLst>
                    <a:gd name="T0" fmla="*/ 0 w 2"/>
                    <a:gd name="T1" fmla="*/ 0 h 2"/>
                    <a:gd name="T2" fmla="*/ 0 w 2"/>
                    <a:gd name="T3" fmla="*/ 0 h 2"/>
                    <a:gd name="T4" fmla="*/ 0 w 2"/>
                    <a:gd name="T5" fmla="*/ 0 h 2"/>
                    <a:gd name="T6" fmla="*/ 0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2"/>
                      </a:moveTo>
                      <a:lnTo>
                        <a:pt x="0" y="0"/>
                      </a:lnTo>
                      <a:lnTo>
                        <a:pt x="0" y="2"/>
                      </a:lnTo>
                      <a:lnTo>
                        <a:pt x="2" y="2"/>
                      </a:lnTo>
                      <a:close/>
                    </a:path>
                  </a:pathLst>
                </a:custGeom>
                <a:solidFill>
                  <a:srgbClr val="FFA000"/>
                </a:solidFill>
                <a:ln w="9360">
                  <a:solidFill>
                    <a:srgbClr val="FFA000"/>
                  </a:solidFill>
                  <a:round/>
                  <a:headEnd/>
                  <a:tailEnd/>
                </a:ln>
              </p:spPr>
              <p:txBody>
                <a:bodyPr wrap="none" anchor="ctr"/>
                <a:lstStyle/>
                <a:p>
                  <a:endParaRPr lang="en-IN" b="1"/>
                </a:p>
              </p:txBody>
            </p:sp>
            <p:sp>
              <p:nvSpPr>
                <p:cNvPr id="13358" name="Freeform 216"/>
                <p:cNvSpPr>
                  <a:spLocks noChangeArrowheads="1"/>
                </p:cNvSpPr>
                <p:nvPr/>
              </p:nvSpPr>
              <p:spPr bwMode="auto">
                <a:xfrm>
                  <a:off x="905" y="2205"/>
                  <a:ext cx="868" cy="68"/>
                </a:xfrm>
                <a:custGeom>
                  <a:avLst/>
                  <a:gdLst>
                    <a:gd name="T0" fmla="*/ 14 w 872"/>
                    <a:gd name="T1" fmla="*/ 2 h 87"/>
                    <a:gd name="T2" fmla="*/ 783 w 872"/>
                    <a:gd name="T3" fmla="*/ 2 h 87"/>
                    <a:gd name="T4" fmla="*/ 783 w 872"/>
                    <a:gd name="T5" fmla="*/ 2 h 87"/>
                    <a:gd name="T6" fmla="*/ 768 w 872"/>
                    <a:gd name="T7" fmla="*/ 2 h 87"/>
                    <a:gd name="T8" fmla="*/ 768 w 872"/>
                    <a:gd name="T9" fmla="*/ 0 h 87"/>
                    <a:gd name="T10" fmla="*/ 14 w 872"/>
                    <a:gd name="T11" fmla="*/ 0 h 87"/>
                    <a:gd name="T12" fmla="*/ 14 w 872"/>
                    <a:gd name="T13" fmla="*/ 2 h 87"/>
                    <a:gd name="T14" fmla="*/ 0 w 872"/>
                    <a:gd name="T15" fmla="*/ 2 h 87"/>
                    <a:gd name="T16" fmla="*/ 0 w 872"/>
                    <a:gd name="T17" fmla="*/ 2 h 87"/>
                    <a:gd name="T18" fmla="*/ 14 w 872"/>
                    <a:gd name="T19" fmla="*/ 2 h 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72"/>
                    <a:gd name="T31" fmla="*/ 0 h 87"/>
                    <a:gd name="T32" fmla="*/ 872 w 872"/>
                    <a:gd name="T33" fmla="*/ 87 h 8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72" h="87">
                      <a:moveTo>
                        <a:pt x="14" y="87"/>
                      </a:moveTo>
                      <a:lnTo>
                        <a:pt x="872" y="87"/>
                      </a:lnTo>
                      <a:lnTo>
                        <a:pt x="872" y="58"/>
                      </a:lnTo>
                      <a:lnTo>
                        <a:pt x="857" y="58"/>
                      </a:lnTo>
                      <a:lnTo>
                        <a:pt x="857" y="0"/>
                      </a:lnTo>
                      <a:lnTo>
                        <a:pt x="14" y="0"/>
                      </a:lnTo>
                      <a:lnTo>
                        <a:pt x="14" y="29"/>
                      </a:lnTo>
                      <a:lnTo>
                        <a:pt x="0" y="29"/>
                      </a:lnTo>
                      <a:lnTo>
                        <a:pt x="0" y="87"/>
                      </a:lnTo>
                      <a:lnTo>
                        <a:pt x="14" y="87"/>
                      </a:lnTo>
                      <a:close/>
                    </a:path>
                  </a:pathLst>
                </a:custGeom>
                <a:solidFill>
                  <a:srgbClr val="50A5F5"/>
                </a:solidFill>
                <a:ln w="9360">
                  <a:solidFill>
                    <a:srgbClr val="50A5F5"/>
                  </a:solidFill>
                  <a:round/>
                  <a:headEnd/>
                  <a:tailEnd/>
                </a:ln>
              </p:spPr>
              <p:txBody>
                <a:bodyPr wrap="none" anchor="ctr"/>
                <a:lstStyle/>
                <a:p>
                  <a:endParaRPr lang="en-IN" b="1"/>
                </a:p>
              </p:txBody>
            </p:sp>
            <p:sp>
              <p:nvSpPr>
                <p:cNvPr id="13359" name="Freeform 217"/>
                <p:cNvSpPr>
                  <a:spLocks noChangeArrowheads="1"/>
                </p:cNvSpPr>
                <p:nvPr/>
              </p:nvSpPr>
              <p:spPr bwMode="auto">
                <a:xfrm>
                  <a:off x="1852" y="2205"/>
                  <a:ext cx="158" cy="68"/>
                </a:xfrm>
                <a:custGeom>
                  <a:avLst/>
                  <a:gdLst>
                    <a:gd name="T0" fmla="*/ 14 w 162"/>
                    <a:gd name="T1" fmla="*/ 2 h 87"/>
                    <a:gd name="T2" fmla="*/ 93 w 162"/>
                    <a:gd name="T3" fmla="*/ 2 h 87"/>
                    <a:gd name="T4" fmla="*/ 93 w 162"/>
                    <a:gd name="T5" fmla="*/ 2 h 87"/>
                    <a:gd name="T6" fmla="*/ 37 w 162"/>
                    <a:gd name="T7" fmla="*/ 2 h 87"/>
                    <a:gd name="T8" fmla="*/ 37 w 162"/>
                    <a:gd name="T9" fmla="*/ 2 h 87"/>
                    <a:gd name="T10" fmla="*/ 22 w 162"/>
                    <a:gd name="T11" fmla="*/ 2 h 87"/>
                    <a:gd name="T12" fmla="*/ 22 w 162"/>
                    <a:gd name="T13" fmla="*/ 0 h 87"/>
                    <a:gd name="T14" fmla="*/ 0 w 162"/>
                    <a:gd name="T15" fmla="*/ 0 h 87"/>
                    <a:gd name="T16" fmla="*/ 0 w 162"/>
                    <a:gd name="T17" fmla="*/ 2 h 87"/>
                    <a:gd name="T18" fmla="*/ 14 w 162"/>
                    <a:gd name="T19" fmla="*/ 2 h 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2"/>
                    <a:gd name="T31" fmla="*/ 0 h 87"/>
                    <a:gd name="T32" fmla="*/ 162 w 162"/>
                    <a:gd name="T33" fmla="*/ 87 h 8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2" h="87">
                      <a:moveTo>
                        <a:pt x="14" y="87"/>
                      </a:moveTo>
                      <a:lnTo>
                        <a:pt x="162" y="87"/>
                      </a:lnTo>
                      <a:lnTo>
                        <a:pt x="162" y="58"/>
                      </a:lnTo>
                      <a:lnTo>
                        <a:pt x="59" y="58"/>
                      </a:lnTo>
                      <a:lnTo>
                        <a:pt x="59" y="29"/>
                      </a:lnTo>
                      <a:lnTo>
                        <a:pt x="44" y="29"/>
                      </a:lnTo>
                      <a:lnTo>
                        <a:pt x="44" y="0"/>
                      </a:lnTo>
                      <a:lnTo>
                        <a:pt x="0" y="0"/>
                      </a:lnTo>
                      <a:lnTo>
                        <a:pt x="0" y="86"/>
                      </a:lnTo>
                      <a:lnTo>
                        <a:pt x="14" y="87"/>
                      </a:lnTo>
                      <a:close/>
                    </a:path>
                  </a:pathLst>
                </a:custGeom>
                <a:solidFill>
                  <a:srgbClr val="50A5F5"/>
                </a:solidFill>
                <a:ln w="9360">
                  <a:solidFill>
                    <a:srgbClr val="50A5F5"/>
                  </a:solidFill>
                  <a:round/>
                  <a:headEnd/>
                  <a:tailEnd/>
                </a:ln>
              </p:spPr>
              <p:txBody>
                <a:bodyPr wrap="none" anchor="ctr"/>
                <a:lstStyle/>
                <a:p>
                  <a:endParaRPr lang="en-IN" b="1"/>
                </a:p>
              </p:txBody>
            </p:sp>
            <p:sp>
              <p:nvSpPr>
                <p:cNvPr id="13360" name="Freeform 218"/>
                <p:cNvSpPr>
                  <a:spLocks noChangeArrowheads="1"/>
                </p:cNvSpPr>
                <p:nvPr/>
              </p:nvSpPr>
              <p:spPr bwMode="auto">
                <a:xfrm>
                  <a:off x="2118" y="2205"/>
                  <a:ext cx="144" cy="68"/>
                </a:xfrm>
                <a:custGeom>
                  <a:avLst/>
                  <a:gdLst>
                    <a:gd name="T0" fmla="*/ 15 w 148"/>
                    <a:gd name="T1" fmla="*/ 2 h 87"/>
                    <a:gd name="T2" fmla="*/ 81 w 148"/>
                    <a:gd name="T3" fmla="*/ 2 h 87"/>
                    <a:gd name="T4" fmla="*/ 81 w 148"/>
                    <a:gd name="T5" fmla="*/ 2 h 87"/>
                    <a:gd name="T6" fmla="*/ 48 w 148"/>
                    <a:gd name="T7" fmla="*/ 2 h 87"/>
                    <a:gd name="T8" fmla="*/ 48 w 148"/>
                    <a:gd name="T9" fmla="*/ 0 h 87"/>
                    <a:gd name="T10" fmla="*/ 36 w 148"/>
                    <a:gd name="T11" fmla="*/ 0 h 87"/>
                    <a:gd name="T12" fmla="*/ 36 w 148"/>
                    <a:gd name="T13" fmla="*/ 2 h 87"/>
                    <a:gd name="T14" fmla="*/ 0 w 148"/>
                    <a:gd name="T15" fmla="*/ 2 h 87"/>
                    <a:gd name="T16" fmla="*/ 0 w 148"/>
                    <a:gd name="T17" fmla="*/ 2 h 87"/>
                    <a:gd name="T18" fmla="*/ 15 w 148"/>
                    <a:gd name="T19" fmla="*/ 2 h 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8"/>
                    <a:gd name="T31" fmla="*/ 0 h 87"/>
                    <a:gd name="T32" fmla="*/ 148 w 148"/>
                    <a:gd name="T33" fmla="*/ 87 h 8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8" h="87">
                      <a:moveTo>
                        <a:pt x="15" y="87"/>
                      </a:moveTo>
                      <a:lnTo>
                        <a:pt x="148" y="87"/>
                      </a:lnTo>
                      <a:lnTo>
                        <a:pt x="148" y="58"/>
                      </a:lnTo>
                      <a:lnTo>
                        <a:pt x="89" y="58"/>
                      </a:lnTo>
                      <a:lnTo>
                        <a:pt x="89" y="0"/>
                      </a:lnTo>
                      <a:lnTo>
                        <a:pt x="59" y="0"/>
                      </a:lnTo>
                      <a:lnTo>
                        <a:pt x="59" y="58"/>
                      </a:lnTo>
                      <a:lnTo>
                        <a:pt x="0" y="58"/>
                      </a:lnTo>
                      <a:lnTo>
                        <a:pt x="0" y="87"/>
                      </a:lnTo>
                      <a:lnTo>
                        <a:pt x="15" y="87"/>
                      </a:lnTo>
                      <a:close/>
                    </a:path>
                  </a:pathLst>
                </a:custGeom>
                <a:solidFill>
                  <a:srgbClr val="50A5F5"/>
                </a:solidFill>
                <a:ln w="9360">
                  <a:solidFill>
                    <a:srgbClr val="50A5F5"/>
                  </a:solidFill>
                  <a:round/>
                  <a:headEnd/>
                  <a:tailEnd/>
                </a:ln>
              </p:spPr>
              <p:txBody>
                <a:bodyPr wrap="none" anchor="ctr"/>
                <a:lstStyle/>
                <a:p>
                  <a:endParaRPr lang="en-IN" b="1"/>
                </a:p>
              </p:txBody>
            </p:sp>
            <p:sp>
              <p:nvSpPr>
                <p:cNvPr id="13361" name="Freeform 219"/>
                <p:cNvSpPr>
                  <a:spLocks noChangeArrowheads="1"/>
                </p:cNvSpPr>
                <p:nvPr/>
              </p:nvSpPr>
              <p:spPr bwMode="auto">
                <a:xfrm>
                  <a:off x="2414" y="2205"/>
                  <a:ext cx="1976" cy="68"/>
                </a:xfrm>
                <a:custGeom>
                  <a:avLst/>
                  <a:gdLst>
                    <a:gd name="T0" fmla="*/ 177 w 1981"/>
                    <a:gd name="T1" fmla="*/ 2 h 87"/>
                    <a:gd name="T2" fmla="*/ 1870 w 1981"/>
                    <a:gd name="T3" fmla="*/ 2 h 87"/>
                    <a:gd name="T4" fmla="*/ 1870 w 1981"/>
                    <a:gd name="T5" fmla="*/ 0 h 87"/>
                    <a:gd name="T6" fmla="*/ 0 w 1981"/>
                    <a:gd name="T7" fmla="*/ 0 h 87"/>
                    <a:gd name="T8" fmla="*/ 0 w 1981"/>
                    <a:gd name="T9" fmla="*/ 2 h 87"/>
                    <a:gd name="T10" fmla="*/ 30 w 1981"/>
                    <a:gd name="T11" fmla="*/ 2 h 87"/>
                    <a:gd name="T12" fmla="*/ 30 w 1981"/>
                    <a:gd name="T13" fmla="*/ 2 h 87"/>
                    <a:gd name="T14" fmla="*/ 74 w 1981"/>
                    <a:gd name="T15" fmla="*/ 2 h 87"/>
                    <a:gd name="T16" fmla="*/ 74 w 1981"/>
                    <a:gd name="T17" fmla="*/ 2 h 87"/>
                    <a:gd name="T18" fmla="*/ 133 w 1981"/>
                    <a:gd name="T19" fmla="*/ 2 h 87"/>
                    <a:gd name="T20" fmla="*/ 133 w 1981"/>
                    <a:gd name="T21" fmla="*/ 2 h 87"/>
                    <a:gd name="T22" fmla="*/ 163 w 1981"/>
                    <a:gd name="T23" fmla="*/ 2 h 87"/>
                    <a:gd name="T24" fmla="*/ 163 w 1981"/>
                    <a:gd name="T25" fmla="*/ 2 h 87"/>
                    <a:gd name="T26" fmla="*/ 177 w 1981"/>
                    <a:gd name="T27" fmla="*/ 2 h 8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81"/>
                    <a:gd name="T43" fmla="*/ 0 h 87"/>
                    <a:gd name="T44" fmla="*/ 1981 w 1981"/>
                    <a:gd name="T45" fmla="*/ 87 h 8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81" h="87">
                      <a:moveTo>
                        <a:pt x="177" y="86"/>
                      </a:moveTo>
                      <a:lnTo>
                        <a:pt x="1981" y="86"/>
                      </a:lnTo>
                      <a:lnTo>
                        <a:pt x="1981" y="0"/>
                      </a:lnTo>
                      <a:lnTo>
                        <a:pt x="0" y="0"/>
                      </a:lnTo>
                      <a:lnTo>
                        <a:pt x="0" y="29"/>
                      </a:lnTo>
                      <a:lnTo>
                        <a:pt x="30" y="29"/>
                      </a:lnTo>
                      <a:lnTo>
                        <a:pt x="30" y="58"/>
                      </a:lnTo>
                      <a:lnTo>
                        <a:pt x="74" y="58"/>
                      </a:lnTo>
                      <a:lnTo>
                        <a:pt x="74" y="29"/>
                      </a:lnTo>
                      <a:lnTo>
                        <a:pt x="133" y="29"/>
                      </a:lnTo>
                      <a:lnTo>
                        <a:pt x="133" y="58"/>
                      </a:lnTo>
                      <a:lnTo>
                        <a:pt x="163" y="58"/>
                      </a:lnTo>
                      <a:lnTo>
                        <a:pt x="163" y="87"/>
                      </a:lnTo>
                      <a:lnTo>
                        <a:pt x="177" y="86"/>
                      </a:lnTo>
                      <a:close/>
                    </a:path>
                  </a:pathLst>
                </a:custGeom>
                <a:solidFill>
                  <a:srgbClr val="50A5F5"/>
                </a:solidFill>
                <a:ln w="9360">
                  <a:solidFill>
                    <a:srgbClr val="50A5F5"/>
                  </a:solidFill>
                  <a:round/>
                  <a:headEnd/>
                  <a:tailEnd/>
                </a:ln>
              </p:spPr>
              <p:txBody>
                <a:bodyPr wrap="none" anchor="ctr"/>
                <a:lstStyle/>
                <a:p>
                  <a:endParaRPr lang="en-IN" b="1"/>
                </a:p>
              </p:txBody>
            </p:sp>
            <p:sp>
              <p:nvSpPr>
                <p:cNvPr id="13362" name="Rectangle 220"/>
                <p:cNvSpPr>
                  <a:spLocks noChangeArrowheads="1"/>
                </p:cNvSpPr>
                <p:nvPr/>
              </p:nvSpPr>
              <p:spPr bwMode="auto">
                <a:xfrm>
                  <a:off x="2104" y="2205"/>
                  <a:ext cx="10" cy="20"/>
                </a:xfrm>
                <a:prstGeom prst="rect">
                  <a:avLst/>
                </a:prstGeom>
                <a:solidFill>
                  <a:srgbClr val="50A5F5"/>
                </a:solidFill>
                <a:ln w="9360">
                  <a:solidFill>
                    <a:srgbClr val="50A5F5"/>
                  </a:solidFill>
                  <a:miter lim="800000"/>
                  <a:headEnd/>
                  <a:tailEnd/>
                </a:ln>
              </p:spPr>
              <p:txBody>
                <a:bodyPr wrap="none" anchor="ctr"/>
                <a:lstStyle/>
                <a:p>
                  <a:endParaRPr lang="en-US" b="1">
                    <a:solidFill>
                      <a:srgbClr val="0000CC"/>
                    </a:solidFill>
                    <a:latin typeface="Constantia" pitchFamily="18" charset="0"/>
                  </a:endParaRPr>
                </a:p>
              </p:txBody>
            </p:sp>
            <p:sp>
              <p:nvSpPr>
                <p:cNvPr id="13363" name="Freeform 221"/>
                <p:cNvSpPr>
                  <a:spLocks noChangeArrowheads="1"/>
                </p:cNvSpPr>
                <p:nvPr/>
              </p:nvSpPr>
              <p:spPr bwMode="auto">
                <a:xfrm>
                  <a:off x="912" y="2205"/>
                  <a:ext cx="495" cy="68"/>
                </a:xfrm>
                <a:custGeom>
                  <a:avLst/>
                  <a:gdLst>
                    <a:gd name="T0" fmla="*/ 0 w 499"/>
                    <a:gd name="T1" fmla="*/ 2 h 87"/>
                    <a:gd name="T2" fmla="*/ 0 w 499"/>
                    <a:gd name="T3" fmla="*/ 2 h 87"/>
                    <a:gd name="T4" fmla="*/ 6 w 499"/>
                    <a:gd name="T5" fmla="*/ 2 h 87"/>
                    <a:gd name="T6" fmla="*/ 8 w 499"/>
                    <a:gd name="T7" fmla="*/ 2 h 87"/>
                    <a:gd name="T8" fmla="*/ 8 w 499"/>
                    <a:gd name="T9" fmla="*/ 2 h 87"/>
                    <a:gd name="T10" fmla="*/ 14 w 499"/>
                    <a:gd name="T11" fmla="*/ 0 h 87"/>
                    <a:gd name="T12" fmla="*/ 401 w 499"/>
                    <a:gd name="T13" fmla="*/ 0 h 87"/>
                    <a:gd name="T14" fmla="*/ 403 w 499"/>
                    <a:gd name="T15" fmla="*/ 2 h 87"/>
                    <a:gd name="T16" fmla="*/ 405 w 499"/>
                    <a:gd name="T17" fmla="*/ 2 h 87"/>
                    <a:gd name="T18" fmla="*/ 409 w 499"/>
                    <a:gd name="T19" fmla="*/ 2 h 87"/>
                    <a:gd name="T20" fmla="*/ 415 w 499"/>
                    <a:gd name="T21" fmla="*/ 2 h 87"/>
                    <a:gd name="T22" fmla="*/ 416 w 499"/>
                    <a:gd name="T23" fmla="*/ 2 h 87"/>
                    <a:gd name="T24" fmla="*/ 0 w 499"/>
                    <a:gd name="T25" fmla="*/ 2 h 87"/>
                    <a:gd name="T26" fmla="*/ 0 w 499"/>
                    <a:gd name="T27" fmla="*/ 2 h 8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99"/>
                    <a:gd name="T43" fmla="*/ 0 h 87"/>
                    <a:gd name="T44" fmla="*/ 499 w 499"/>
                    <a:gd name="T45" fmla="*/ 87 h 8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99" h="87">
                      <a:moveTo>
                        <a:pt x="0" y="87"/>
                      </a:moveTo>
                      <a:lnTo>
                        <a:pt x="0" y="58"/>
                      </a:lnTo>
                      <a:lnTo>
                        <a:pt x="6" y="29"/>
                      </a:lnTo>
                      <a:lnTo>
                        <a:pt x="8" y="29"/>
                      </a:lnTo>
                      <a:lnTo>
                        <a:pt x="8" y="24"/>
                      </a:lnTo>
                      <a:lnTo>
                        <a:pt x="14" y="0"/>
                      </a:lnTo>
                      <a:lnTo>
                        <a:pt x="479" y="0"/>
                      </a:lnTo>
                      <a:lnTo>
                        <a:pt x="481" y="12"/>
                      </a:lnTo>
                      <a:lnTo>
                        <a:pt x="484" y="29"/>
                      </a:lnTo>
                      <a:lnTo>
                        <a:pt x="489" y="58"/>
                      </a:lnTo>
                      <a:lnTo>
                        <a:pt x="497" y="72"/>
                      </a:lnTo>
                      <a:lnTo>
                        <a:pt x="499" y="86"/>
                      </a:lnTo>
                      <a:lnTo>
                        <a:pt x="0" y="86"/>
                      </a:lnTo>
                      <a:lnTo>
                        <a:pt x="0" y="87"/>
                      </a:lnTo>
                      <a:close/>
                    </a:path>
                  </a:pathLst>
                </a:custGeom>
                <a:solidFill>
                  <a:srgbClr val="78B9FA"/>
                </a:solidFill>
                <a:ln w="9360">
                  <a:solidFill>
                    <a:srgbClr val="78B9FA"/>
                  </a:solidFill>
                  <a:round/>
                  <a:headEnd/>
                  <a:tailEnd/>
                </a:ln>
              </p:spPr>
              <p:txBody>
                <a:bodyPr wrap="none" anchor="ctr"/>
                <a:lstStyle/>
                <a:p>
                  <a:endParaRPr lang="en-IN" b="1"/>
                </a:p>
              </p:txBody>
            </p:sp>
            <p:sp>
              <p:nvSpPr>
                <p:cNvPr id="13364" name="Freeform 222"/>
                <p:cNvSpPr>
                  <a:spLocks noChangeArrowheads="1"/>
                </p:cNvSpPr>
                <p:nvPr/>
              </p:nvSpPr>
              <p:spPr bwMode="auto">
                <a:xfrm>
                  <a:off x="1488" y="2205"/>
                  <a:ext cx="286" cy="68"/>
                </a:xfrm>
                <a:custGeom>
                  <a:avLst/>
                  <a:gdLst>
                    <a:gd name="T0" fmla="*/ 9 w 290"/>
                    <a:gd name="T1" fmla="*/ 2 h 87"/>
                    <a:gd name="T2" fmla="*/ 23 w 290"/>
                    <a:gd name="T3" fmla="*/ 2 h 87"/>
                    <a:gd name="T4" fmla="*/ 36 w 290"/>
                    <a:gd name="T5" fmla="*/ 2 h 87"/>
                    <a:gd name="T6" fmla="*/ 214 w 290"/>
                    <a:gd name="T7" fmla="*/ 2 h 87"/>
                    <a:gd name="T8" fmla="*/ 214 w 290"/>
                    <a:gd name="T9" fmla="*/ 2 h 87"/>
                    <a:gd name="T10" fmla="*/ 202 w 290"/>
                    <a:gd name="T11" fmla="*/ 2 h 87"/>
                    <a:gd name="T12" fmla="*/ 202 w 290"/>
                    <a:gd name="T13" fmla="*/ 0 h 87"/>
                    <a:gd name="T14" fmla="*/ 36 w 290"/>
                    <a:gd name="T15" fmla="*/ 0 h 87"/>
                    <a:gd name="T16" fmla="*/ 36 w 290"/>
                    <a:gd name="T17" fmla="*/ 2 h 87"/>
                    <a:gd name="T18" fmla="*/ 24 w 290"/>
                    <a:gd name="T19" fmla="*/ 2 h 87"/>
                    <a:gd name="T20" fmla="*/ 10 w 290"/>
                    <a:gd name="T21" fmla="*/ 2 h 87"/>
                    <a:gd name="T22" fmla="*/ 7 w 290"/>
                    <a:gd name="T23" fmla="*/ 2 h 87"/>
                    <a:gd name="T24" fmla="*/ 0 w 290"/>
                    <a:gd name="T25" fmla="*/ 2 h 87"/>
                    <a:gd name="T26" fmla="*/ 10 w 290"/>
                    <a:gd name="T27" fmla="*/ 2 h 87"/>
                    <a:gd name="T28" fmla="*/ 9 w 290"/>
                    <a:gd name="T29" fmla="*/ 2 h 8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90"/>
                    <a:gd name="T46" fmla="*/ 0 h 87"/>
                    <a:gd name="T47" fmla="*/ 290 w 290"/>
                    <a:gd name="T48" fmla="*/ 87 h 8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90" h="87">
                      <a:moveTo>
                        <a:pt x="9" y="85"/>
                      </a:moveTo>
                      <a:lnTo>
                        <a:pt x="23" y="86"/>
                      </a:lnTo>
                      <a:lnTo>
                        <a:pt x="36" y="87"/>
                      </a:lnTo>
                      <a:lnTo>
                        <a:pt x="290" y="87"/>
                      </a:lnTo>
                      <a:lnTo>
                        <a:pt x="290" y="58"/>
                      </a:lnTo>
                      <a:lnTo>
                        <a:pt x="275" y="58"/>
                      </a:lnTo>
                      <a:lnTo>
                        <a:pt x="275" y="0"/>
                      </a:lnTo>
                      <a:lnTo>
                        <a:pt x="40" y="0"/>
                      </a:lnTo>
                      <a:lnTo>
                        <a:pt x="39" y="2"/>
                      </a:lnTo>
                      <a:lnTo>
                        <a:pt x="24" y="13"/>
                      </a:lnTo>
                      <a:lnTo>
                        <a:pt x="10" y="26"/>
                      </a:lnTo>
                      <a:lnTo>
                        <a:pt x="7" y="29"/>
                      </a:lnTo>
                      <a:lnTo>
                        <a:pt x="0" y="58"/>
                      </a:lnTo>
                      <a:lnTo>
                        <a:pt x="10" y="85"/>
                      </a:lnTo>
                      <a:lnTo>
                        <a:pt x="9" y="85"/>
                      </a:lnTo>
                      <a:close/>
                    </a:path>
                  </a:pathLst>
                </a:custGeom>
                <a:solidFill>
                  <a:srgbClr val="78B9FA"/>
                </a:solidFill>
                <a:ln w="9360">
                  <a:solidFill>
                    <a:srgbClr val="78B9FA"/>
                  </a:solidFill>
                  <a:round/>
                  <a:headEnd/>
                  <a:tailEnd/>
                </a:ln>
              </p:spPr>
              <p:txBody>
                <a:bodyPr wrap="none" anchor="ctr"/>
                <a:lstStyle/>
                <a:p>
                  <a:endParaRPr lang="en-IN" b="1"/>
                </a:p>
              </p:txBody>
            </p:sp>
            <p:sp>
              <p:nvSpPr>
                <p:cNvPr id="13365" name="Freeform 223"/>
                <p:cNvSpPr>
                  <a:spLocks noChangeArrowheads="1"/>
                </p:cNvSpPr>
                <p:nvPr/>
              </p:nvSpPr>
              <p:spPr bwMode="auto">
                <a:xfrm>
                  <a:off x="1850" y="2214"/>
                  <a:ext cx="159" cy="60"/>
                </a:xfrm>
                <a:custGeom>
                  <a:avLst/>
                  <a:gdLst>
                    <a:gd name="T0" fmla="*/ 38 w 163"/>
                    <a:gd name="T1" fmla="*/ 2 h 77"/>
                    <a:gd name="T2" fmla="*/ 59 w 163"/>
                    <a:gd name="T3" fmla="*/ 2 h 77"/>
                    <a:gd name="T4" fmla="*/ 61 w 163"/>
                    <a:gd name="T5" fmla="*/ 2 h 77"/>
                    <a:gd name="T6" fmla="*/ 94 w 163"/>
                    <a:gd name="T7" fmla="*/ 2 h 77"/>
                    <a:gd name="T8" fmla="*/ 94 w 163"/>
                    <a:gd name="T9" fmla="*/ 2 h 77"/>
                    <a:gd name="T10" fmla="*/ 0 w 163"/>
                    <a:gd name="T11" fmla="*/ 2 h 77"/>
                    <a:gd name="T12" fmla="*/ 0 w 163"/>
                    <a:gd name="T13" fmla="*/ 0 h 77"/>
                    <a:gd name="T14" fmla="*/ 8 w 163"/>
                    <a:gd name="T15" fmla="*/ 2 h 77"/>
                    <a:gd name="T16" fmla="*/ 15 w 163"/>
                    <a:gd name="T17" fmla="*/ 2 h 77"/>
                    <a:gd name="T18" fmla="*/ 20 w 163"/>
                    <a:gd name="T19" fmla="*/ 2 h 77"/>
                    <a:gd name="T20" fmla="*/ 22 w 163"/>
                    <a:gd name="T21" fmla="*/ 2 h 77"/>
                    <a:gd name="T22" fmla="*/ 31 w 163"/>
                    <a:gd name="T23" fmla="*/ 2 h 77"/>
                    <a:gd name="T24" fmla="*/ 38 w 163"/>
                    <a:gd name="T25" fmla="*/ 2 h 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3"/>
                    <a:gd name="T40" fmla="*/ 0 h 77"/>
                    <a:gd name="T41" fmla="*/ 163 w 163"/>
                    <a:gd name="T42" fmla="*/ 77 h 7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3" h="77">
                      <a:moveTo>
                        <a:pt x="60" y="51"/>
                      </a:moveTo>
                      <a:lnTo>
                        <a:pt x="104" y="51"/>
                      </a:lnTo>
                      <a:lnTo>
                        <a:pt x="108" y="48"/>
                      </a:lnTo>
                      <a:lnTo>
                        <a:pt x="163" y="48"/>
                      </a:lnTo>
                      <a:lnTo>
                        <a:pt x="163" y="77"/>
                      </a:lnTo>
                      <a:lnTo>
                        <a:pt x="0" y="77"/>
                      </a:lnTo>
                      <a:lnTo>
                        <a:pt x="0" y="0"/>
                      </a:lnTo>
                      <a:lnTo>
                        <a:pt x="8" y="19"/>
                      </a:lnTo>
                      <a:lnTo>
                        <a:pt x="15" y="24"/>
                      </a:lnTo>
                      <a:lnTo>
                        <a:pt x="30" y="29"/>
                      </a:lnTo>
                      <a:lnTo>
                        <a:pt x="44" y="40"/>
                      </a:lnTo>
                      <a:lnTo>
                        <a:pt x="53" y="48"/>
                      </a:lnTo>
                      <a:lnTo>
                        <a:pt x="60" y="51"/>
                      </a:lnTo>
                      <a:close/>
                    </a:path>
                  </a:pathLst>
                </a:custGeom>
                <a:solidFill>
                  <a:srgbClr val="78B9FA"/>
                </a:solidFill>
                <a:ln w="9360">
                  <a:solidFill>
                    <a:srgbClr val="78B9FA"/>
                  </a:solidFill>
                  <a:round/>
                  <a:headEnd/>
                  <a:tailEnd/>
                </a:ln>
              </p:spPr>
              <p:txBody>
                <a:bodyPr wrap="none" anchor="ctr"/>
                <a:lstStyle/>
                <a:p>
                  <a:endParaRPr lang="en-IN" b="1"/>
                </a:p>
              </p:txBody>
            </p:sp>
            <p:sp>
              <p:nvSpPr>
                <p:cNvPr id="13366" name="Freeform 224"/>
                <p:cNvSpPr>
                  <a:spLocks noChangeArrowheads="1"/>
                </p:cNvSpPr>
                <p:nvPr/>
              </p:nvSpPr>
              <p:spPr bwMode="auto">
                <a:xfrm>
                  <a:off x="2414" y="2205"/>
                  <a:ext cx="1977" cy="68"/>
                </a:xfrm>
                <a:custGeom>
                  <a:avLst/>
                  <a:gdLst>
                    <a:gd name="T0" fmla="*/ 42 w 1982"/>
                    <a:gd name="T1" fmla="*/ 2 h 86"/>
                    <a:gd name="T2" fmla="*/ 29 w 1982"/>
                    <a:gd name="T3" fmla="*/ 2 h 86"/>
                    <a:gd name="T4" fmla="*/ 29 w 1982"/>
                    <a:gd name="T5" fmla="*/ 2 h 86"/>
                    <a:gd name="T6" fmla="*/ 31 w 1982"/>
                    <a:gd name="T7" fmla="*/ 2 h 86"/>
                    <a:gd name="T8" fmla="*/ 29 w 1982"/>
                    <a:gd name="T9" fmla="*/ 2 h 86"/>
                    <a:gd name="T10" fmla="*/ 26 w 1982"/>
                    <a:gd name="T11" fmla="*/ 2 h 86"/>
                    <a:gd name="T12" fmla="*/ 0 w 1982"/>
                    <a:gd name="T13" fmla="*/ 2 h 86"/>
                    <a:gd name="T14" fmla="*/ 0 w 1982"/>
                    <a:gd name="T15" fmla="*/ 0 h 86"/>
                    <a:gd name="T16" fmla="*/ 1871 w 1982"/>
                    <a:gd name="T17" fmla="*/ 0 h 86"/>
                    <a:gd name="T18" fmla="*/ 1871 w 1982"/>
                    <a:gd name="T19" fmla="*/ 2 h 86"/>
                    <a:gd name="T20" fmla="*/ 163 w 1982"/>
                    <a:gd name="T21" fmla="*/ 2 h 86"/>
                    <a:gd name="T22" fmla="*/ 163 w 1982"/>
                    <a:gd name="T23" fmla="*/ 2 h 86"/>
                    <a:gd name="T24" fmla="*/ 133 w 1982"/>
                    <a:gd name="T25" fmla="*/ 2 h 86"/>
                    <a:gd name="T26" fmla="*/ 133 w 1982"/>
                    <a:gd name="T27" fmla="*/ 2 h 86"/>
                    <a:gd name="T28" fmla="*/ 74 w 1982"/>
                    <a:gd name="T29" fmla="*/ 2 h 86"/>
                    <a:gd name="T30" fmla="*/ 74 w 1982"/>
                    <a:gd name="T31" fmla="*/ 2 h 86"/>
                    <a:gd name="T32" fmla="*/ 45 w 1982"/>
                    <a:gd name="T33" fmla="*/ 2 h 86"/>
                    <a:gd name="T34" fmla="*/ 44 w 1982"/>
                    <a:gd name="T35" fmla="*/ 2 h 86"/>
                    <a:gd name="T36" fmla="*/ 43 w 1982"/>
                    <a:gd name="T37" fmla="*/ 2 h 86"/>
                    <a:gd name="T38" fmla="*/ 42 w 1982"/>
                    <a:gd name="T39" fmla="*/ 2 h 8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982"/>
                    <a:gd name="T61" fmla="*/ 0 h 86"/>
                    <a:gd name="T62" fmla="*/ 1982 w 1982"/>
                    <a:gd name="T63" fmla="*/ 86 h 8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982" h="86">
                      <a:moveTo>
                        <a:pt x="42" y="58"/>
                      </a:moveTo>
                      <a:lnTo>
                        <a:pt x="29" y="58"/>
                      </a:lnTo>
                      <a:lnTo>
                        <a:pt x="29" y="32"/>
                      </a:lnTo>
                      <a:lnTo>
                        <a:pt x="31" y="29"/>
                      </a:lnTo>
                      <a:lnTo>
                        <a:pt x="29" y="22"/>
                      </a:lnTo>
                      <a:lnTo>
                        <a:pt x="26" y="29"/>
                      </a:lnTo>
                      <a:lnTo>
                        <a:pt x="0" y="29"/>
                      </a:lnTo>
                      <a:lnTo>
                        <a:pt x="0" y="0"/>
                      </a:lnTo>
                      <a:lnTo>
                        <a:pt x="1982" y="0"/>
                      </a:lnTo>
                      <a:lnTo>
                        <a:pt x="1982" y="86"/>
                      </a:lnTo>
                      <a:lnTo>
                        <a:pt x="163" y="86"/>
                      </a:lnTo>
                      <a:lnTo>
                        <a:pt x="163" y="57"/>
                      </a:lnTo>
                      <a:lnTo>
                        <a:pt x="133" y="57"/>
                      </a:lnTo>
                      <a:lnTo>
                        <a:pt x="133" y="28"/>
                      </a:lnTo>
                      <a:lnTo>
                        <a:pt x="74" y="28"/>
                      </a:lnTo>
                      <a:lnTo>
                        <a:pt x="74" y="57"/>
                      </a:lnTo>
                      <a:lnTo>
                        <a:pt x="45" y="57"/>
                      </a:lnTo>
                      <a:lnTo>
                        <a:pt x="44" y="54"/>
                      </a:lnTo>
                      <a:lnTo>
                        <a:pt x="43" y="57"/>
                      </a:lnTo>
                      <a:lnTo>
                        <a:pt x="42" y="58"/>
                      </a:lnTo>
                      <a:close/>
                    </a:path>
                  </a:pathLst>
                </a:custGeom>
                <a:solidFill>
                  <a:srgbClr val="78B9FA"/>
                </a:solidFill>
                <a:ln w="9360">
                  <a:solidFill>
                    <a:srgbClr val="78B9FA"/>
                  </a:solidFill>
                  <a:round/>
                  <a:headEnd/>
                  <a:tailEnd/>
                </a:ln>
              </p:spPr>
              <p:txBody>
                <a:bodyPr wrap="none" anchor="ctr"/>
                <a:lstStyle/>
                <a:p>
                  <a:endParaRPr lang="en-IN" b="1"/>
                </a:p>
              </p:txBody>
            </p:sp>
            <p:sp>
              <p:nvSpPr>
                <p:cNvPr id="13367" name="Freeform 225"/>
                <p:cNvSpPr>
                  <a:spLocks noChangeArrowheads="1"/>
                </p:cNvSpPr>
                <p:nvPr/>
              </p:nvSpPr>
              <p:spPr bwMode="auto">
                <a:xfrm>
                  <a:off x="1877" y="2205"/>
                  <a:ext cx="2" cy="1"/>
                </a:xfrm>
                <a:custGeom>
                  <a:avLst/>
                  <a:gdLst>
                    <a:gd name="T0" fmla="*/ 0 w 6"/>
                    <a:gd name="T1" fmla="*/ 0 h 6"/>
                    <a:gd name="T2" fmla="*/ 0 w 6"/>
                    <a:gd name="T3" fmla="*/ 0 h 6"/>
                    <a:gd name="T4" fmla="*/ 0 w 6"/>
                    <a:gd name="T5" fmla="*/ 0 h 6"/>
                    <a:gd name="T6" fmla="*/ 0 w 6"/>
                    <a:gd name="T7" fmla="*/ 0 h 6"/>
                    <a:gd name="T8" fmla="*/ 0 w 6"/>
                    <a:gd name="T9" fmla="*/ 0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4" y="6"/>
                      </a:moveTo>
                      <a:lnTo>
                        <a:pt x="6" y="0"/>
                      </a:lnTo>
                      <a:lnTo>
                        <a:pt x="0" y="0"/>
                      </a:lnTo>
                      <a:lnTo>
                        <a:pt x="3" y="6"/>
                      </a:lnTo>
                      <a:lnTo>
                        <a:pt x="4" y="6"/>
                      </a:lnTo>
                      <a:close/>
                    </a:path>
                  </a:pathLst>
                </a:custGeom>
                <a:solidFill>
                  <a:srgbClr val="78B9FA"/>
                </a:solidFill>
                <a:ln w="9360">
                  <a:solidFill>
                    <a:srgbClr val="78B9FA"/>
                  </a:solidFill>
                  <a:round/>
                  <a:headEnd/>
                  <a:tailEnd/>
                </a:ln>
              </p:spPr>
              <p:txBody>
                <a:bodyPr wrap="none" anchor="ctr"/>
                <a:lstStyle/>
                <a:p>
                  <a:endParaRPr lang="en-IN" b="1"/>
                </a:p>
              </p:txBody>
            </p:sp>
            <p:sp>
              <p:nvSpPr>
                <p:cNvPr id="13368" name="Freeform 226"/>
                <p:cNvSpPr>
                  <a:spLocks noChangeArrowheads="1"/>
                </p:cNvSpPr>
                <p:nvPr/>
              </p:nvSpPr>
              <p:spPr bwMode="auto">
                <a:xfrm>
                  <a:off x="2118" y="2205"/>
                  <a:ext cx="144" cy="68"/>
                </a:xfrm>
                <a:custGeom>
                  <a:avLst/>
                  <a:gdLst>
                    <a:gd name="T0" fmla="*/ 15 w 148"/>
                    <a:gd name="T1" fmla="*/ 2 h 87"/>
                    <a:gd name="T2" fmla="*/ 81 w 148"/>
                    <a:gd name="T3" fmla="*/ 2 h 87"/>
                    <a:gd name="T4" fmla="*/ 81 w 148"/>
                    <a:gd name="T5" fmla="*/ 2 h 87"/>
                    <a:gd name="T6" fmla="*/ 48 w 148"/>
                    <a:gd name="T7" fmla="*/ 2 h 87"/>
                    <a:gd name="T8" fmla="*/ 48 w 148"/>
                    <a:gd name="T9" fmla="*/ 0 h 87"/>
                    <a:gd name="T10" fmla="*/ 36 w 148"/>
                    <a:gd name="T11" fmla="*/ 0 h 87"/>
                    <a:gd name="T12" fmla="*/ 36 w 148"/>
                    <a:gd name="T13" fmla="*/ 2 h 87"/>
                    <a:gd name="T14" fmla="*/ 0 w 148"/>
                    <a:gd name="T15" fmla="*/ 2 h 87"/>
                    <a:gd name="T16" fmla="*/ 0 w 148"/>
                    <a:gd name="T17" fmla="*/ 2 h 87"/>
                    <a:gd name="T18" fmla="*/ 15 w 148"/>
                    <a:gd name="T19" fmla="*/ 2 h 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8"/>
                    <a:gd name="T31" fmla="*/ 0 h 87"/>
                    <a:gd name="T32" fmla="*/ 148 w 148"/>
                    <a:gd name="T33" fmla="*/ 87 h 8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8" h="87">
                      <a:moveTo>
                        <a:pt x="15" y="87"/>
                      </a:moveTo>
                      <a:lnTo>
                        <a:pt x="148" y="87"/>
                      </a:lnTo>
                      <a:lnTo>
                        <a:pt x="148" y="58"/>
                      </a:lnTo>
                      <a:lnTo>
                        <a:pt x="89" y="58"/>
                      </a:lnTo>
                      <a:lnTo>
                        <a:pt x="89" y="0"/>
                      </a:lnTo>
                      <a:lnTo>
                        <a:pt x="59" y="0"/>
                      </a:lnTo>
                      <a:lnTo>
                        <a:pt x="59" y="58"/>
                      </a:lnTo>
                      <a:lnTo>
                        <a:pt x="0" y="58"/>
                      </a:lnTo>
                      <a:lnTo>
                        <a:pt x="0" y="87"/>
                      </a:lnTo>
                      <a:lnTo>
                        <a:pt x="15" y="87"/>
                      </a:lnTo>
                      <a:close/>
                    </a:path>
                  </a:pathLst>
                </a:custGeom>
                <a:solidFill>
                  <a:srgbClr val="78B9FA"/>
                </a:solidFill>
                <a:ln w="9360">
                  <a:solidFill>
                    <a:srgbClr val="78B9FA"/>
                  </a:solidFill>
                  <a:round/>
                  <a:headEnd/>
                  <a:tailEnd/>
                </a:ln>
              </p:spPr>
              <p:txBody>
                <a:bodyPr wrap="none" anchor="ctr"/>
                <a:lstStyle/>
                <a:p>
                  <a:endParaRPr lang="en-IN" b="1"/>
                </a:p>
              </p:txBody>
            </p:sp>
            <p:sp>
              <p:nvSpPr>
                <p:cNvPr id="13369" name="Rectangle 227"/>
                <p:cNvSpPr>
                  <a:spLocks noChangeArrowheads="1"/>
                </p:cNvSpPr>
                <p:nvPr/>
              </p:nvSpPr>
              <p:spPr bwMode="auto">
                <a:xfrm>
                  <a:off x="2104" y="2205"/>
                  <a:ext cx="10" cy="20"/>
                </a:xfrm>
                <a:prstGeom prst="rect">
                  <a:avLst/>
                </a:prstGeom>
                <a:solidFill>
                  <a:srgbClr val="78B9FA"/>
                </a:solidFill>
                <a:ln w="9360">
                  <a:solidFill>
                    <a:srgbClr val="78B9FA"/>
                  </a:solidFill>
                  <a:miter lim="800000"/>
                  <a:headEnd/>
                  <a:tailEnd/>
                </a:ln>
              </p:spPr>
              <p:txBody>
                <a:bodyPr wrap="none" anchor="ctr"/>
                <a:lstStyle/>
                <a:p>
                  <a:endParaRPr lang="en-US" b="1">
                    <a:solidFill>
                      <a:srgbClr val="0000CC"/>
                    </a:solidFill>
                    <a:latin typeface="Constantia" pitchFamily="18" charset="0"/>
                  </a:endParaRPr>
                </a:p>
              </p:txBody>
            </p:sp>
            <p:sp>
              <p:nvSpPr>
                <p:cNvPr id="13370" name="Freeform 228"/>
                <p:cNvSpPr>
                  <a:spLocks noChangeArrowheads="1"/>
                </p:cNvSpPr>
                <p:nvPr/>
              </p:nvSpPr>
              <p:spPr bwMode="auto">
                <a:xfrm>
                  <a:off x="941" y="2205"/>
                  <a:ext cx="210" cy="68"/>
                </a:xfrm>
                <a:custGeom>
                  <a:avLst/>
                  <a:gdLst>
                    <a:gd name="T0" fmla="*/ 24 w 214"/>
                    <a:gd name="T1" fmla="*/ 2 h 87"/>
                    <a:gd name="T2" fmla="*/ 26 w 214"/>
                    <a:gd name="T3" fmla="*/ 2 h 87"/>
                    <a:gd name="T4" fmla="*/ 32 w 214"/>
                    <a:gd name="T5" fmla="*/ 2 h 87"/>
                    <a:gd name="T6" fmla="*/ 45 w 214"/>
                    <a:gd name="T7" fmla="*/ 2 h 87"/>
                    <a:gd name="T8" fmla="*/ 56 w 214"/>
                    <a:gd name="T9" fmla="*/ 2 h 87"/>
                    <a:gd name="T10" fmla="*/ 61 w 214"/>
                    <a:gd name="T11" fmla="*/ 2 h 87"/>
                    <a:gd name="T12" fmla="*/ 67 w 214"/>
                    <a:gd name="T13" fmla="*/ 2 h 87"/>
                    <a:gd name="T14" fmla="*/ 73 w 214"/>
                    <a:gd name="T15" fmla="*/ 2 h 87"/>
                    <a:gd name="T16" fmla="*/ 74 w 214"/>
                    <a:gd name="T17" fmla="*/ 2 h 87"/>
                    <a:gd name="T18" fmla="*/ 123 w 214"/>
                    <a:gd name="T19" fmla="*/ 2 h 87"/>
                    <a:gd name="T20" fmla="*/ 130 w 214"/>
                    <a:gd name="T21" fmla="*/ 2 h 87"/>
                    <a:gd name="T22" fmla="*/ 131 w 214"/>
                    <a:gd name="T23" fmla="*/ 2 h 87"/>
                    <a:gd name="T24" fmla="*/ 140 w 214"/>
                    <a:gd name="T25" fmla="*/ 2 h 87"/>
                    <a:gd name="T26" fmla="*/ 134 w 214"/>
                    <a:gd name="T27" fmla="*/ 0 h 87"/>
                    <a:gd name="T28" fmla="*/ 2 w 214"/>
                    <a:gd name="T29" fmla="*/ 0 h 87"/>
                    <a:gd name="T30" fmla="*/ 0 w 214"/>
                    <a:gd name="T31" fmla="*/ 2 h 87"/>
                    <a:gd name="T32" fmla="*/ 8 w 214"/>
                    <a:gd name="T33" fmla="*/ 2 h 87"/>
                    <a:gd name="T34" fmla="*/ 23 w 214"/>
                    <a:gd name="T35" fmla="*/ 2 h 87"/>
                    <a:gd name="T36" fmla="*/ 24 w 214"/>
                    <a:gd name="T37" fmla="*/ 2 h 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4"/>
                    <a:gd name="T58" fmla="*/ 0 h 87"/>
                    <a:gd name="T59" fmla="*/ 214 w 214"/>
                    <a:gd name="T60" fmla="*/ 87 h 8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4" h="87">
                      <a:moveTo>
                        <a:pt x="24" y="71"/>
                      </a:moveTo>
                      <a:lnTo>
                        <a:pt x="38" y="78"/>
                      </a:lnTo>
                      <a:lnTo>
                        <a:pt x="53" y="83"/>
                      </a:lnTo>
                      <a:lnTo>
                        <a:pt x="67" y="85"/>
                      </a:lnTo>
                      <a:lnTo>
                        <a:pt x="78" y="87"/>
                      </a:lnTo>
                      <a:lnTo>
                        <a:pt x="84" y="87"/>
                      </a:lnTo>
                      <a:lnTo>
                        <a:pt x="97" y="85"/>
                      </a:lnTo>
                      <a:lnTo>
                        <a:pt x="112" y="81"/>
                      </a:lnTo>
                      <a:lnTo>
                        <a:pt x="115" y="87"/>
                      </a:lnTo>
                      <a:lnTo>
                        <a:pt x="187" y="87"/>
                      </a:lnTo>
                      <a:lnTo>
                        <a:pt x="199" y="58"/>
                      </a:lnTo>
                      <a:lnTo>
                        <a:pt x="200" y="57"/>
                      </a:lnTo>
                      <a:lnTo>
                        <a:pt x="214" y="29"/>
                      </a:lnTo>
                      <a:lnTo>
                        <a:pt x="206" y="0"/>
                      </a:lnTo>
                      <a:lnTo>
                        <a:pt x="2" y="0"/>
                      </a:lnTo>
                      <a:lnTo>
                        <a:pt x="0" y="29"/>
                      </a:lnTo>
                      <a:lnTo>
                        <a:pt x="8" y="55"/>
                      </a:lnTo>
                      <a:lnTo>
                        <a:pt x="23" y="69"/>
                      </a:lnTo>
                      <a:lnTo>
                        <a:pt x="24" y="71"/>
                      </a:lnTo>
                      <a:close/>
                    </a:path>
                  </a:pathLst>
                </a:custGeom>
                <a:solidFill>
                  <a:srgbClr val="96D2FA"/>
                </a:solidFill>
                <a:ln w="9360">
                  <a:solidFill>
                    <a:srgbClr val="96D2FA"/>
                  </a:solidFill>
                  <a:round/>
                  <a:headEnd/>
                  <a:tailEnd/>
                </a:ln>
              </p:spPr>
              <p:txBody>
                <a:bodyPr wrap="none" anchor="ctr"/>
                <a:lstStyle/>
                <a:p>
                  <a:endParaRPr lang="en-IN" b="1"/>
                </a:p>
              </p:txBody>
            </p:sp>
            <p:sp>
              <p:nvSpPr>
                <p:cNvPr id="13371" name="Freeform 229"/>
                <p:cNvSpPr>
                  <a:spLocks noChangeArrowheads="1"/>
                </p:cNvSpPr>
                <p:nvPr/>
              </p:nvSpPr>
              <p:spPr bwMode="auto">
                <a:xfrm>
                  <a:off x="1621" y="2205"/>
                  <a:ext cx="151" cy="68"/>
                </a:xfrm>
                <a:custGeom>
                  <a:avLst/>
                  <a:gdLst>
                    <a:gd name="T0" fmla="*/ 9 w 155"/>
                    <a:gd name="T1" fmla="*/ 2 h 87"/>
                    <a:gd name="T2" fmla="*/ 2 w 155"/>
                    <a:gd name="T3" fmla="*/ 2 h 87"/>
                    <a:gd name="T4" fmla="*/ 0 w 155"/>
                    <a:gd name="T5" fmla="*/ 2 h 87"/>
                    <a:gd name="T6" fmla="*/ 4 w 155"/>
                    <a:gd name="T7" fmla="*/ 0 h 87"/>
                    <a:gd name="T8" fmla="*/ 80 w 155"/>
                    <a:gd name="T9" fmla="*/ 0 h 87"/>
                    <a:gd name="T10" fmla="*/ 80 w 155"/>
                    <a:gd name="T11" fmla="*/ 2 h 87"/>
                    <a:gd name="T12" fmla="*/ 87 w 155"/>
                    <a:gd name="T13" fmla="*/ 2 h 87"/>
                    <a:gd name="T14" fmla="*/ 87 w 155"/>
                    <a:gd name="T15" fmla="*/ 2 h 87"/>
                    <a:gd name="T16" fmla="*/ 8 w 155"/>
                    <a:gd name="T17" fmla="*/ 2 h 87"/>
                    <a:gd name="T18" fmla="*/ 9 w 155"/>
                    <a:gd name="T19" fmla="*/ 2 h 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5"/>
                    <a:gd name="T31" fmla="*/ 0 h 87"/>
                    <a:gd name="T32" fmla="*/ 155 w 155"/>
                    <a:gd name="T33" fmla="*/ 87 h 8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5" h="87">
                      <a:moveTo>
                        <a:pt x="9" y="87"/>
                      </a:moveTo>
                      <a:lnTo>
                        <a:pt x="2" y="58"/>
                      </a:lnTo>
                      <a:lnTo>
                        <a:pt x="0" y="29"/>
                      </a:lnTo>
                      <a:lnTo>
                        <a:pt x="4" y="0"/>
                      </a:lnTo>
                      <a:lnTo>
                        <a:pt x="141" y="0"/>
                      </a:lnTo>
                      <a:lnTo>
                        <a:pt x="141" y="58"/>
                      </a:lnTo>
                      <a:lnTo>
                        <a:pt x="155" y="58"/>
                      </a:lnTo>
                      <a:lnTo>
                        <a:pt x="155" y="87"/>
                      </a:lnTo>
                      <a:lnTo>
                        <a:pt x="8" y="87"/>
                      </a:lnTo>
                      <a:lnTo>
                        <a:pt x="9" y="87"/>
                      </a:lnTo>
                      <a:close/>
                    </a:path>
                  </a:pathLst>
                </a:custGeom>
                <a:solidFill>
                  <a:srgbClr val="96D2FA"/>
                </a:solidFill>
                <a:ln w="9360">
                  <a:solidFill>
                    <a:srgbClr val="96D2FA"/>
                  </a:solidFill>
                  <a:round/>
                  <a:headEnd/>
                  <a:tailEnd/>
                </a:ln>
              </p:spPr>
              <p:txBody>
                <a:bodyPr wrap="none" anchor="ctr"/>
                <a:lstStyle/>
                <a:p>
                  <a:endParaRPr lang="en-IN" b="1"/>
                </a:p>
              </p:txBody>
            </p:sp>
            <p:sp>
              <p:nvSpPr>
                <p:cNvPr id="13372" name="Freeform 230"/>
                <p:cNvSpPr>
                  <a:spLocks noChangeArrowheads="1"/>
                </p:cNvSpPr>
                <p:nvPr/>
              </p:nvSpPr>
              <p:spPr bwMode="auto">
                <a:xfrm>
                  <a:off x="1850" y="2246"/>
                  <a:ext cx="98" cy="29"/>
                </a:xfrm>
                <a:custGeom>
                  <a:avLst/>
                  <a:gdLst>
                    <a:gd name="T0" fmla="*/ 12 w 102"/>
                    <a:gd name="T1" fmla="*/ 1 h 39"/>
                    <a:gd name="T2" fmla="*/ 20 w 102"/>
                    <a:gd name="T3" fmla="*/ 1 h 39"/>
                    <a:gd name="T4" fmla="*/ 25 w 102"/>
                    <a:gd name="T5" fmla="*/ 1 h 39"/>
                    <a:gd name="T6" fmla="*/ 31 w 102"/>
                    <a:gd name="T7" fmla="*/ 1 h 39"/>
                    <a:gd name="T8" fmla="*/ 36 w 102"/>
                    <a:gd name="T9" fmla="*/ 1 h 39"/>
                    <a:gd name="T10" fmla="*/ 42 w 102"/>
                    <a:gd name="T11" fmla="*/ 1 h 39"/>
                    <a:gd name="T12" fmla="*/ 0 w 102"/>
                    <a:gd name="T13" fmla="*/ 1 h 39"/>
                    <a:gd name="T14" fmla="*/ 0 w 102"/>
                    <a:gd name="T15" fmla="*/ 0 h 39"/>
                    <a:gd name="T16" fmla="*/ 12 w 102"/>
                    <a:gd name="T17" fmla="*/ 1 h 39"/>
                    <a:gd name="T18" fmla="*/ 12 w 102"/>
                    <a:gd name="T19" fmla="*/ 1 h 39"/>
                    <a:gd name="T20" fmla="*/ 12 w 102"/>
                    <a:gd name="T21" fmla="*/ 1 h 3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2"/>
                    <a:gd name="T34" fmla="*/ 0 h 39"/>
                    <a:gd name="T35" fmla="*/ 102 w 102"/>
                    <a:gd name="T36" fmla="*/ 39 h 3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2" h="39">
                      <a:moveTo>
                        <a:pt x="31" y="10"/>
                      </a:moveTo>
                      <a:lnTo>
                        <a:pt x="45" y="19"/>
                      </a:lnTo>
                      <a:lnTo>
                        <a:pt x="60" y="25"/>
                      </a:lnTo>
                      <a:lnTo>
                        <a:pt x="74" y="26"/>
                      </a:lnTo>
                      <a:lnTo>
                        <a:pt x="88" y="29"/>
                      </a:lnTo>
                      <a:lnTo>
                        <a:pt x="102" y="39"/>
                      </a:lnTo>
                      <a:lnTo>
                        <a:pt x="0" y="39"/>
                      </a:lnTo>
                      <a:lnTo>
                        <a:pt x="0" y="0"/>
                      </a:lnTo>
                      <a:lnTo>
                        <a:pt x="14" y="4"/>
                      </a:lnTo>
                      <a:lnTo>
                        <a:pt x="28" y="10"/>
                      </a:lnTo>
                      <a:lnTo>
                        <a:pt x="31" y="10"/>
                      </a:lnTo>
                      <a:close/>
                    </a:path>
                  </a:pathLst>
                </a:custGeom>
                <a:solidFill>
                  <a:srgbClr val="96D2FA"/>
                </a:solidFill>
                <a:ln w="9360">
                  <a:solidFill>
                    <a:srgbClr val="96D2FA"/>
                  </a:solidFill>
                  <a:round/>
                  <a:headEnd/>
                  <a:tailEnd/>
                </a:ln>
              </p:spPr>
              <p:txBody>
                <a:bodyPr wrap="none" anchor="ctr"/>
                <a:lstStyle/>
                <a:p>
                  <a:endParaRPr lang="en-IN" b="1"/>
                </a:p>
              </p:txBody>
            </p:sp>
            <p:sp>
              <p:nvSpPr>
                <p:cNvPr id="13373" name="Freeform 231"/>
                <p:cNvSpPr>
                  <a:spLocks noChangeArrowheads="1"/>
                </p:cNvSpPr>
                <p:nvPr/>
              </p:nvSpPr>
              <p:spPr bwMode="auto">
                <a:xfrm>
                  <a:off x="1959" y="2253"/>
                  <a:ext cx="51" cy="20"/>
                </a:xfrm>
                <a:custGeom>
                  <a:avLst/>
                  <a:gdLst>
                    <a:gd name="T0" fmla="*/ 0 w 55"/>
                    <a:gd name="T1" fmla="*/ 1 h 29"/>
                    <a:gd name="T2" fmla="*/ 6 w 55"/>
                    <a:gd name="T3" fmla="*/ 1 h 29"/>
                    <a:gd name="T4" fmla="*/ 6 w 55"/>
                    <a:gd name="T5" fmla="*/ 0 h 29"/>
                    <a:gd name="T6" fmla="*/ 11 w 55"/>
                    <a:gd name="T7" fmla="*/ 0 h 29"/>
                    <a:gd name="T8" fmla="*/ 11 w 55"/>
                    <a:gd name="T9" fmla="*/ 1 h 29"/>
                    <a:gd name="T10" fmla="*/ 0 w 55"/>
                    <a:gd name="T11" fmla="*/ 1 h 29"/>
                    <a:gd name="T12" fmla="*/ 0 60000 65536"/>
                    <a:gd name="T13" fmla="*/ 0 60000 65536"/>
                    <a:gd name="T14" fmla="*/ 0 60000 65536"/>
                    <a:gd name="T15" fmla="*/ 0 60000 65536"/>
                    <a:gd name="T16" fmla="*/ 0 60000 65536"/>
                    <a:gd name="T17" fmla="*/ 0 60000 65536"/>
                    <a:gd name="T18" fmla="*/ 0 w 55"/>
                    <a:gd name="T19" fmla="*/ 0 h 29"/>
                    <a:gd name="T20" fmla="*/ 55 w 55"/>
                    <a:gd name="T21" fmla="*/ 29 h 29"/>
                  </a:gdLst>
                  <a:ahLst/>
                  <a:cxnLst>
                    <a:cxn ang="T12">
                      <a:pos x="T0" y="T1"/>
                    </a:cxn>
                    <a:cxn ang="T13">
                      <a:pos x="T2" y="T3"/>
                    </a:cxn>
                    <a:cxn ang="T14">
                      <a:pos x="T4" y="T5"/>
                    </a:cxn>
                    <a:cxn ang="T15">
                      <a:pos x="T6" y="T7"/>
                    </a:cxn>
                    <a:cxn ang="T16">
                      <a:pos x="T8" y="T9"/>
                    </a:cxn>
                    <a:cxn ang="T17">
                      <a:pos x="T10" y="T11"/>
                    </a:cxn>
                  </a:cxnLst>
                  <a:rect l="T18" t="T19" r="T20" b="T21"/>
                  <a:pathLst>
                    <a:path w="55" h="29">
                      <a:moveTo>
                        <a:pt x="0" y="29"/>
                      </a:moveTo>
                      <a:lnTo>
                        <a:pt x="11" y="24"/>
                      </a:lnTo>
                      <a:lnTo>
                        <a:pt x="19" y="0"/>
                      </a:lnTo>
                      <a:lnTo>
                        <a:pt x="55" y="0"/>
                      </a:lnTo>
                      <a:lnTo>
                        <a:pt x="55" y="29"/>
                      </a:lnTo>
                      <a:lnTo>
                        <a:pt x="0" y="29"/>
                      </a:lnTo>
                      <a:close/>
                    </a:path>
                  </a:pathLst>
                </a:custGeom>
                <a:solidFill>
                  <a:srgbClr val="96D2FA"/>
                </a:solidFill>
                <a:ln w="9360">
                  <a:solidFill>
                    <a:srgbClr val="96D2FA"/>
                  </a:solidFill>
                  <a:round/>
                  <a:headEnd/>
                  <a:tailEnd/>
                </a:ln>
              </p:spPr>
              <p:txBody>
                <a:bodyPr wrap="none" anchor="ctr"/>
                <a:lstStyle/>
                <a:p>
                  <a:endParaRPr lang="en-IN" b="1"/>
                </a:p>
              </p:txBody>
            </p:sp>
            <p:sp>
              <p:nvSpPr>
                <p:cNvPr id="13374" name="Freeform 232"/>
                <p:cNvSpPr>
                  <a:spLocks noChangeArrowheads="1"/>
                </p:cNvSpPr>
                <p:nvPr/>
              </p:nvSpPr>
              <p:spPr bwMode="auto">
                <a:xfrm>
                  <a:off x="2518" y="2204"/>
                  <a:ext cx="416" cy="69"/>
                </a:xfrm>
                <a:custGeom>
                  <a:avLst/>
                  <a:gdLst>
                    <a:gd name="T0" fmla="*/ 271 w 420"/>
                    <a:gd name="T1" fmla="*/ 2 h 87"/>
                    <a:gd name="T2" fmla="*/ 285 w 420"/>
                    <a:gd name="T3" fmla="*/ 2 h 87"/>
                    <a:gd name="T4" fmla="*/ 298 w 420"/>
                    <a:gd name="T5" fmla="*/ 2 h 87"/>
                    <a:gd name="T6" fmla="*/ 311 w 420"/>
                    <a:gd name="T7" fmla="*/ 2 h 87"/>
                    <a:gd name="T8" fmla="*/ 322 w 420"/>
                    <a:gd name="T9" fmla="*/ 2 h 87"/>
                    <a:gd name="T10" fmla="*/ 333 w 420"/>
                    <a:gd name="T11" fmla="*/ 2 h 87"/>
                    <a:gd name="T12" fmla="*/ 340 w 420"/>
                    <a:gd name="T13" fmla="*/ 2 h 87"/>
                    <a:gd name="T14" fmla="*/ 52 w 420"/>
                    <a:gd name="T15" fmla="*/ 2 h 87"/>
                    <a:gd name="T16" fmla="*/ 52 w 420"/>
                    <a:gd name="T17" fmla="*/ 2 h 87"/>
                    <a:gd name="T18" fmla="*/ 25 w 420"/>
                    <a:gd name="T19" fmla="*/ 2 h 87"/>
                    <a:gd name="T20" fmla="*/ 25 w 420"/>
                    <a:gd name="T21" fmla="*/ 2 h 87"/>
                    <a:gd name="T22" fmla="*/ 0 w 420"/>
                    <a:gd name="T23" fmla="*/ 2 h 87"/>
                    <a:gd name="T24" fmla="*/ 7 w 420"/>
                    <a:gd name="T25" fmla="*/ 0 h 87"/>
                    <a:gd name="T26" fmla="*/ 153 w 420"/>
                    <a:gd name="T27" fmla="*/ 0 h 87"/>
                    <a:gd name="T28" fmla="*/ 161 w 420"/>
                    <a:gd name="T29" fmla="*/ 2 h 87"/>
                    <a:gd name="T30" fmla="*/ 170 w 420"/>
                    <a:gd name="T31" fmla="*/ 2 h 87"/>
                    <a:gd name="T32" fmla="*/ 185 w 420"/>
                    <a:gd name="T33" fmla="*/ 2 h 87"/>
                    <a:gd name="T34" fmla="*/ 199 w 420"/>
                    <a:gd name="T35" fmla="*/ 2 h 87"/>
                    <a:gd name="T36" fmla="*/ 208 w 420"/>
                    <a:gd name="T37" fmla="*/ 2 h 87"/>
                    <a:gd name="T38" fmla="*/ 215 w 420"/>
                    <a:gd name="T39" fmla="*/ 2 h 87"/>
                    <a:gd name="T40" fmla="*/ 226 w 420"/>
                    <a:gd name="T41" fmla="*/ 2 h 87"/>
                    <a:gd name="T42" fmla="*/ 236 w 420"/>
                    <a:gd name="T43" fmla="*/ 2 h 87"/>
                    <a:gd name="T44" fmla="*/ 246 w 420"/>
                    <a:gd name="T45" fmla="*/ 2 h 87"/>
                    <a:gd name="T46" fmla="*/ 255 w 420"/>
                    <a:gd name="T47" fmla="*/ 2 h 87"/>
                    <a:gd name="T48" fmla="*/ 266 w 420"/>
                    <a:gd name="T49" fmla="*/ 2 h 87"/>
                    <a:gd name="T50" fmla="*/ 271 w 420"/>
                    <a:gd name="T51" fmla="*/ 2 h 8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20"/>
                    <a:gd name="T79" fmla="*/ 0 h 87"/>
                    <a:gd name="T80" fmla="*/ 420 w 420"/>
                    <a:gd name="T81" fmla="*/ 87 h 8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20" h="87">
                      <a:moveTo>
                        <a:pt x="339" y="66"/>
                      </a:moveTo>
                      <a:lnTo>
                        <a:pt x="353" y="70"/>
                      </a:lnTo>
                      <a:lnTo>
                        <a:pt x="367" y="68"/>
                      </a:lnTo>
                      <a:lnTo>
                        <a:pt x="382" y="70"/>
                      </a:lnTo>
                      <a:lnTo>
                        <a:pt x="396" y="77"/>
                      </a:lnTo>
                      <a:lnTo>
                        <a:pt x="411" y="79"/>
                      </a:lnTo>
                      <a:lnTo>
                        <a:pt x="420" y="87"/>
                      </a:lnTo>
                      <a:lnTo>
                        <a:pt x="55" y="87"/>
                      </a:lnTo>
                      <a:lnTo>
                        <a:pt x="55" y="58"/>
                      </a:lnTo>
                      <a:lnTo>
                        <a:pt x="25" y="58"/>
                      </a:lnTo>
                      <a:lnTo>
                        <a:pt x="25" y="29"/>
                      </a:lnTo>
                      <a:lnTo>
                        <a:pt x="0" y="29"/>
                      </a:lnTo>
                      <a:lnTo>
                        <a:pt x="7" y="0"/>
                      </a:lnTo>
                      <a:lnTo>
                        <a:pt x="192" y="0"/>
                      </a:lnTo>
                      <a:lnTo>
                        <a:pt x="203" y="5"/>
                      </a:lnTo>
                      <a:lnTo>
                        <a:pt x="217" y="7"/>
                      </a:lnTo>
                      <a:lnTo>
                        <a:pt x="232" y="23"/>
                      </a:lnTo>
                      <a:lnTo>
                        <a:pt x="246" y="23"/>
                      </a:lnTo>
                      <a:lnTo>
                        <a:pt x="255" y="28"/>
                      </a:lnTo>
                      <a:lnTo>
                        <a:pt x="262" y="31"/>
                      </a:lnTo>
                      <a:lnTo>
                        <a:pt x="276" y="29"/>
                      </a:lnTo>
                      <a:lnTo>
                        <a:pt x="291" y="39"/>
                      </a:lnTo>
                      <a:lnTo>
                        <a:pt x="305" y="52"/>
                      </a:lnTo>
                      <a:lnTo>
                        <a:pt x="319" y="54"/>
                      </a:lnTo>
                      <a:lnTo>
                        <a:pt x="334" y="64"/>
                      </a:lnTo>
                      <a:lnTo>
                        <a:pt x="339" y="66"/>
                      </a:lnTo>
                      <a:close/>
                    </a:path>
                  </a:pathLst>
                </a:custGeom>
                <a:solidFill>
                  <a:srgbClr val="96D2FA"/>
                </a:solidFill>
                <a:ln w="9360">
                  <a:solidFill>
                    <a:srgbClr val="96D2FA"/>
                  </a:solidFill>
                  <a:round/>
                  <a:headEnd/>
                  <a:tailEnd/>
                </a:ln>
              </p:spPr>
              <p:txBody>
                <a:bodyPr wrap="none" anchor="ctr"/>
                <a:lstStyle/>
                <a:p>
                  <a:endParaRPr lang="en-IN" b="1"/>
                </a:p>
              </p:txBody>
            </p:sp>
            <p:sp>
              <p:nvSpPr>
                <p:cNvPr id="13375" name="Freeform 233"/>
                <p:cNvSpPr>
                  <a:spLocks noChangeArrowheads="1"/>
                </p:cNvSpPr>
                <p:nvPr/>
              </p:nvSpPr>
              <p:spPr bwMode="auto">
                <a:xfrm>
                  <a:off x="2947" y="2272"/>
                  <a:ext cx="55" cy="1"/>
                </a:xfrm>
                <a:custGeom>
                  <a:avLst/>
                  <a:gdLst>
                    <a:gd name="T0" fmla="*/ 1 w 59"/>
                    <a:gd name="T1" fmla="*/ 0 h 6"/>
                    <a:gd name="T2" fmla="*/ 7 w 59"/>
                    <a:gd name="T3" fmla="*/ 0 h 6"/>
                    <a:gd name="T4" fmla="*/ 7 w 59"/>
                    <a:gd name="T5" fmla="*/ 0 h 6"/>
                    <a:gd name="T6" fmla="*/ 7 w 59"/>
                    <a:gd name="T7" fmla="*/ 0 h 6"/>
                    <a:gd name="T8" fmla="*/ 13 w 59"/>
                    <a:gd name="T9" fmla="*/ 0 h 6"/>
                    <a:gd name="T10" fmla="*/ 0 w 59"/>
                    <a:gd name="T11" fmla="*/ 0 h 6"/>
                    <a:gd name="T12" fmla="*/ 1 w 59"/>
                    <a:gd name="T13" fmla="*/ 0 h 6"/>
                    <a:gd name="T14" fmla="*/ 0 60000 65536"/>
                    <a:gd name="T15" fmla="*/ 0 60000 65536"/>
                    <a:gd name="T16" fmla="*/ 0 60000 65536"/>
                    <a:gd name="T17" fmla="*/ 0 60000 65536"/>
                    <a:gd name="T18" fmla="*/ 0 60000 65536"/>
                    <a:gd name="T19" fmla="*/ 0 60000 65536"/>
                    <a:gd name="T20" fmla="*/ 0 60000 65536"/>
                    <a:gd name="T21" fmla="*/ 0 w 59"/>
                    <a:gd name="T22" fmla="*/ 0 h 6"/>
                    <a:gd name="T23" fmla="*/ 59 w 59"/>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 h="6">
                      <a:moveTo>
                        <a:pt x="1" y="6"/>
                      </a:moveTo>
                      <a:lnTo>
                        <a:pt x="11" y="0"/>
                      </a:lnTo>
                      <a:lnTo>
                        <a:pt x="25" y="0"/>
                      </a:lnTo>
                      <a:lnTo>
                        <a:pt x="40" y="3"/>
                      </a:lnTo>
                      <a:lnTo>
                        <a:pt x="59" y="6"/>
                      </a:lnTo>
                      <a:lnTo>
                        <a:pt x="0" y="6"/>
                      </a:lnTo>
                      <a:lnTo>
                        <a:pt x="1" y="6"/>
                      </a:lnTo>
                      <a:close/>
                    </a:path>
                  </a:pathLst>
                </a:custGeom>
                <a:solidFill>
                  <a:srgbClr val="96D2FA"/>
                </a:solidFill>
                <a:ln w="9360">
                  <a:solidFill>
                    <a:srgbClr val="96D2FA"/>
                  </a:solidFill>
                  <a:round/>
                  <a:headEnd/>
                  <a:tailEnd/>
                </a:ln>
              </p:spPr>
              <p:txBody>
                <a:bodyPr wrap="none" anchor="ctr"/>
                <a:lstStyle/>
                <a:p>
                  <a:endParaRPr lang="en-IN" b="1"/>
                </a:p>
              </p:txBody>
            </p:sp>
            <p:sp>
              <p:nvSpPr>
                <p:cNvPr id="13376" name="Freeform 234"/>
                <p:cNvSpPr>
                  <a:spLocks noChangeArrowheads="1"/>
                </p:cNvSpPr>
                <p:nvPr/>
              </p:nvSpPr>
              <p:spPr bwMode="auto">
                <a:xfrm>
                  <a:off x="3027" y="2273"/>
                  <a:ext cx="33" cy="0"/>
                </a:xfrm>
                <a:custGeom>
                  <a:avLst/>
                  <a:gdLst>
                    <a:gd name="T0" fmla="*/ 1 w 37"/>
                    <a:gd name="T1" fmla="*/ 0 h 5"/>
                    <a:gd name="T2" fmla="*/ 4 w 37"/>
                    <a:gd name="T3" fmla="*/ 0 h 5"/>
                    <a:gd name="T4" fmla="*/ 4 w 37"/>
                    <a:gd name="T5" fmla="*/ 0 h 5"/>
                    <a:gd name="T6" fmla="*/ 4 w 37"/>
                    <a:gd name="T7" fmla="*/ 0 h 5"/>
                    <a:gd name="T8" fmla="*/ 0 w 37"/>
                    <a:gd name="T9" fmla="*/ 0 h 5"/>
                    <a:gd name="T10" fmla="*/ 1 w 37"/>
                    <a:gd name="T11" fmla="*/ 0 h 5"/>
                    <a:gd name="T12" fmla="*/ 0 60000 65536"/>
                    <a:gd name="T13" fmla="*/ 0 60000 65536"/>
                    <a:gd name="T14" fmla="*/ 0 60000 65536"/>
                    <a:gd name="T15" fmla="*/ 0 60000 65536"/>
                    <a:gd name="T16" fmla="*/ 0 60000 65536"/>
                    <a:gd name="T17" fmla="*/ 0 60000 65536"/>
                    <a:gd name="T18" fmla="*/ 0 w 37"/>
                    <a:gd name="T19" fmla="*/ 0 h 5"/>
                    <a:gd name="T20" fmla="*/ 37 w 37"/>
                    <a:gd name="T21" fmla="*/ 0 h 5"/>
                  </a:gdLst>
                  <a:ahLst/>
                  <a:cxnLst>
                    <a:cxn ang="T12">
                      <a:pos x="T0" y="T1"/>
                    </a:cxn>
                    <a:cxn ang="T13">
                      <a:pos x="T2" y="T3"/>
                    </a:cxn>
                    <a:cxn ang="T14">
                      <a:pos x="T4" y="T5"/>
                    </a:cxn>
                    <a:cxn ang="T15">
                      <a:pos x="T6" y="T7"/>
                    </a:cxn>
                    <a:cxn ang="T16">
                      <a:pos x="T8" y="T9"/>
                    </a:cxn>
                    <a:cxn ang="T17">
                      <a:pos x="T10" y="T11"/>
                    </a:cxn>
                  </a:cxnLst>
                  <a:rect l="T18" t="T19" r="T20" b="T21"/>
                  <a:pathLst>
                    <a:path w="37" h="5">
                      <a:moveTo>
                        <a:pt x="1" y="5"/>
                      </a:moveTo>
                      <a:lnTo>
                        <a:pt x="21" y="0"/>
                      </a:lnTo>
                      <a:lnTo>
                        <a:pt x="35" y="4"/>
                      </a:lnTo>
                      <a:lnTo>
                        <a:pt x="37" y="5"/>
                      </a:lnTo>
                      <a:lnTo>
                        <a:pt x="0" y="5"/>
                      </a:lnTo>
                      <a:lnTo>
                        <a:pt x="1" y="5"/>
                      </a:lnTo>
                      <a:close/>
                    </a:path>
                  </a:pathLst>
                </a:custGeom>
                <a:solidFill>
                  <a:srgbClr val="96D2FA"/>
                </a:solidFill>
                <a:ln w="9360">
                  <a:solidFill>
                    <a:srgbClr val="96D2FA"/>
                  </a:solidFill>
                  <a:round/>
                  <a:headEnd/>
                  <a:tailEnd/>
                </a:ln>
              </p:spPr>
              <p:txBody>
                <a:bodyPr wrap="none" anchor="ctr"/>
                <a:lstStyle/>
                <a:p>
                  <a:endParaRPr lang="en-IN" b="1"/>
                </a:p>
              </p:txBody>
            </p:sp>
            <p:sp>
              <p:nvSpPr>
                <p:cNvPr id="13377" name="Freeform 235"/>
                <p:cNvSpPr>
                  <a:spLocks noChangeArrowheads="1"/>
                </p:cNvSpPr>
                <p:nvPr/>
              </p:nvSpPr>
              <p:spPr bwMode="auto">
                <a:xfrm>
                  <a:off x="3165" y="2205"/>
                  <a:ext cx="1222" cy="68"/>
                </a:xfrm>
                <a:custGeom>
                  <a:avLst/>
                  <a:gdLst>
                    <a:gd name="T0" fmla="*/ 4 w 1226"/>
                    <a:gd name="T1" fmla="*/ 2 h 87"/>
                    <a:gd name="T2" fmla="*/ 17 w 1226"/>
                    <a:gd name="T3" fmla="*/ 2 h 87"/>
                    <a:gd name="T4" fmla="*/ 31 w 1226"/>
                    <a:gd name="T5" fmla="*/ 2 h 87"/>
                    <a:gd name="T6" fmla="*/ 46 w 1226"/>
                    <a:gd name="T7" fmla="*/ 2 h 87"/>
                    <a:gd name="T8" fmla="*/ 60 w 1226"/>
                    <a:gd name="T9" fmla="*/ 2 h 87"/>
                    <a:gd name="T10" fmla="*/ 75 w 1226"/>
                    <a:gd name="T11" fmla="*/ 2 h 87"/>
                    <a:gd name="T12" fmla="*/ 89 w 1226"/>
                    <a:gd name="T13" fmla="*/ 2 h 87"/>
                    <a:gd name="T14" fmla="*/ 107 w 1226"/>
                    <a:gd name="T15" fmla="*/ 2 h 87"/>
                    <a:gd name="T16" fmla="*/ 119 w 1226"/>
                    <a:gd name="T17" fmla="*/ 2 h 87"/>
                    <a:gd name="T18" fmla="*/ 133 w 1226"/>
                    <a:gd name="T19" fmla="*/ 2 h 87"/>
                    <a:gd name="T20" fmla="*/ 148 w 1226"/>
                    <a:gd name="T21" fmla="*/ 2 h 87"/>
                    <a:gd name="T22" fmla="*/ 153 w 1226"/>
                    <a:gd name="T23" fmla="*/ 2 h 87"/>
                    <a:gd name="T24" fmla="*/ 157 w 1226"/>
                    <a:gd name="T25" fmla="*/ 2 h 87"/>
                    <a:gd name="T26" fmla="*/ 168 w 1226"/>
                    <a:gd name="T27" fmla="*/ 2 h 87"/>
                    <a:gd name="T28" fmla="*/ 171 w 1226"/>
                    <a:gd name="T29" fmla="*/ 2 h 87"/>
                    <a:gd name="T30" fmla="*/ 185 w 1226"/>
                    <a:gd name="T31" fmla="*/ 2 h 87"/>
                    <a:gd name="T32" fmla="*/ 199 w 1226"/>
                    <a:gd name="T33" fmla="*/ 2 h 87"/>
                    <a:gd name="T34" fmla="*/ 212 w 1226"/>
                    <a:gd name="T35" fmla="*/ 0 h 87"/>
                    <a:gd name="T36" fmla="*/ 1137 w 1226"/>
                    <a:gd name="T37" fmla="*/ 0 h 87"/>
                    <a:gd name="T38" fmla="*/ 1137 w 1226"/>
                    <a:gd name="T39" fmla="*/ 2 h 87"/>
                    <a:gd name="T40" fmla="*/ 0 w 1226"/>
                    <a:gd name="T41" fmla="*/ 2 h 87"/>
                    <a:gd name="T42" fmla="*/ 4 w 1226"/>
                    <a:gd name="T43" fmla="*/ 2 h 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26"/>
                    <a:gd name="T67" fmla="*/ 0 h 87"/>
                    <a:gd name="T68" fmla="*/ 1226 w 1226"/>
                    <a:gd name="T69" fmla="*/ 87 h 8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26" h="87">
                      <a:moveTo>
                        <a:pt x="4" y="87"/>
                      </a:moveTo>
                      <a:lnTo>
                        <a:pt x="17" y="81"/>
                      </a:lnTo>
                      <a:lnTo>
                        <a:pt x="31" y="81"/>
                      </a:lnTo>
                      <a:lnTo>
                        <a:pt x="46" y="75"/>
                      </a:lnTo>
                      <a:lnTo>
                        <a:pt x="60" y="72"/>
                      </a:lnTo>
                      <a:lnTo>
                        <a:pt x="75" y="65"/>
                      </a:lnTo>
                      <a:lnTo>
                        <a:pt x="89" y="64"/>
                      </a:lnTo>
                      <a:lnTo>
                        <a:pt x="107" y="58"/>
                      </a:lnTo>
                      <a:lnTo>
                        <a:pt x="119" y="56"/>
                      </a:lnTo>
                      <a:lnTo>
                        <a:pt x="133" y="53"/>
                      </a:lnTo>
                      <a:lnTo>
                        <a:pt x="148" y="52"/>
                      </a:lnTo>
                      <a:lnTo>
                        <a:pt x="162" y="45"/>
                      </a:lnTo>
                      <a:lnTo>
                        <a:pt x="177" y="36"/>
                      </a:lnTo>
                      <a:lnTo>
                        <a:pt x="188" y="29"/>
                      </a:lnTo>
                      <a:lnTo>
                        <a:pt x="191" y="26"/>
                      </a:lnTo>
                      <a:lnTo>
                        <a:pt x="206" y="18"/>
                      </a:lnTo>
                      <a:lnTo>
                        <a:pt x="220" y="9"/>
                      </a:lnTo>
                      <a:lnTo>
                        <a:pt x="233" y="0"/>
                      </a:lnTo>
                      <a:lnTo>
                        <a:pt x="1226" y="0"/>
                      </a:lnTo>
                      <a:lnTo>
                        <a:pt x="1226" y="86"/>
                      </a:lnTo>
                      <a:lnTo>
                        <a:pt x="0" y="86"/>
                      </a:lnTo>
                      <a:lnTo>
                        <a:pt x="4" y="87"/>
                      </a:lnTo>
                      <a:close/>
                    </a:path>
                  </a:pathLst>
                </a:custGeom>
                <a:solidFill>
                  <a:srgbClr val="96D2FA"/>
                </a:solidFill>
                <a:ln w="9360">
                  <a:solidFill>
                    <a:srgbClr val="96D2FA"/>
                  </a:solidFill>
                  <a:round/>
                  <a:headEnd/>
                  <a:tailEnd/>
                </a:ln>
              </p:spPr>
              <p:txBody>
                <a:bodyPr wrap="none" anchor="ctr"/>
                <a:lstStyle/>
                <a:p>
                  <a:endParaRPr lang="en-IN" b="1"/>
                </a:p>
              </p:txBody>
            </p:sp>
            <p:sp>
              <p:nvSpPr>
                <p:cNvPr id="13378" name="Freeform 236"/>
                <p:cNvSpPr>
                  <a:spLocks noChangeArrowheads="1"/>
                </p:cNvSpPr>
                <p:nvPr/>
              </p:nvSpPr>
              <p:spPr bwMode="auto">
                <a:xfrm>
                  <a:off x="2118" y="2205"/>
                  <a:ext cx="144" cy="68"/>
                </a:xfrm>
                <a:custGeom>
                  <a:avLst/>
                  <a:gdLst>
                    <a:gd name="T0" fmla="*/ 15 w 148"/>
                    <a:gd name="T1" fmla="*/ 2 h 87"/>
                    <a:gd name="T2" fmla="*/ 81 w 148"/>
                    <a:gd name="T3" fmla="*/ 2 h 87"/>
                    <a:gd name="T4" fmla="*/ 81 w 148"/>
                    <a:gd name="T5" fmla="*/ 2 h 87"/>
                    <a:gd name="T6" fmla="*/ 48 w 148"/>
                    <a:gd name="T7" fmla="*/ 2 h 87"/>
                    <a:gd name="T8" fmla="*/ 48 w 148"/>
                    <a:gd name="T9" fmla="*/ 0 h 87"/>
                    <a:gd name="T10" fmla="*/ 36 w 148"/>
                    <a:gd name="T11" fmla="*/ 0 h 87"/>
                    <a:gd name="T12" fmla="*/ 36 w 148"/>
                    <a:gd name="T13" fmla="*/ 2 h 87"/>
                    <a:gd name="T14" fmla="*/ 0 w 148"/>
                    <a:gd name="T15" fmla="*/ 2 h 87"/>
                    <a:gd name="T16" fmla="*/ 0 w 148"/>
                    <a:gd name="T17" fmla="*/ 2 h 87"/>
                    <a:gd name="T18" fmla="*/ 15 w 148"/>
                    <a:gd name="T19" fmla="*/ 2 h 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8"/>
                    <a:gd name="T31" fmla="*/ 0 h 87"/>
                    <a:gd name="T32" fmla="*/ 148 w 148"/>
                    <a:gd name="T33" fmla="*/ 87 h 8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8" h="87">
                      <a:moveTo>
                        <a:pt x="15" y="87"/>
                      </a:moveTo>
                      <a:lnTo>
                        <a:pt x="148" y="87"/>
                      </a:lnTo>
                      <a:lnTo>
                        <a:pt x="148" y="58"/>
                      </a:lnTo>
                      <a:lnTo>
                        <a:pt x="89" y="58"/>
                      </a:lnTo>
                      <a:lnTo>
                        <a:pt x="89" y="0"/>
                      </a:lnTo>
                      <a:lnTo>
                        <a:pt x="59" y="0"/>
                      </a:lnTo>
                      <a:lnTo>
                        <a:pt x="59" y="58"/>
                      </a:lnTo>
                      <a:lnTo>
                        <a:pt x="0" y="58"/>
                      </a:lnTo>
                      <a:lnTo>
                        <a:pt x="0" y="87"/>
                      </a:lnTo>
                      <a:lnTo>
                        <a:pt x="15" y="87"/>
                      </a:lnTo>
                      <a:close/>
                    </a:path>
                  </a:pathLst>
                </a:custGeom>
                <a:solidFill>
                  <a:srgbClr val="96D2FA"/>
                </a:solidFill>
                <a:ln w="9360">
                  <a:solidFill>
                    <a:srgbClr val="96D2FA"/>
                  </a:solidFill>
                  <a:round/>
                  <a:headEnd/>
                  <a:tailEnd/>
                </a:ln>
              </p:spPr>
              <p:txBody>
                <a:bodyPr wrap="none" anchor="ctr"/>
                <a:lstStyle/>
                <a:p>
                  <a:endParaRPr lang="en-IN" b="1"/>
                </a:p>
              </p:txBody>
            </p:sp>
            <p:sp>
              <p:nvSpPr>
                <p:cNvPr id="13379" name="Rectangle 237"/>
                <p:cNvSpPr>
                  <a:spLocks noChangeArrowheads="1"/>
                </p:cNvSpPr>
                <p:nvPr/>
              </p:nvSpPr>
              <p:spPr bwMode="auto">
                <a:xfrm>
                  <a:off x="2104" y="2205"/>
                  <a:ext cx="10" cy="20"/>
                </a:xfrm>
                <a:prstGeom prst="rect">
                  <a:avLst/>
                </a:prstGeom>
                <a:solidFill>
                  <a:srgbClr val="96D2FA"/>
                </a:solidFill>
                <a:ln w="9360">
                  <a:solidFill>
                    <a:srgbClr val="96D2FA"/>
                  </a:solidFill>
                  <a:miter lim="800000"/>
                  <a:headEnd/>
                  <a:tailEnd/>
                </a:ln>
              </p:spPr>
              <p:txBody>
                <a:bodyPr wrap="none" anchor="ctr"/>
                <a:lstStyle/>
                <a:p>
                  <a:endParaRPr lang="en-US" b="1">
                    <a:solidFill>
                      <a:srgbClr val="0000CC"/>
                    </a:solidFill>
                    <a:latin typeface="Constantia" pitchFamily="18" charset="0"/>
                  </a:endParaRPr>
                </a:p>
              </p:txBody>
            </p:sp>
            <p:sp>
              <p:nvSpPr>
                <p:cNvPr id="13380" name="Freeform 238"/>
                <p:cNvSpPr>
                  <a:spLocks noChangeArrowheads="1"/>
                </p:cNvSpPr>
                <p:nvPr/>
              </p:nvSpPr>
              <p:spPr bwMode="auto">
                <a:xfrm>
                  <a:off x="1698" y="2205"/>
                  <a:ext cx="76" cy="68"/>
                </a:xfrm>
                <a:custGeom>
                  <a:avLst/>
                  <a:gdLst>
                    <a:gd name="T0" fmla="*/ 11 w 80"/>
                    <a:gd name="T1" fmla="*/ 2 h 87"/>
                    <a:gd name="T2" fmla="*/ 10 w 80"/>
                    <a:gd name="T3" fmla="*/ 2 h 87"/>
                    <a:gd name="T4" fmla="*/ 6 w 80"/>
                    <a:gd name="T5" fmla="*/ 2 h 87"/>
                    <a:gd name="T6" fmla="*/ 3 w 80"/>
                    <a:gd name="T7" fmla="*/ 2 h 87"/>
                    <a:gd name="T8" fmla="*/ 0 w 80"/>
                    <a:gd name="T9" fmla="*/ 0 h 87"/>
                    <a:gd name="T10" fmla="*/ 21 w 80"/>
                    <a:gd name="T11" fmla="*/ 0 h 87"/>
                    <a:gd name="T12" fmla="*/ 21 w 80"/>
                    <a:gd name="T13" fmla="*/ 2 h 87"/>
                    <a:gd name="T14" fmla="*/ 26 w 80"/>
                    <a:gd name="T15" fmla="*/ 2 h 87"/>
                    <a:gd name="T16" fmla="*/ 26 w 80"/>
                    <a:gd name="T17" fmla="*/ 2 h 87"/>
                    <a:gd name="T18" fmla="*/ 11 w 80"/>
                    <a:gd name="T19" fmla="*/ 2 h 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0"/>
                    <a:gd name="T31" fmla="*/ 0 h 87"/>
                    <a:gd name="T32" fmla="*/ 80 w 80"/>
                    <a:gd name="T33" fmla="*/ 87 h 8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0" h="87">
                      <a:moveTo>
                        <a:pt x="36" y="87"/>
                      </a:moveTo>
                      <a:lnTo>
                        <a:pt x="21" y="56"/>
                      </a:lnTo>
                      <a:lnTo>
                        <a:pt x="6" y="38"/>
                      </a:lnTo>
                      <a:lnTo>
                        <a:pt x="3" y="29"/>
                      </a:lnTo>
                      <a:lnTo>
                        <a:pt x="0" y="0"/>
                      </a:lnTo>
                      <a:lnTo>
                        <a:pt x="65" y="0"/>
                      </a:lnTo>
                      <a:lnTo>
                        <a:pt x="65" y="58"/>
                      </a:lnTo>
                      <a:lnTo>
                        <a:pt x="80" y="58"/>
                      </a:lnTo>
                      <a:lnTo>
                        <a:pt x="80" y="87"/>
                      </a:lnTo>
                      <a:lnTo>
                        <a:pt x="36" y="87"/>
                      </a:lnTo>
                      <a:close/>
                    </a:path>
                  </a:pathLst>
                </a:custGeom>
                <a:solidFill>
                  <a:srgbClr val="B4F0FA"/>
                </a:solidFill>
                <a:ln w="9360">
                  <a:solidFill>
                    <a:srgbClr val="B4F0FA"/>
                  </a:solidFill>
                  <a:round/>
                  <a:headEnd/>
                  <a:tailEnd/>
                </a:ln>
              </p:spPr>
              <p:txBody>
                <a:bodyPr wrap="none" anchor="ctr"/>
                <a:lstStyle/>
                <a:p>
                  <a:endParaRPr lang="en-IN" b="1"/>
                </a:p>
              </p:txBody>
            </p:sp>
            <p:sp>
              <p:nvSpPr>
                <p:cNvPr id="13381" name="Freeform 239"/>
                <p:cNvSpPr>
                  <a:spLocks noChangeArrowheads="1"/>
                </p:cNvSpPr>
                <p:nvPr/>
              </p:nvSpPr>
              <p:spPr bwMode="auto">
                <a:xfrm>
                  <a:off x="1852" y="2268"/>
                  <a:ext cx="78" cy="6"/>
                </a:xfrm>
                <a:custGeom>
                  <a:avLst/>
                  <a:gdLst>
                    <a:gd name="T0" fmla="*/ 0 w 82"/>
                    <a:gd name="T1" fmla="*/ 0 h 12"/>
                    <a:gd name="T2" fmla="*/ 0 w 82"/>
                    <a:gd name="T3" fmla="*/ 1 h 12"/>
                    <a:gd name="T4" fmla="*/ 27 w 82"/>
                    <a:gd name="T5" fmla="*/ 1 h 12"/>
                    <a:gd name="T6" fmla="*/ 25 w 82"/>
                    <a:gd name="T7" fmla="*/ 1 h 12"/>
                    <a:gd name="T8" fmla="*/ 20 w 82"/>
                    <a:gd name="T9" fmla="*/ 1 h 12"/>
                    <a:gd name="T10" fmla="*/ 14 w 82"/>
                    <a:gd name="T11" fmla="*/ 1 h 12"/>
                    <a:gd name="T12" fmla="*/ 10 w 82"/>
                    <a:gd name="T13" fmla="*/ 1 h 12"/>
                    <a:gd name="T14" fmla="*/ 10 w 82"/>
                    <a:gd name="T15" fmla="*/ 1 h 12"/>
                    <a:gd name="T16" fmla="*/ 1 w 82"/>
                    <a:gd name="T17" fmla="*/ 0 h 12"/>
                    <a:gd name="T18" fmla="*/ 0 w 82"/>
                    <a:gd name="T19" fmla="*/ 0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2"/>
                    <a:gd name="T31" fmla="*/ 0 h 12"/>
                    <a:gd name="T32" fmla="*/ 82 w 82"/>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2" h="12">
                      <a:moveTo>
                        <a:pt x="0" y="0"/>
                      </a:moveTo>
                      <a:lnTo>
                        <a:pt x="0" y="12"/>
                      </a:lnTo>
                      <a:lnTo>
                        <a:pt x="82" y="12"/>
                      </a:lnTo>
                      <a:lnTo>
                        <a:pt x="73" y="10"/>
                      </a:lnTo>
                      <a:lnTo>
                        <a:pt x="59" y="8"/>
                      </a:lnTo>
                      <a:lnTo>
                        <a:pt x="44" y="4"/>
                      </a:lnTo>
                      <a:lnTo>
                        <a:pt x="30" y="2"/>
                      </a:lnTo>
                      <a:lnTo>
                        <a:pt x="16" y="2"/>
                      </a:lnTo>
                      <a:lnTo>
                        <a:pt x="1" y="0"/>
                      </a:lnTo>
                      <a:lnTo>
                        <a:pt x="0" y="0"/>
                      </a:lnTo>
                      <a:close/>
                    </a:path>
                  </a:pathLst>
                </a:custGeom>
                <a:solidFill>
                  <a:srgbClr val="B4F0FA"/>
                </a:solidFill>
                <a:ln w="9360">
                  <a:solidFill>
                    <a:srgbClr val="B4F0FA"/>
                  </a:solidFill>
                  <a:round/>
                  <a:headEnd/>
                  <a:tailEnd/>
                </a:ln>
              </p:spPr>
              <p:txBody>
                <a:bodyPr wrap="none" anchor="ctr"/>
                <a:lstStyle/>
                <a:p>
                  <a:endParaRPr lang="en-IN" b="1"/>
                </a:p>
              </p:txBody>
            </p:sp>
            <p:sp>
              <p:nvSpPr>
                <p:cNvPr id="13382" name="Freeform 240"/>
                <p:cNvSpPr>
                  <a:spLocks noChangeArrowheads="1"/>
                </p:cNvSpPr>
                <p:nvPr/>
              </p:nvSpPr>
              <p:spPr bwMode="auto">
                <a:xfrm>
                  <a:off x="1979" y="2254"/>
                  <a:ext cx="26" cy="20"/>
                </a:xfrm>
                <a:custGeom>
                  <a:avLst/>
                  <a:gdLst>
                    <a:gd name="T0" fmla="*/ 0 w 30"/>
                    <a:gd name="T1" fmla="*/ 1 h 29"/>
                    <a:gd name="T2" fmla="*/ 3 w 30"/>
                    <a:gd name="T3" fmla="*/ 1 h 29"/>
                    <a:gd name="T4" fmla="*/ 3 w 30"/>
                    <a:gd name="T5" fmla="*/ 0 h 29"/>
                    <a:gd name="T6" fmla="*/ 3 w 30"/>
                    <a:gd name="T7" fmla="*/ 0 h 29"/>
                    <a:gd name="T8" fmla="*/ 3 w 30"/>
                    <a:gd name="T9" fmla="*/ 1 h 29"/>
                    <a:gd name="T10" fmla="*/ 0 w 30"/>
                    <a:gd name="T11" fmla="*/ 1 h 29"/>
                    <a:gd name="T12" fmla="*/ 0 w 30"/>
                    <a:gd name="T13" fmla="*/ 1 h 29"/>
                    <a:gd name="T14" fmla="*/ 0 60000 65536"/>
                    <a:gd name="T15" fmla="*/ 0 60000 65536"/>
                    <a:gd name="T16" fmla="*/ 0 60000 65536"/>
                    <a:gd name="T17" fmla="*/ 0 60000 65536"/>
                    <a:gd name="T18" fmla="*/ 0 60000 65536"/>
                    <a:gd name="T19" fmla="*/ 0 60000 65536"/>
                    <a:gd name="T20" fmla="*/ 0 60000 65536"/>
                    <a:gd name="T21" fmla="*/ 0 w 30"/>
                    <a:gd name="T22" fmla="*/ 0 h 29"/>
                    <a:gd name="T23" fmla="*/ 30 w 30"/>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29">
                      <a:moveTo>
                        <a:pt x="0" y="28"/>
                      </a:moveTo>
                      <a:lnTo>
                        <a:pt x="5" y="15"/>
                      </a:lnTo>
                      <a:lnTo>
                        <a:pt x="9" y="0"/>
                      </a:lnTo>
                      <a:lnTo>
                        <a:pt x="30" y="0"/>
                      </a:lnTo>
                      <a:lnTo>
                        <a:pt x="21" y="29"/>
                      </a:lnTo>
                      <a:lnTo>
                        <a:pt x="0" y="29"/>
                      </a:lnTo>
                      <a:lnTo>
                        <a:pt x="0" y="28"/>
                      </a:lnTo>
                      <a:close/>
                    </a:path>
                  </a:pathLst>
                </a:custGeom>
                <a:solidFill>
                  <a:srgbClr val="B4F0FA"/>
                </a:solidFill>
                <a:ln w="9360">
                  <a:solidFill>
                    <a:srgbClr val="B4F0FA"/>
                  </a:solidFill>
                  <a:round/>
                  <a:headEnd/>
                  <a:tailEnd/>
                </a:ln>
              </p:spPr>
              <p:txBody>
                <a:bodyPr wrap="none" anchor="ctr"/>
                <a:lstStyle/>
                <a:p>
                  <a:endParaRPr lang="en-IN" b="1"/>
                </a:p>
              </p:txBody>
            </p:sp>
            <p:sp>
              <p:nvSpPr>
                <p:cNvPr id="13383" name="Freeform 241"/>
                <p:cNvSpPr>
                  <a:spLocks noChangeArrowheads="1"/>
                </p:cNvSpPr>
                <p:nvPr/>
              </p:nvSpPr>
              <p:spPr bwMode="auto">
                <a:xfrm>
                  <a:off x="2118" y="2205"/>
                  <a:ext cx="143" cy="68"/>
                </a:xfrm>
                <a:custGeom>
                  <a:avLst/>
                  <a:gdLst>
                    <a:gd name="T0" fmla="*/ 62 w 147"/>
                    <a:gd name="T1" fmla="*/ 2 h 87"/>
                    <a:gd name="T2" fmla="*/ 72 w 147"/>
                    <a:gd name="T3" fmla="*/ 2 h 87"/>
                    <a:gd name="T4" fmla="*/ 75 w 147"/>
                    <a:gd name="T5" fmla="*/ 2 h 87"/>
                    <a:gd name="T6" fmla="*/ 80 w 147"/>
                    <a:gd name="T7" fmla="*/ 2 h 87"/>
                    <a:gd name="T8" fmla="*/ 80 w 147"/>
                    <a:gd name="T9" fmla="*/ 2 h 87"/>
                    <a:gd name="T10" fmla="*/ 48 w 147"/>
                    <a:gd name="T11" fmla="*/ 2 h 87"/>
                    <a:gd name="T12" fmla="*/ 48 w 147"/>
                    <a:gd name="T13" fmla="*/ 0 h 87"/>
                    <a:gd name="T14" fmla="*/ 44 w 147"/>
                    <a:gd name="T15" fmla="*/ 0 h 87"/>
                    <a:gd name="T16" fmla="*/ 43 w 147"/>
                    <a:gd name="T17" fmla="*/ 2 h 87"/>
                    <a:gd name="T18" fmla="*/ 36 w 147"/>
                    <a:gd name="T19" fmla="*/ 2 h 87"/>
                    <a:gd name="T20" fmla="*/ 36 w 147"/>
                    <a:gd name="T21" fmla="*/ 2 h 87"/>
                    <a:gd name="T22" fmla="*/ 0 w 147"/>
                    <a:gd name="T23" fmla="*/ 2 h 87"/>
                    <a:gd name="T24" fmla="*/ 0 w 147"/>
                    <a:gd name="T25" fmla="*/ 2 h 87"/>
                    <a:gd name="T26" fmla="*/ 63 w 147"/>
                    <a:gd name="T27" fmla="*/ 2 h 87"/>
                    <a:gd name="T28" fmla="*/ 62 w 147"/>
                    <a:gd name="T29" fmla="*/ 2 h 8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7"/>
                    <a:gd name="T46" fmla="*/ 0 h 87"/>
                    <a:gd name="T47" fmla="*/ 147 w 147"/>
                    <a:gd name="T48" fmla="*/ 87 h 8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7" h="87">
                      <a:moveTo>
                        <a:pt x="116" y="87"/>
                      </a:moveTo>
                      <a:lnTo>
                        <a:pt x="132" y="79"/>
                      </a:lnTo>
                      <a:lnTo>
                        <a:pt x="138" y="87"/>
                      </a:lnTo>
                      <a:lnTo>
                        <a:pt x="147" y="87"/>
                      </a:lnTo>
                      <a:lnTo>
                        <a:pt x="147" y="58"/>
                      </a:lnTo>
                      <a:lnTo>
                        <a:pt x="88" y="58"/>
                      </a:lnTo>
                      <a:lnTo>
                        <a:pt x="88" y="0"/>
                      </a:lnTo>
                      <a:lnTo>
                        <a:pt x="80" y="0"/>
                      </a:lnTo>
                      <a:lnTo>
                        <a:pt x="74" y="9"/>
                      </a:lnTo>
                      <a:lnTo>
                        <a:pt x="59" y="9"/>
                      </a:lnTo>
                      <a:lnTo>
                        <a:pt x="59" y="57"/>
                      </a:lnTo>
                      <a:lnTo>
                        <a:pt x="0" y="57"/>
                      </a:lnTo>
                      <a:lnTo>
                        <a:pt x="0" y="86"/>
                      </a:lnTo>
                      <a:lnTo>
                        <a:pt x="117" y="86"/>
                      </a:lnTo>
                      <a:lnTo>
                        <a:pt x="116" y="87"/>
                      </a:lnTo>
                      <a:close/>
                    </a:path>
                  </a:pathLst>
                </a:custGeom>
                <a:solidFill>
                  <a:srgbClr val="B4F0FA"/>
                </a:solidFill>
                <a:ln w="9360">
                  <a:solidFill>
                    <a:srgbClr val="B4F0FA"/>
                  </a:solidFill>
                  <a:round/>
                  <a:headEnd/>
                  <a:tailEnd/>
                </a:ln>
              </p:spPr>
              <p:txBody>
                <a:bodyPr wrap="none" anchor="ctr"/>
                <a:lstStyle/>
                <a:p>
                  <a:endParaRPr lang="en-IN" b="1"/>
                </a:p>
              </p:txBody>
            </p:sp>
            <p:sp>
              <p:nvSpPr>
                <p:cNvPr id="13384" name="Freeform 242"/>
                <p:cNvSpPr>
                  <a:spLocks noChangeArrowheads="1"/>
                </p:cNvSpPr>
                <p:nvPr/>
              </p:nvSpPr>
              <p:spPr bwMode="auto">
                <a:xfrm>
                  <a:off x="3462" y="2205"/>
                  <a:ext cx="912" cy="68"/>
                </a:xfrm>
                <a:custGeom>
                  <a:avLst/>
                  <a:gdLst>
                    <a:gd name="T0" fmla="*/ 13 w 917"/>
                    <a:gd name="T1" fmla="*/ 2 h 87"/>
                    <a:gd name="T2" fmla="*/ 29 w 917"/>
                    <a:gd name="T3" fmla="*/ 2 h 87"/>
                    <a:gd name="T4" fmla="*/ 43 w 917"/>
                    <a:gd name="T5" fmla="*/ 2 h 87"/>
                    <a:gd name="T6" fmla="*/ 72 w 917"/>
                    <a:gd name="T7" fmla="*/ 2 h 87"/>
                    <a:gd name="T8" fmla="*/ 86 w 917"/>
                    <a:gd name="T9" fmla="*/ 2 h 87"/>
                    <a:gd name="T10" fmla="*/ 91 w 917"/>
                    <a:gd name="T11" fmla="*/ 2 h 87"/>
                    <a:gd name="T12" fmla="*/ 94 w 917"/>
                    <a:gd name="T13" fmla="*/ 2 h 87"/>
                    <a:gd name="T14" fmla="*/ 105 w 917"/>
                    <a:gd name="T15" fmla="*/ 2 h 87"/>
                    <a:gd name="T16" fmla="*/ 123 w 917"/>
                    <a:gd name="T17" fmla="*/ 2 h 87"/>
                    <a:gd name="T18" fmla="*/ 136 w 917"/>
                    <a:gd name="T19" fmla="*/ 2 h 87"/>
                    <a:gd name="T20" fmla="*/ 151 w 917"/>
                    <a:gd name="T21" fmla="*/ 2 h 87"/>
                    <a:gd name="T22" fmla="*/ 165 w 917"/>
                    <a:gd name="T23" fmla="*/ 2 h 87"/>
                    <a:gd name="T24" fmla="*/ 176 w 917"/>
                    <a:gd name="T25" fmla="*/ 2 h 87"/>
                    <a:gd name="T26" fmla="*/ 180 w 917"/>
                    <a:gd name="T27" fmla="*/ 2 h 87"/>
                    <a:gd name="T28" fmla="*/ 194 w 917"/>
                    <a:gd name="T29" fmla="*/ 2 h 87"/>
                    <a:gd name="T30" fmla="*/ 208 w 917"/>
                    <a:gd name="T31" fmla="*/ 2 h 87"/>
                    <a:gd name="T32" fmla="*/ 220 w 917"/>
                    <a:gd name="T33" fmla="*/ 2 h 87"/>
                    <a:gd name="T34" fmla="*/ 223 w 917"/>
                    <a:gd name="T35" fmla="*/ 2 h 87"/>
                    <a:gd name="T36" fmla="*/ 237 w 917"/>
                    <a:gd name="T37" fmla="*/ 2 h 87"/>
                    <a:gd name="T38" fmla="*/ 241 w 917"/>
                    <a:gd name="T39" fmla="*/ 2 h 87"/>
                    <a:gd name="T40" fmla="*/ 252 w 917"/>
                    <a:gd name="T41" fmla="*/ 2 h 87"/>
                    <a:gd name="T42" fmla="*/ 260 w 917"/>
                    <a:gd name="T43" fmla="*/ 2 h 87"/>
                    <a:gd name="T44" fmla="*/ 261 w 917"/>
                    <a:gd name="T45" fmla="*/ 2 h 87"/>
                    <a:gd name="T46" fmla="*/ 267 w 917"/>
                    <a:gd name="T47" fmla="*/ 2 h 87"/>
                    <a:gd name="T48" fmla="*/ 275 w 917"/>
                    <a:gd name="T49" fmla="*/ 2 h 87"/>
                    <a:gd name="T50" fmla="*/ 289 w 917"/>
                    <a:gd name="T51" fmla="*/ 2 h 87"/>
                    <a:gd name="T52" fmla="*/ 303 w 917"/>
                    <a:gd name="T53" fmla="*/ 2 h 87"/>
                    <a:gd name="T54" fmla="*/ 317 w 917"/>
                    <a:gd name="T55" fmla="*/ 2 h 87"/>
                    <a:gd name="T56" fmla="*/ 331 w 917"/>
                    <a:gd name="T57" fmla="*/ 2 h 87"/>
                    <a:gd name="T58" fmla="*/ 346 w 917"/>
                    <a:gd name="T59" fmla="*/ 2 h 87"/>
                    <a:gd name="T60" fmla="*/ 364 w 917"/>
                    <a:gd name="T61" fmla="*/ 2 h 87"/>
                    <a:gd name="T62" fmla="*/ 376 w 917"/>
                    <a:gd name="T63" fmla="*/ 2 h 87"/>
                    <a:gd name="T64" fmla="*/ 406 w 917"/>
                    <a:gd name="T65" fmla="*/ 2 h 87"/>
                    <a:gd name="T66" fmla="*/ 411 w 917"/>
                    <a:gd name="T67" fmla="*/ 2 h 87"/>
                    <a:gd name="T68" fmla="*/ 415 w 917"/>
                    <a:gd name="T69" fmla="*/ 2 h 87"/>
                    <a:gd name="T70" fmla="*/ 426 w 917"/>
                    <a:gd name="T71" fmla="*/ 2 h 87"/>
                    <a:gd name="T72" fmla="*/ 446 w 917"/>
                    <a:gd name="T73" fmla="*/ 2 h 87"/>
                    <a:gd name="T74" fmla="*/ 455 w 917"/>
                    <a:gd name="T75" fmla="*/ 2 h 87"/>
                    <a:gd name="T76" fmla="*/ 483 w 917"/>
                    <a:gd name="T77" fmla="*/ 2 h 87"/>
                    <a:gd name="T78" fmla="*/ 497 w 917"/>
                    <a:gd name="T79" fmla="*/ 2 h 87"/>
                    <a:gd name="T80" fmla="*/ 511 w 917"/>
                    <a:gd name="T81" fmla="*/ 2 h 87"/>
                    <a:gd name="T82" fmla="*/ 525 w 917"/>
                    <a:gd name="T83" fmla="*/ 2 h 87"/>
                    <a:gd name="T84" fmla="*/ 539 w 917"/>
                    <a:gd name="T85" fmla="*/ 2 h 87"/>
                    <a:gd name="T86" fmla="*/ 554 w 917"/>
                    <a:gd name="T87" fmla="*/ 2 h 87"/>
                    <a:gd name="T88" fmla="*/ 568 w 917"/>
                    <a:gd name="T89" fmla="*/ 2 h 87"/>
                    <a:gd name="T90" fmla="*/ 582 w 917"/>
                    <a:gd name="T91" fmla="*/ 2 h 87"/>
                    <a:gd name="T92" fmla="*/ 596 w 917"/>
                    <a:gd name="T93" fmla="*/ 0 h 87"/>
                    <a:gd name="T94" fmla="*/ 809 w 917"/>
                    <a:gd name="T95" fmla="*/ 0 h 87"/>
                    <a:gd name="T96" fmla="*/ 809 w 917"/>
                    <a:gd name="T97" fmla="*/ 2 h 87"/>
                    <a:gd name="T98" fmla="*/ 798 w 917"/>
                    <a:gd name="T99" fmla="*/ 2 h 87"/>
                    <a:gd name="T100" fmla="*/ 786 w 917"/>
                    <a:gd name="T101" fmla="*/ 2 h 87"/>
                    <a:gd name="T102" fmla="*/ 776 w 917"/>
                    <a:gd name="T103" fmla="*/ 2 h 87"/>
                    <a:gd name="T104" fmla="*/ 0 w 917"/>
                    <a:gd name="T105" fmla="*/ 2 h 87"/>
                    <a:gd name="T106" fmla="*/ 13 w 917"/>
                    <a:gd name="T107" fmla="*/ 2 h 8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17"/>
                    <a:gd name="T163" fmla="*/ 0 h 87"/>
                    <a:gd name="T164" fmla="*/ 917 w 917"/>
                    <a:gd name="T165" fmla="*/ 87 h 8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17" h="87">
                      <a:moveTo>
                        <a:pt x="13" y="87"/>
                      </a:moveTo>
                      <a:lnTo>
                        <a:pt x="29" y="87"/>
                      </a:lnTo>
                      <a:lnTo>
                        <a:pt x="43" y="84"/>
                      </a:lnTo>
                      <a:lnTo>
                        <a:pt x="72" y="79"/>
                      </a:lnTo>
                      <a:lnTo>
                        <a:pt x="86" y="70"/>
                      </a:lnTo>
                      <a:lnTo>
                        <a:pt x="101" y="64"/>
                      </a:lnTo>
                      <a:lnTo>
                        <a:pt x="115" y="62"/>
                      </a:lnTo>
                      <a:lnTo>
                        <a:pt x="126" y="59"/>
                      </a:lnTo>
                      <a:lnTo>
                        <a:pt x="144" y="53"/>
                      </a:lnTo>
                      <a:lnTo>
                        <a:pt x="158" y="47"/>
                      </a:lnTo>
                      <a:lnTo>
                        <a:pt x="173" y="39"/>
                      </a:lnTo>
                      <a:lnTo>
                        <a:pt x="187" y="33"/>
                      </a:lnTo>
                      <a:lnTo>
                        <a:pt x="198" y="30"/>
                      </a:lnTo>
                      <a:lnTo>
                        <a:pt x="202" y="29"/>
                      </a:lnTo>
                      <a:lnTo>
                        <a:pt x="216" y="28"/>
                      </a:lnTo>
                      <a:lnTo>
                        <a:pt x="230" y="29"/>
                      </a:lnTo>
                      <a:lnTo>
                        <a:pt x="242" y="30"/>
                      </a:lnTo>
                      <a:lnTo>
                        <a:pt x="245" y="30"/>
                      </a:lnTo>
                      <a:lnTo>
                        <a:pt x="259" y="32"/>
                      </a:lnTo>
                      <a:lnTo>
                        <a:pt x="263" y="30"/>
                      </a:lnTo>
                      <a:lnTo>
                        <a:pt x="274" y="29"/>
                      </a:lnTo>
                      <a:lnTo>
                        <a:pt x="288" y="30"/>
                      </a:lnTo>
                      <a:lnTo>
                        <a:pt x="289" y="30"/>
                      </a:lnTo>
                      <a:lnTo>
                        <a:pt x="302" y="36"/>
                      </a:lnTo>
                      <a:lnTo>
                        <a:pt x="317" y="35"/>
                      </a:lnTo>
                      <a:lnTo>
                        <a:pt x="331" y="36"/>
                      </a:lnTo>
                      <a:lnTo>
                        <a:pt x="346" y="36"/>
                      </a:lnTo>
                      <a:lnTo>
                        <a:pt x="360" y="34"/>
                      </a:lnTo>
                      <a:lnTo>
                        <a:pt x="374" y="33"/>
                      </a:lnTo>
                      <a:lnTo>
                        <a:pt x="389" y="30"/>
                      </a:lnTo>
                      <a:lnTo>
                        <a:pt x="407" y="30"/>
                      </a:lnTo>
                      <a:lnTo>
                        <a:pt x="419" y="29"/>
                      </a:lnTo>
                      <a:lnTo>
                        <a:pt x="449" y="29"/>
                      </a:lnTo>
                      <a:lnTo>
                        <a:pt x="454" y="30"/>
                      </a:lnTo>
                      <a:lnTo>
                        <a:pt x="463" y="32"/>
                      </a:lnTo>
                      <a:lnTo>
                        <a:pt x="478" y="34"/>
                      </a:lnTo>
                      <a:lnTo>
                        <a:pt x="508" y="32"/>
                      </a:lnTo>
                      <a:lnTo>
                        <a:pt x="522" y="33"/>
                      </a:lnTo>
                      <a:lnTo>
                        <a:pt x="551" y="38"/>
                      </a:lnTo>
                      <a:lnTo>
                        <a:pt x="565" y="38"/>
                      </a:lnTo>
                      <a:lnTo>
                        <a:pt x="580" y="35"/>
                      </a:lnTo>
                      <a:lnTo>
                        <a:pt x="594" y="32"/>
                      </a:lnTo>
                      <a:lnTo>
                        <a:pt x="608" y="27"/>
                      </a:lnTo>
                      <a:lnTo>
                        <a:pt x="623" y="24"/>
                      </a:lnTo>
                      <a:lnTo>
                        <a:pt x="637" y="17"/>
                      </a:lnTo>
                      <a:lnTo>
                        <a:pt x="652" y="9"/>
                      </a:lnTo>
                      <a:lnTo>
                        <a:pt x="671" y="0"/>
                      </a:lnTo>
                      <a:lnTo>
                        <a:pt x="917" y="0"/>
                      </a:lnTo>
                      <a:lnTo>
                        <a:pt x="917" y="85"/>
                      </a:lnTo>
                      <a:lnTo>
                        <a:pt x="903" y="82"/>
                      </a:lnTo>
                      <a:lnTo>
                        <a:pt x="888" y="67"/>
                      </a:lnTo>
                      <a:lnTo>
                        <a:pt x="875" y="86"/>
                      </a:lnTo>
                      <a:lnTo>
                        <a:pt x="0" y="86"/>
                      </a:lnTo>
                      <a:lnTo>
                        <a:pt x="13" y="87"/>
                      </a:lnTo>
                      <a:close/>
                    </a:path>
                  </a:pathLst>
                </a:custGeom>
                <a:solidFill>
                  <a:srgbClr val="B4F0FA"/>
                </a:solidFill>
                <a:ln w="9360">
                  <a:solidFill>
                    <a:srgbClr val="B4F0FA"/>
                  </a:solidFill>
                  <a:round/>
                  <a:headEnd/>
                  <a:tailEnd/>
                </a:ln>
              </p:spPr>
              <p:txBody>
                <a:bodyPr wrap="none" anchor="ctr"/>
                <a:lstStyle/>
                <a:p>
                  <a:endParaRPr lang="en-IN" b="1"/>
                </a:p>
              </p:txBody>
            </p:sp>
            <p:sp>
              <p:nvSpPr>
                <p:cNvPr id="13385" name="Freeform 243"/>
                <p:cNvSpPr>
                  <a:spLocks noChangeArrowheads="1"/>
                </p:cNvSpPr>
                <p:nvPr/>
              </p:nvSpPr>
              <p:spPr bwMode="auto">
                <a:xfrm>
                  <a:off x="2547" y="2252"/>
                  <a:ext cx="2" cy="0"/>
                </a:xfrm>
                <a:custGeom>
                  <a:avLst/>
                  <a:gdLst>
                    <a:gd name="T0" fmla="*/ 0 w 6"/>
                    <a:gd name="T1" fmla="*/ 0 h 2"/>
                    <a:gd name="T2" fmla="*/ 0 w 6"/>
                    <a:gd name="T3" fmla="*/ 0 h 2"/>
                    <a:gd name="T4" fmla="*/ 0 w 6"/>
                    <a:gd name="T5" fmla="*/ 0 h 2"/>
                    <a:gd name="T6" fmla="*/ 0 w 6"/>
                    <a:gd name="T7" fmla="*/ 0 h 2"/>
                    <a:gd name="T8" fmla="*/ 0 60000 65536"/>
                    <a:gd name="T9" fmla="*/ 0 60000 65536"/>
                    <a:gd name="T10" fmla="*/ 0 60000 65536"/>
                    <a:gd name="T11" fmla="*/ 0 60000 65536"/>
                    <a:gd name="T12" fmla="*/ 0 w 6"/>
                    <a:gd name="T13" fmla="*/ 0 h 2"/>
                    <a:gd name="T14" fmla="*/ 6 w 6"/>
                    <a:gd name="T15" fmla="*/ 0 h 2"/>
                  </a:gdLst>
                  <a:ahLst/>
                  <a:cxnLst>
                    <a:cxn ang="T8">
                      <a:pos x="T0" y="T1"/>
                    </a:cxn>
                    <a:cxn ang="T9">
                      <a:pos x="T2" y="T3"/>
                    </a:cxn>
                    <a:cxn ang="T10">
                      <a:pos x="T4" y="T5"/>
                    </a:cxn>
                    <a:cxn ang="T11">
                      <a:pos x="T6" y="T7"/>
                    </a:cxn>
                  </a:cxnLst>
                  <a:rect l="T12" t="T13" r="T14" b="T15"/>
                  <a:pathLst>
                    <a:path w="6" h="2">
                      <a:moveTo>
                        <a:pt x="6" y="2"/>
                      </a:moveTo>
                      <a:lnTo>
                        <a:pt x="0" y="2"/>
                      </a:lnTo>
                      <a:lnTo>
                        <a:pt x="0" y="0"/>
                      </a:lnTo>
                      <a:lnTo>
                        <a:pt x="6" y="2"/>
                      </a:lnTo>
                      <a:close/>
                    </a:path>
                  </a:pathLst>
                </a:custGeom>
                <a:solidFill>
                  <a:srgbClr val="B4F0FA"/>
                </a:solidFill>
                <a:ln w="9360">
                  <a:solidFill>
                    <a:srgbClr val="B4F0FA"/>
                  </a:solidFill>
                  <a:round/>
                  <a:headEnd/>
                  <a:tailEnd/>
                </a:ln>
              </p:spPr>
              <p:txBody>
                <a:bodyPr wrap="none" anchor="ctr"/>
                <a:lstStyle/>
                <a:p>
                  <a:endParaRPr lang="en-IN" b="1"/>
                </a:p>
              </p:txBody>
            </p:sp>
            <p:sp>
              <p:nvSpPr>
                <p:cNvPr id="13386" name="Rectangle 244"/>
                <p:cNvSpPr>
                  <a:spLocks noChangeArrowheads="1"/>
                </p:cNvSpPr>
                <p:nvPr/>
              </p:nvSpPr>
              <p:spPr bwMode="auto">
                <a:xfrm>
                  <a:off x="2104" y="2205"/>
                  <a:ext cx="10" cy="20"/>
                </a:xfrm>
                <a:prstGeom prst="rect">
                  <a:avLst/>
                </a:prstGeom>
                <a:solidFill>
                  <a:srgbClr val="B4F0FA"/>
                </a:solidFill>
                <a:ln w="9360">
                  <a:solidFill>
                    <a:srgbClr val="B4F0FA"/>
                  </a:solidFill>
                  <a:miter lim="800000"/>
                  <a:headEnd/>
                  <a:tailEnd/>
                </a:ln>
              </p:spPr>
              <p:txBody>
                <a:bodyPr wrap="none" anchor="ctr"/>
                <a:lstStyle/>
                <a:p>
                  <a:endParaRPr lang="en-US" b="1">
                    <a:solidFill>
                      <a:srgbClr val="0000CC"/>
                    </a:solidFill>
                    <a:latin typeface="Constantia" pitchFamily="18" charset="0"/>
                  </a:endParaRPr>
                </a:p>
              </p:txBody>
            </p:sp>
            <p:sp>
              <p:nvSpPr>
                <p:cNvPr id="13387" name="Freeform 245"/>
                <p:cNvSpPr>
                  <a:spLocks noChangeArrowheads="1"/>
                </p:cNvSpPr>
                <p:nvPr/>
              </p:nvSpPr>
              <p:spPr bwMode="auto">
                <a:xfrm>
                  <a:off x="1750" y="2216"/>
                  <a:ext cx="23" cy="58"/>
                </a:xfrm>
                <a:custGeom>
                  <a:avLst/>
                  <a:gdLst>
                    <a:gd name="T0" fmla="*/ 3 w 27"/>
                    <a:gd name="T1" fmla="*/ 2 h 74"/>
                    <a:gd name="T2" fmla="*/ 3 w 27"/>
                    <a:gd name="T3" fmla="*/ 2 h 74"/>
                    <a:gd name="T4" fmla="*/ 3 w 27"/>
                    <a:gd name="T5" fmla="*/ 2 h 74"/>
                    <a:gd name="T6" fmla="*/ 0 w 27"/>
                    <a:gd name="T7" fmla="*/ 2 h 74"/>
                    <a:gd name="T8" fmla="*/ 3 w 27"/>
                    <a:gd name="T9" fmla="*/ 0 h 74"/>
                    <a:gd name="T10" fmla="*/ 3 w 27"/>
                    <a:gd name="T11" fmla="*/ 2 h 74"/>
                    <a:gd name="T12" fmla="*/ 3 w 27"/>
                    <a:gd name="T13" fmla="*/ 2 h 74"/>
                    <a:gd name="T14" fmla="*/ 3 w 27"/>
                    <a:gd name="T15" fmla="*/ 2 h 74"/>
                    <a:gd name="T16" fmla="*/ 3 w 27"/>
                    <a:gd name="T17" fmla="*/ 2 h 74"/>
                    <a:gd name="T18" fmla="*/ 3 w 27"/>
                    <a:gd name="T19" fmla="*/ 2 h 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
                    <a:gd name="T31" fmla="*/ 0 h 74"/>
                    <a:gd name="T32" fmla="*/ 27 w 27"/>
                    <a:gd name="T33" fmla="*/ 74 h 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 h="74">
                      <a:moveTo>
                        <a:pt x="19" y="73"/>
                      </a:moveTo>
                      <a:lnTo>
                        <a:pt x="12" y="54"/>
                      </a:lnTo>
                      <a:lnTo>
                        <a:pt x="9" y="45"/>
                      </a:lnTo>
                      <a:lnTo>
                        <a:pt x="0" y="16"/>
                      </a:lnTo>
                      <a:lnTo>
                        <a:pt x="12" y="0"/>
                      </a:lnTo>
                      <a:lnTo>
                        <a:pt x="12" y="45"/>
                      </a:lnTo>
                      <a:lnTo>
                        <a:pt x="27" y="45"/>
                      </a:lnTo>
                      <a:lnTo>
                        <a:pt x="27" y="74"/>
                      </a:lnTo>
                      <a:lnTo>
                        <a:pt x="18" y="74"/>
                      </a:lnTo>
                      <a:lnTo>
                        <a:pt x="19" y="73"/>
                      </a:lnTo>
                      <a:close/>
                    </a:path>
                  </a:pathLst>
                </a:custGeom>
                <a:solidFill>
                  <a:srgbClr val="E1FFFF"/>
                </a:solidFill>
                <a:ln w="9360">
                  <a:solidFill>
                    <a:srgbClr val="E1FFFF"/>
                  </a:solidFill>
                  <a:round/>
                  <a:headEnd/>
                  <a:tailEnd/>
                </a:ln>
              </p:spPr>
              <p:txBody>
                <a:bodyPr wrap="none" anchor="ctr"/>
                <a:lstStyle/>
                <a:p>
                  <a:endParaRPr lang="en-IN" b="1"/>
                </a:p>
              </p:txBody>
            </p:sp>
            <p:sp>
              <p:nvSpPr>
                <p:cNvPr id="13388" name="Freeform 246"/>
                <p:cNvSpPr>
                  <a:spLocks noChangeArrowheads="1"/>
                </p:cNvSpPr>
                <p:nvPr/>
              </p:nvSpPr>
              <p:spPr bwMode="auto">
                <a:xfrm>
                  <a:off x="1879" y="2276"/>
                  <a:ext cx="20" cy="0"/>
                </a:xfrm>
                <a:custGeom>
                  <a:avLst/>
                  <a:gdLst>
                    <a:gd name="T0" fmla="*/ 0 w 24"/>
                    <a:gd name="T1" fmla="*/ 0 h 1"/>
                    <a:gd name="T2" fmla="*/ 2 w 24"/>
                    <a:gd name="T3" fmla="*/ 0 h 1"/>
                    <a:gd name="T4" fmla="*/ 3 w 24"/>
                    <a:gd name="T5" fmla="*/ 0 h 1"/>
                    <a:gd name="T6" fmla="*/ 3 w 24"/>
                    <a:gd name="T7" fmla="*/ 0 h 1"/>
                    <a:gd name="T8" fmla="*/ 0 w 24"/>
                    <a:gd name="T9" fmla="*/ 0 h 1"/>
                    <a:gd name="T10" fmla="*/ 0 60000 65536"/>
                    <a:gd name="T11" fmla="*/ 0 60000 65536"/>
                    <a:gd name="T12" fmla="*/ 0 60000 65536"/>
                    <a:gd name="T13" fmla="*/ 0 60000 65536"/>
                    <a:gd name="T14" fmla="*/ 0 60000 65536"/>
                    <a:gd name="T15" fmla="*/ 0 w 24"/>
                    <a:gd name="T16" fmla="*/ 0 h 1"/>
                    <a:gd name="T17" fmla="*/ 24 w 24"/>
                    <a:gd name="T18" fmla="*/ 0 h 1"/>
                  </a:gdLst>
                  <a:ahLst/>
                  <a:cxnLst>
                    <a:cxn ang="T10">
                      <a:pos x="T0" y="T1"/>
                    </a:cxn>
                    <a:cxn ang="T11">
                      <a:pos x="T2" y="T3"/>
                    </a:cxn>
                    <a:cxn ang="T12">
                      <a:pos x="T4" y="T5"/>
                    </a:cxn>
                    <a:cxn ang="T13">
                      <a:pos x="T6" y="T7"/>
                    </a:cxn>
                    <a:cxn ang="T14">
                      <a:pos x="T8" y="T9"/>
                    </a:cxn>
                  </a:cxnLst>
                  <a:rect l="T15" t="T16" r="T17" b="T18"/>
                  <a:pathLst>
                    <a:path w="24" h="1">
                      <a:moveTo>
                        <a:pt x="0" y="1"/>
                      </a:moveTo>
                      <a:lnTo>
                        <a:pt x="2" y="1"/>
                      </a:lnTo>
                      <a:lnTo>
                        <a:pt x="16" y="0"/>
                      </a:lnTo>
                      <a:lnTo>
                        <a:pt x="24" y="1"/>
                      </a:lnTo>
                      <a:lnTo>
                        <a:pt x="0" y="1"/>
                      </a:lnTo>
                      <a:close/>
                    </a:path>
                  </a:pathLst>
                </a:custGeom>
                <a:solidFill>
                  <a:srgbClr val="E1FFFF"/>
                </a:solidFill>
                <a:ln w="9360">
                  <a:solidFill>
                    <a:srgbClr val="E1FFFF"/>
                  </a:solidFill>
                  <a:round/>
                  <a:headEnd/>
                  <a:tailEnd/>
                </a:ln>
              </p:spPr>
              <p:txBody>
                <a:bodyPr wrap="none" anchor="ctr"/>
                <a:lstStyle/>
                <a:p>
                  <a:endParaRPr lang="en-IN" b="1"/>
                </a:p>
              </p:txBody>
            </p:sp>
            <p:sp>
              <p:nvSpPr>
                <p:cNvPr id="13389" name="Freeform 247"/>
                <p:cNvSpPr>
                  <a:spLocks noChangeArrowheads="1"/>
                </p:cNvSpPr>
                <p:nvPr/>
              </p:nvSpPr>
              <p:spPr bwMode="auto">
                <a:xfrm>
                  <a:off x="1994" y="2254"/>
                  <a:ext cx="5" cy="8"/>
                </a:xfrm>
                <a:custGeom>
                  <a:avLst/>
                  <a:gdLst>
                    <a:gd name="T0" fmla="*/ 1 w 9"/>
                    <a:gd name="T1" fmla="*/ 1 h 14"/>
                    <a:gd name="T2" fmla="*/ 1 w 9"/>
                    <a:gd name="T3" fmla="*/ 0 h 14"/>
                    <a:gd name="T4" fmla="*/ 0 w 9"/>
                    <a:gd name="T5" fmla="*/ 0 h 14"/>
                    <a:gd name="T6" fmla="*/ 1 w 9"/>
                    <a:gd name="T7" fmla="*/ 1 h 14"/>
                    <a:gd name="T8" fmla="*/ 0 60000 65536"/>
                    <a:gd name="T9" fmla="*/ 0 60000 65536"/>
                    <a:gd name="T10" fmla="*/ 0 60000 65536"/>
                    <a:gd name="T11" fmla="*/ 0 60000 65536"/>
                    <a:gd name="T12" fmla="*/ 0 w 9"/>
                    <a:gd name="T13" fmla="*/ 0 h 14"/>
                    <a:gd name="T14" fmla="*/ 9 w 9"/>
                    <a:gd name="T15" fmla="*/ 14 h 14"/>
                  </a:gdLst>
                  <a:ahLst/>
                  <a:cxnLst>
                    <a:cxn ang="T8">
                      <a:pos x="T0" y="T1"/>
                    </a:cxn>
                    <a:cxn ang="T9">
                      <a:pos x="T2" y="T3"/>
                    </a:cxn>
                    <a:cxn ang="T10">
                      <a:pos x="T4" y="T5"/>
                    </a:cxn>
                    <a:cxn ang="T11">
                      <a:pos x="T6" y="T7"/>
                    </a:cxn>
                  </a:cxnLst>
                  <a:rect l="T12" t="T13" r="T14" b="T15"/>
                  <a:pathLst>
                    <a:path w="9" h="14">
                      <a:moveTo>
                        <a:pt x="5" y="14"/>
                      </a:moveTo>
                      <a:lnTo>
                        <a:pt x="9" y="0"/>
                      </a:lnTo>
                      <a:lnTo>
                        <a:pt x="0" y="0"/>
                      </a:lnTo>
                      <a:lnTo>
                        <a:pt x="5" y="14"/>
                      </a:lnTo>
                      <a:close/>
                    </a:path>
                  </a:pathLst>
                </a:custGeom>
                <a:solidFill>
                  <a:srgbClr val="E1FFFF"/>
                </a:solidFill>
                <a:ln w="9360">
                  <a:solidFill>
                    <a:srgbClr val="E1FFFF"/>
                  </a:solidFill>
                  <a:round/>
                  <a:headEnd/>
                  <a:tailEnd/>
                </a:ln>
              </p:spPr>
              <p:txBody>
                <a:bodyPr wrap="none" anchor="ctr"/>
                <a:lstStyle/>
                <a:p>
                  <a:endParaRPr lang="en-IN" b="1"/>
                </a:p>
              </p:txBody>
            </p:sp>
            <p:sp>
              <p:nvSpPr>
                <p:cNvPr id="13390" name="Freeform 248"/>
                <p:cNvSpPr>
                  <a:spLocks noChangeArrowheads="1"/>
                </p:cNvSpPr>
                <p:nvPr/>
              </p:nvSpPr>
              <p:spPr bwMode="auto">
                <a:xfrm>
                  <a:off x="2118" y="2205"/>
                  <a:ext cx="124" cy="68"/>
                </a:xfrm>
                <a:custGeom>
                  <a:avLst/>
                  <a:gdLst>
                    <a:gd name="T0" fmla="*/ 11 w 128"/>
                    <a:gd name="T1" fmla="*/ 2 h 87"/>
                    <a:gd name="T2" fmla="*/ 0 w 128"/>
                    <a:gd name="T3" fmla="*/ 2 h 87"/>
                    <a:gd name="T4" fmla="*/ 0 w 128"/>
                    <a:gd name="T5" fmla="*/ 2 h 87"/>
                    <a:gd name="T6" fmla="*/ 32 w 128"/>
                    <a:gd name="T7" fmla="*/ 2 h 87"/>
                    <a:gd name="T8" fmla="*/ 32 w 128"/>
                    <a:gd name="T9" fmla="*/ 2 h 87"/>
                    <a:gd name="T10" fmla="*/ 37 w 128"/>
                    <a:gd name="T11" fmla="*/ 2 h 87"/>
                    <a:gd name="T12" fmla="*/ 42 w 128"/>
                    <a:gd name="T13" fmla="*/ 0 h 87"/>
                    <a:gd name="T14" fmla="*/ 43 w 128"/>
                    <a:gd name="T15" fmla="*/ 0 h 87"/>
                    <a:gd name="T16" fmla="*/ 43 w 128"/>
                    <a:gd name="T17" fmla="*/ 2 h 87"/>
                    <a:gd name="T18" fmla="*/ 64 w 128"/>
                    <a:gd name="T19" fmla="*/ 2 h 87"/>
                    <a:gd name="T20" fmla="*/ 59 w 128"/>
                    <a:gd name="T21" fmla="*/ 2 h 87"/>
                    <a:gd name="T22" fmla="*/ 50 w 128"/>
                    <a:gd name="T23" fmla="*/ 2 h 87"/>
                    <a:gd name="T24" fmla="*/ 46 w 128"/>
                    <a:gd name="T25" fmla="*/ 2 h 87"/>
                    <a:gd name="T26" fmla="*/ 11 w 128"/>
                    <a:gd name="T27" fmla="*/ 2 h 87"/>
                    <a:gd name="T28" fmla="*/ 11 w 128"/>
                    <a:gd name="T29" fmla="*/ 2 h 8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8"/>
                    <a:gd name="T46" fmla="*/ 0 h 87"/>
                    <a:gd name="T47" fmla="*/ 128 w 128"/>
                    <a:gd name="T48" fmla="*/ 87 h 8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8" h="87">
                      <a:moveTo>
                        <a:pt x="11" y="87"/>
                      </a:moveTo>
                      <a:lnTo>
                        <a:pt x="0" y="80"/>
                      </a:lnTo>
                      <a:lnTo>
                        <a:pt x="0" y="58"/>
                      </a:lnTo>
                      <a:lnTo>
                        <a:pt x="59" y="58"/>
                      </a:lnTo>
                      <a:lnTo>
                        <a:pt x="59" y="24"/>
                      </a:lnTo>
                      <a:lnTo>
                        <a:pt x="74" y="17"/>
                      </a:lnTo>
                      <a:lnTo>
                        <a:pt x="84" y="0"/>
                      </a:lnTo>
                      <a:lnTo>
                        <a:pt x="88" y="0"/>
                      </a:lnTo>
                      <a:lnTo>
                        <a:pt x="88" y="58"/>
                      </a:lnTo>
                      <a:lnTo>
                        <a:pt x="128" y="58"/>
                      </a:lnTo>
                      <a:lnTo>
                        <a:pt x="118" y="67"/>
                      </a:lnTo>
                      <a:lnTo>
                        <a:pt x="104" y="76"/>
                      </a:lnTo>
                      <a:lnTo>
                        <a:pt x="96" y="86"/>
                      </a:lnTo>
                      <a:lnTo>
                        <a:pt x="11" y="86"/>
                      </a:lnTo>
                      <a:lnTo>
                        <a:pt x="11" y="87"/>
                      </a:lnTo>
                      <a:close/>
                    </a:path>
                  </a:pathLst>
                </a:custGeom>
                <a:solidFill>
                  <a:srgbClr val="E1FFFF"/>
                </a:solidFill>
                <a:ln w="9360">
                  <a:solidFill>
                    <a:srgbClr val="E1FFFF"/>
                  </a:solidFill>
                  <a:round/>
                  <a:headEnd/>
                  <a:tailEnd/>
                </a:ln>
              </p:spPr>
              <p:txBody>
                <a:bodyPr wrap="none" anchor="ctr"/>
                <a:lstStyle/>
                <a:p>
                  <a:endParaRPr lang="en-IN" b="1"/>
                </a:p>
              </p:txBody>
            </p:sp>
            <p:sp>
              <p:nvSpPr>
                <p:cNvPr id="13391" name="Freeform 249"/>
                <p:cNvSpPr>
                  <a:spLocks noChangeArrowheads="1"/>
                </p:cNvSpPr>
                <p:nvPr/>
              </p:nvSpPr>
              <p:spPr bwMode="auto">
                <a:xfrm>
                  <a:off x="3775" y="2276"/>
                  <a:ext cx="26" cy="0"/>
                </a:xfrm>
                <a:custGeom>
                  <a:avLst/>
                  <a:gdLst>
                    <a:gd name="T0" fmla="*/ 1 w 30"/>
                    <a:gd name="T1" fmla="*/ 0 h 3"/>
                    <a:gd name="T2" fmla="*/ 3 w 30"/>
                    <a:gd name="T3" fmla="*/ 0 h 3"/>
                    <a:gd name="T4" fmla="*/ 3 w 30"/>
                    <a:gd name="T5" fmla="*/ 0 h 3"/>
                    <a:gd name="T6" fmla="*/ 3 w 30"/>
                    <a:gd name="T7" fmla="*/ 0 h 3"/>
                    <a:gd name="T8" fmla="*/ 0 w 30"/>
                    <a:gd name="T9" fmla="*/ 0 h 3"/>
                    <a:gd name="T10" fmla="*/ 1 w 30"/>
                    <a:gd name="T11" fmla="*/ 0 h 3"/>
                    <a:gd name="T12" fmla="*/ 0 60000 65536"/>
                    <a:gd name="T13" fmla="*/ 0 60000 65536"/>
                    <a:gd name="T14" fmla="*/ 0 60000 65536"/>
                    <a:gd name="T15" fmla="*/ 0 60000 65536"/>
                    <a:gd name="T16" fmla="*/ 0 60000 65536"/>
                    <a:gd name="T17" fmla="*/ 0 60000 65536"/>
                    <a:gd name="T18" fmla="*/ 0 w 30"/>
                    <a:gd name="T19" fmla="*/ 0 h 3"/>
                    <a:gd name="T20" fmla="*/ 30 w 30"/>
                    <a:gd name="T21" fmla="*/ 0 h 3"/>
                  </a:gdLst>
                  <a:ahLst/>
                  <a:cxnLst>
                    <a:cxn ang="T12">
                      <a:pos x="T0" y="T1"/>
                    </a:cxn>
                    <a:cxn ang="T13">
                      <a:pos x="T2" y="T3"/>
                    </a:cxn>
                    <a:cxn ang="T14">
                      <a:pos x="T4" y="T5"/>
                    </a:cxn>
                    <a:cxn ang="T15">
                      <a:pos x="T6" y="T7"/>
                    </a:cxn>
                    <a:cxn ang="T16">
                      <a:pos x="T8" y="T9"/>
                    </a:cxn>
                    <a:cxn ang="T17">
                      <a:pos x="T10" y="T11"/>
                    </a:cxn>
                  </a:cxnLst>
                  <a:rect l="T18" t="T19" r="T20" b="T21"/>
                  <a:pathLst>
                    <a:path w="30" h="3">
                      <a:moveTo>
                        <a:pt x="1" y="2"/>
                      </a:moveTo>
                      <a:lnTo>
                        <a:pt x="11" y="0"/>
                      </a:lnTo>
                      <a:lnTo>
                        <a:pt x="25" y="1"/>
                      </a:lnTo>
                      <a:lnTo>
                        <a:pt x="30" y="3"/>
                      </a:lnTo>
                      <a:lnTo>
                        <a:pt x="0" y="3"/>
                      </a:lnTo>
                      <a:lnTo>
                        <a:pt x="1" y="2"/>
                      </a:lnTo>
                      <a:close/>
                    </a:path>
                  </a:pathLst>
                </a:custGeom>
                <a:solidFill>
                  <a:srgbClr val="E1FFFF"/>
                </a:solidFill>
                <a:ln w="9360">
                  <a:solidFill>
                    <a:srgbClr val="E1FFFF"/>
                  </a:solidFill>
                  <a:round/>
                  <a:headEnd/>
                  <a:tailEnd/>
                </a:ln>
              </p:spPr>
              <p:txBody>
                <a:bodyPr wrap="none" anchor="ctr"/>
                <a:lstStyle/>
                <a:p>
                  <a:endParaRPr lang="en-IN" b="1"/>
                </a:p>
              </p:txBody>
            </p:sp>
            <p:sp>
              <p:nvSpPr>
                <p:cNvPr id="13392" name="Freeform 250"/>
                <p:cNvSpPr>
                  <a:spLocks noChangeArrowheads="1"/>
                </p:cNvSpPr>
                <p:nvPr/>
              </p:nvSpPr>
              <p:spPr bwMode="auto">
                <a:xfrm>
                  <a:off x="3828" y="2205"/>
                  <a:ext cx="558" cy="68"/>
                </a:xfrm>
                <a:custGeom>
                  <a:avLst/>
                  <a:gdLst>
                    <a:gd name="T0" fmla="*/ 5 w 562"/>
                    <a:gd name="T1" fmla="*/ 2 h 87"/>
                    <a:gd name="T2" fmla="*/ 18 w 562"/>
                    <a:gd name="T3" fmla="*/ 2 h 87"/>
                    <a:gd name="T4" fmla="*/ 32 w 562"/>
                    <a:gd name="T5" fmla="*/ 2 h 87"/>
                    <a:gd name="T6" fmla="*/ 47 w 562"/>
                    <a:gd name="T7" fmla="*/ 2 h 87"/>
                    <a:gd name="T8" fmla="*/ 61 w 562"/>
                    <a:gd name="T9" fmla="*/ 2 h 87"/>
                    <a:gd name="T10" fmla="*/ 70 w 562"/>
                    <a:gd name="T11" fmla="*/ 2 h 87"/>
                    <a:gd name="T12" fmla="*/ 70 w 562"/>
                    <a:gd name="T13" fmla="*/ 2 h 87"/>
                    <a:gd name="T14" fmla="*/ 83 w 562"/>
                    <a:gd name="T15" fmla="*/ 2 h 87"/>
                    <a:gd name="T16" fmla="*/ 113 w 562"/>
                    <a:gd name="T17" fmla="*/ 2 h 87"/>
                    <a:gd name="T18" fmla="*/ 127 w 562"/>
                    <a:gd name="T19" fmla="*/ 2 h 87"/>
                    <a:gd name="T20" fmla="*/ 141 w 562"/>
                    <a:gd name="T21" fmla="*/ 2 h 87"/>
                    <a:gd name="T22" fmla="*/ 155 w 562"/>
                    <a:gd name="T23" fmla="*/ 2 h 87"/>
                    <a:gd name="T24" fmla="*/ 185 w 562"/>
                    <a:gd name="T25" fmla="*/ 2 h 87"/>
                    <a:gd name="T26" fmla="*/ 195 w 562"/>
                    <a:gd name="T27" fmla="*/ 2 h 87"/>
                    <a:gd name="T28" fmla="*/ 201 w 562"/>
                    <a:gd name="T29" fmla="*/ 2 h 87"/>
                    <a:gd name="T30" fmla="*/ 202 w 562"/>
                    <a:gd name="T31" fmla="*/ 2 h 87"/>
                    <a:gd name="T32" fmla="*/ 209 w 562"/>
                    <a:gd name="T33" fmla="*/ 2 h 87"/>
                    <a:gd name="T34" fmla="*/ 223 w 562"/>
                    <a:gd name="T35" fmla="*/ 2 h 87"/>
                    <a:gd name="T36" fmla="*/ 238 w 562"/>
                    <a:gd name="T37" fmla="*/ 2 h 87"/>
                    <a:gd name="T38" fmla="*/ 277 w 562"/>
                    <a:gd name="T39" fmla="*/ 2 h 87"/>
                    <a:gd name="T40" fmla="*/ 279 w 562"/>
                    <a:gd name="T41" fmla="*/ 2 h 87"/>
                    <a:gd name="T42" fmla="*/ 293 w 562"/>
                    <a:gd name="T43" fmla="*/ 2 h 87"/>
                    <a:gd name="T44" fmla="*/ 320 w 562"/>
                    <a:gd name="T45" fmla="*/ 0 h 87"/>
                    <a:gd name="T46" fmla="*/ 477 w 562"/>
                    <a:gd name="T47" fmla="*/ 0 h 87"/>
                    <a:gd name="T48" fmla="*/ 477 w 562"/>
                    <a:gd name="T49" fmla="*/ 2 h 87"/>
                    <a:gd name="T50" fmla="*/ 466 w 562"/>
                    <a:gd name="T51" fmla="*/ 2 h 87"/>
                    <a:gd name="T52" fmla="*/ 456 w 562"/>
                    <a:gd name="T53" fmla="*/ 2 h 87"/>
                    <a:gd name="T54" fmla="*/ 455 w 562"/>
                    <a:gd name="T55" fmla="*/ 2 h 87"/>
                    <a:gd name="T56" fmla="*/ 447 w 562"/>
                    <a:gd name="T57" fmla="*/ 2 h 87"/>
                    <a:gd name="T58" fmla="*/ 443 w 562"/>
                    <a:gd name="T59" fmla="*/ 2 h 87"/>
                    <a:gd name="T60" fmla="*/ 437 w 562"/>
                    <a:gd name="T61" fmla="*/ 2 h 87"/>
                    <a:gd name="T62" fmla="*/ 0 w 562"/>
                    <a:gd name="T63" fmla="*/ 2 h 87"/>
                    <a:gd name="T64" fmla="*/ 5 w 562"/>
                    <a:gd name="T65" fmla="*/ 2 h 8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62"/>
                    <a:gd name="T100" fmla="*/ 0 h 87"/>
                    <a:gd name="T101" fmla="*/ 562 w 562"/>
                    <a:gd name="T102" fmla="*/ 87 h 8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62" h="87">
                      <a:moveTo>
                        <a:pt x="5" y="86"/>
                      </a:moveTo>
                      <a:lnTo>
                        <a:pt x="18" y="80"/>
                      </a:lnTo>
                      <a:lnTo>
                        <a:pt x="32" y="77"/>
                      </a:lnTo>
                      <a:lnTo>
                        <a:pt x="47" y="74"/>
                      </a:lnTo>
                      <a:lnTo>
                        <a:pt x="61" y="74"/>
                      </a:lnTo>
                      <a:lnTo>
                        <a:pt x="75" y="67"/>
                      </a:lnTo>
                      <a:lnTo>
                        <a:pt x="90" y="63"/>
                      </a:lnTo>
                      <a:lnTo>
                        <a:pt x="104" y="62"/>
                      </a:lnTo>
                      <a:lnTo>
                        <a:pt x="134" y="64"/>
                      </a:lnTo>
                      <a:lnTo>
                        <a:pt x="149" y="67"/>
                      </a:lnTo>
                      <a:lnTo>
                        <a:pt x="163" y="73"/>
                      </a:lnTo>
                      <a:lnTo>
                        <a:pt x="177" y="75"/>
                      </a:lnTo>
                      <a:lnTo>
                        <a:pt x="207" y="67"/>
                      </a:lnTo>
                      <a:lnTo>
                        <a:pt x="222" y="62"/>
                      </a:lnTo>
                      <a:lnTo>
                        <a:pt x="235" y="58"/>
                      </a:lnTo>
                      <a:lnTo>
                        <a:pt x="236" y="58"/>
                      </a:lnTo>
                      <a:lnTo>
                        <a:pt x="251" y="61"/>
                      </a:lnTo>
                      <a:lnTo>
                        <a:pt x="265" y="57"/>
                      </a:lnTo>
                      <a:lnTo>
                        <a:pt x="280" y="51"/>
                      </a:lnTo>
                      <a:lnTo>
                        <a:pt x="324" y="31"/>
                      </a:lnTo>
                      <a:lnTo>
                        <a:pt x="326" y="29"/>
                      </a:lnTo>
                      <a:lnTo>
                        <a:pt x="340" y="22"/>
                      </a:lnTo>
                      <a:lnTo>
                        <a:pt x="372" y="0"/>
                      </a:lnTo>
                      <a:lnTo>
                        <a:pt x="562" y="0"/>
                      </a:lnTo>
                      <a:lnTo>
                        <a:pt x="562" y="81"/>
                      </a:lnTo>
                      <a:lnTo>
                        <a:pt x="547" y="75"/>
                      </a:lnTo>
                      <a:lnTo>
                        <a:pt x="534" y="58"/>
                      </a:lnTo>
                      <a:lnTo>
                        <a:pt x="532" y="56"/>
                      </a:lnTo>
                      <a:lnTo>
                        <a:pt x="522" y="58"/>
                      </a:lnTo>
                      <a:lnTo>
                        <a:pt x="517" y="64"/>
                      </a:lnTo>
                      <a:lnTo>
                        <a:pt x="509" y="87"/>
                      </a:lnTo>
                      <a:lnTo>
                        <a:pt x="0" y="87"/>
                      </a:lnTo>
                      <a:lnTo>
                        <a:pt x="5" y="86"/>
                      </a:lnTo>
                      <a:close/>
                    </a:path>
                  </a:pathLst>
                </a:custGeom>
                <a:solidFill>
                  <a:srgbClr val="E1FFFF"/>
                </a:solidFill>
                <a:ln w="9360">
                  <a:solidFill>
                    <a:srgbClr val="E1FFFF"/>
                  </a:solidFill>
                  <a:round/>
                  <a:headEnd/>
                  <a:tailEnd/>
                </a:ln>
              </p:spPr>
              <p:txBody>
                <a:bodyPr wrap="none" anchor="ctr"/>
                <a:lstStyle/>
                <a:p>
                  <a:endParaRPr lang="en-IN" b="1"/>
                </a:p>
              </p:txBody>
            </p:sp>
            <p:sp>
              <p:nvSpPr>
                <p:cNvPr id="13393" name="Freeform 251"/>
                <p:cNvSpPr>
                  <a:spLocks noChangeArrowheads="1"/>
                </p:cNvSpPr>
                <p:nvPr/>
              </p:nvSpPr>
              <p:spPr bwMode="auto">
                <a:xfrm>
                  <a:off x="1748" y="2205"/>
                  <a:ext cx="0" cy="5"/>
                </a:xfrm>
                <a:custGeom>
                  <a:avLst/>
                  <a:gdLst>
                    <a:gd name="T0" fmla="*/ 0 w 3"/>
                    <a:gd name="T1" fmla="*/ 0 h 11"/>
                    <a:gd name="T2" fmla="*/ 0 w 3"/>
                    <a:gd name="T3" fmla="*/ 0 h 11"/>
                    <a:gd name="T4" fmla="*/ 0 w 3"/>
                    <a:gd name="T5" fmla="*/ 0 h 11"/>
                    <a:gd name="T6" fmla="*/ 0 w 3"/>
                    <a:gd name="T7" fmla="*/ 0 h 11"/>
                    <a:gd name="T8" fmla="*/ 0 w 3"/>
                    <a:gd name="T9" fmla="*/ 0 h 11"/>
                    <a:gd name="T10" fmla="*/ 0 60000 65536"/>
                    <a:gd name="T11" fmla="*/ 0 60000 65536"/>
                    <a:gd name="T12" fmla="*/ 0 60000 65536"/>
                    <a:gd name="T13" fmla="*/ 0 60000 65536"/>
                    <a:gd name="T14" fmla="*/ 0 60000 65536"/>
                    <a:gd name="T15" fmla="*/ 0 w 3"/>
                    <a:gd name="T16" fmla="*/ 0 h 11"/>
                    <a:gd name="T17" fmla="*/ 0 w 3"/>
                    <a:gd name="T18" fmla="*/ 11 h 11"/>
                  </a:gdLst>
                  <a:ahLst/>
                  <a:cxnLst>
                    <a:cxn ang="T10">
                      <a:pos x="T0" y="T1"/>
                    </a:cxn>
                    <a:cxn ang="T11">
                      <a:pos x="T2" y="T3"/>
                    </a:cxn>
                    <a:cxn ang="T12">
                      <a:pos x="T4" y="T5"/>
                    </a:cxn>
                    <a:cxn ang="T13">
                      <a:pos x="T6" y="T7"/>
                    </a:cxn>
                    <a:cxn ang="T14">
                      <a:pos x="T8" y="T9"/>
                    </a:cxn>
                  </a:cxnLst>
                  <a:rect l="T15" t="T16" r="T17" b="T18"/>
                  <a:pathLst>
                    <a:path w="3" h="11">
                      <a:moveTo>
                        <a:pt x="1" y="11"/>
                      </a:moveTo>
                      <a:lnTo>
                        <a:pt x="3" y="0"/>
                      </a:lnTo>
                      <a:lnTo>
                        <a:pt x="0" y="0"/>
                      </a:lnTo>
                      <a:lnTo>
                        <a:pt x="2" y="11"/>
                      </a:lnTo>
                      <a:lnTo>
                        <a:pt x="1" y="11"/>
                      </a:lnTo>
                      <a:close/>
                    </a:path>
                  </a:pathLst>
                </a:custGeom>
                <a:solidFill>
                  <a:srgbClr val="E1FFFF"/>
                </a:solidFill>
                <a:ln w="9360">
                  <a:solidFill>
                    <a:srgbClr val="E1FFFF"/>
                  </a:solidFill>
                  <a:round/>
                  <a:headEnd/>
                  <a:tailEnd/>
                </a:ln>
              </p:spPr>
              <p:txBody>
                <a:bodyPr wrap="none" anchor="ctr"/>
                <a:lstStyle/>
                <a:p>
                  <a:endParaRPr lang="en-IN" b="1"/>
                </a:p>
              </p:txBody>
            </p:sp>
            <p:sp>
              <p:nvSpPr>
                <p:cNvPr id="13394" name="Rectangle 252"/>
                <p:cNvSpPr>
                  <a:spLocks noChangeArrowheads="1"/>
                </p:cNvSpPr>
                <p:nvPr/>
              </p:nvSpPr>
              <p:spPr bwMode="auto">
                <a:xfrm>
                  <a:off x="2104" y="2205"/>
                  <a:ext cx="10" cy="20"/>
                </a:xfrm>
                <a:prstGeom prst="rect">
                  <a:avLst/>
                </a:prstGeom>
                <a:solidFill>
                  <a:srgbClr val="E1FFFF"/>
                </a:solidFill>
                <a:ln w="9360">
                  <a:solidFill>
                    <a:srgbClr val="E1FFFF"/>
                  </a:solidFill>
                  <a:miter lim="800000"/>
                  <a:headEnd/>
                  <a:tailEnd/>
                </a:ln>
              </p:spPr>
              <p:txBody>
                <a:bodyPr wrap="none" anchor="ctr"/>
                <a:lstStyle/>
                <a:p>
                  <a:endParaRPr lang="en-US" b="1">
                    <a:solidFill>
                      <a:srgbClr val="0000CC"/>
                    </a:solidFill>
                    <a:latin typeface="Constantia" pitchFamily="18" charset="0"/>
                  </a:endParaRPr>
                </a:p>
              </p:txBody>
            </p:sp>
            <p:sp>
              <p:nvSpPr>
                <p:cNvPr id="13395" name="Freeform 253"/>
                <p:cNvSpPr>
                  <a:spLocks noChangeArrowheads="1"/>
                </p:cNvSpPr>
                <p:nvPr/>
              </p:nvSpPr>
              <p:spPr bwMode="auto">
                <a:xfrm>
                  <a:off x="1769" y="2253"/>
                  <a:ext cx="4" cy="13"/>
                </a:xfrm>
                <a:custGeom>
                  <a:avLst/>
                  <a:gdLst>
                    <a:gd name="T0" fmla="*/ 1 w 8"/>
                    <a:gd name="T1" fmla="*/ 1 h 20"/>
                    <a:gd name="T2" fmla="*/ 1 w 8"/>
                    <a:gd name="T3" fmla="*/ 0 h 20"/>
                    <a:gd name="T4" fmla="*/ 0 w 8"/>
                    <a:gd name="T5" fmla="*/ 0 h 20"/>
                    <a:gd name="T6" fmla="*/ 1 w 8"/>
                    <a:gd name="T7" fmla="*/ 1 h 20"/>
                    <a:gd name="T8" fmla="*/ 0 60000 65536"/>
                    <a:gd name="T9" fmla="*/ 0 60000 65536"/>
                    <a:gd name="T10" fmla="*/ 0 60000 65536"/>
                    <a:gd name="T11" fmla="*/ 0 60000 65536"/>
                    <a:gd name="T12" fmla="*/ 0 w 8"/>
                    <a:gd name="T13" fmla="*/ 0 h 20"/>
                    <a:gd name="T14" fmla="*/ 8 w 8"/>
                    <a:gd name="T15" fmla="*/ 20 h 20"/>
                  </a:gdLst>
                  <a:ahLst/>
                  <a:cxnLst>
                    <a:cxn ang="T8">
                      <a:pos x="T0" y="T1"/>
                    </a:cxn>
                    <a:cxn ang="T9">
                      <a:pos x="T2" y="T3"/>
                    </a:cxn>
                    <a:cxn ang="T10">
                      <a:pos x="T4" y="T5"/>
                    </a:cxn>
                    <a:cxn ang="T11">
                      <a:pos x="T6" y="T7"/>
                    </a:cxn>
                  </a:cxnLst>
                  <a:rect l="T12" t="T13" r="T14" b="T15"/>
                  <a:pathLst>
                    <a:path w="8" h="20">
                      <a:moveTo>
                        <a:pt x="8" y="20"/>
                      </a:moveTo>
                      <a:lnTo>
                        <a:pt x="8" y="0"/>
                      </a:lnTo>
                      <a:lnTo>
                        <a:pt x="0" y="0"/>
                      </a:lnTo>
                      <a:lnTo>
                        <a:pt x="8" y="20"/>
                      </a:lnTo>
                      <a:close/>
                    </a:path>
                  </a:pathLst>
                </a:custGeom>
                <a:solidFill>
                  <a:srgbClr val="FFFAAA"/>
                </a:solidFill>
                <a:ln w="9360">
                  <a:solidFill>
                    <a:srgbClr val="FFFAAA"/>
                  </a:solidFill>
                  <a:round/>
                  <a:headEnd/>
                  <a:tailEnd/>
                </a:ln>
              </p:spPr>
              <p:txBody>
                <a:bodyPr wrap="none" anchor="ctr"/>
                <a:lstStyle/>
                <a:p>
                  <a:endParaRPr lang="en-IN" b="1"/>
                </a:p>
              </p:txBody>
            </p:sp>
            <p:sp>
              <p:nvSpPr>
                <p:cNvPr id="13396" name="Freeform 254"/>
                <p:cNvSpPr>
                  <a:spLocks noChangeArrowheads="1"/>
                </p:cNvSpPr>
                <p:nvPr/>
              </p:nvSpPr>
              <p:spPr bwMode="auto">
                <a:xfrm>
                  <a:off x="1998" y="2253"/>
                  <a:ext cx="0" cy="0"/>
                </a:xfrm>
                <a:custGeom>
                  <a:avLst/>
                  <a:gdLst>
                    <a:gd name="T0" fmla="*/ 0 w 2"/>
                    <a:gd name="T1" fmla="*/ 0 h 1"/>
                    <a:gd name="T2" fmla="*/ 0 w 2"/>
                    <a:gd name="T3" fmla="*/ 0 h 1"/>
                    <a:gd name="T4" fmla="*/ 0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2" y="1"/>
                      </a:moveTo>
                      <a:lnTo>
                        <a:pt x="2" y="0"/>
                      </a:lnTo>
                      <a:lnTo>
                        <a:pt x="0" y="0"/>
                      </a:lnTo>
                      <a:lnTo>
                        <a:pt x="2" y="1"/>
                      </a:lnTo>
                      <a:close/>
                    </a:path>
                  </a:pathLst>
                </a:custGeom>
                <a:solidFill>
                  <a:srgbClr val="FFFAAA"/>
                </a:solidFill>
                <a:ln w="9360">
                  <a:solidFill>
                    <a:srgbClr val="FFFAAA"/>
                  </a:solidFill>
                  <a:round/>
                  <a:headEnd/>
                  <a:tailEnd/>
                </a:ln>
              </p:spPr>
              <p:txBody>
                <a:bodyPr wrap="none" anchor="ctr"/>
                <a:lstStyle/>
                <a:p>
                  <a:endParaRPr lang="en-IN" b="1"/>
                </a:p>
              </p:txBody>
            </p:sp>
            <p:sp>
              <p:nvSpPr>
                <p:cNvPr id="13397" name="Freeform 255"/>
                <p:cNvSpPr>
                  <a:spLocks noChangeArrowheads="1"/>
                </p:cNvSpPr>
                <p:nvPr/>
              </p:nvSpPr>
              <p:spPr bwMode="auto">
                <a:xfrm>
                  <a:off x="2118" y="2205"/>
                  <a:ext cx="97" cy="68"/>
                </a:xfrm>
                <a:custGeom>
                  <a:avLst/>
                  <a:gdLst>
                    <a:gd name="T0" fmla="*/ 0 w 101"/>
                    <a:gd name="T1" fmla="*/ 2 h 86"/>
                    <a:gd name="T2" fmla="*/ 0 w 101"/>
                    <a:gd name="T3" fmla="*/ 2 h 86"/>
                    <a:gd name="T4" fmla="*/ 24 w 101"/>
                    <a:gd name="T5" fmla="*/ 2 h 86"/>
                    <a:gd name="T6" fmla="*/ 24 w 101"/>
                    <a:gd name="T7" fmla="*/ 2 h 86"/>
                    <a:gd name="T8" fmla="*/ 26 w 101"/>
                    <a:gd name="T9" fmla="*/ 2 h 86"/>
                    <a:gd name="T10" fmla="*/ 31 w 101"/>
                    <a:gd name="T11" fmla="*/ 2 h 86"/>
                    <a:gd name="T12" fmla="*/ 35 w 101"/>
                    <a:gd name="T13" fmla="*/ 0 h 86"/>
                    <a:gd name="T14" fmla="*/ 35 w 101"/>
                    <a:gd name="T15" fmla="*/ 2 h 86"/>
                    <a:gd name="T16" fmla="*/ 41 w 101"/>
                    <a:gd name="T17" fmla="*/ 2 h 86"/>
                    <a:gd name="T18" fmla="*/ 35 w 101"/>
                    <a:gd name="T19" fmla="*/ 2 h 86"/>
                    <a:gd name="T20" fmla="*/ 31 w 101"/>
                    <a:gd name="T21" fmla="*/ 2 h 86"/>
                    <a:gd name="T22" fmla="*/ 24 w 101"/>
                    <a:gd name="T23" fmla="*/ 2 h 86"/>
                    <a:gd name="T24" fmla="*/ 20 w 101"/>
                    <a:gd name="T25" fmla="*/ 2 h 86"/>
                    <a:gd name="T26" fmla="*/ 12 w 101"/>
                    <a:gd name="T27" fmla="*/ 2 h 86"/>
                    <a:gd name="T28" fmla="*/ 12 w 101"/>
                    <a:gd name="T29" fmla="*/ 2 h 86"/>
                    <a:gd name="T30" fmla="*/ 2 w 101"/>
                    <a:gd name="T31" fmla="*/ 2 h 86"/>
                    <a:gd name="T32" fmla="*/ 0 w 101"/>
                    <a:gd name="T33" fmla="*/ 2 h 8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1"/>
                    <a:gd name="T52" fmla="*/ 0 h 86"/>
                    <a:gd name="T53" fmla="*/ 101 w 101"/>
                    <a:gd name="T54" fmla="*/ 86 h 8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1" h="86">
                      <a:moveTo>
                        <a:pt x="0" y="74"/>
                      </a:moveTo>
                      <a:lnTo>
                        <a:pt x="0" y="58"/>
                      </a:lnTo>
                      <a:lnTo>
                        <a:pt x="59" y="58"/>
                      </a:lnTo>
                      <a:lnTo>
                        <a:pt x="59" y="34"/>
                      </a:lnTo>
                      <a:lnTo>
                        <a:pt x="63" y="29"/>
                      </a:lnTo>
                      <a:lnTo>
                        <a:pt x="74" y="23"/>
                      </a:lnTo>
                      <a:lnTo>
                        <a:pt x="88" y="0"/>
                      </a:lnTo>
                      <a:lnTo>
                        <a:pt x="88" y="58"/>
                      </a:lnTo>
                      <a:lnTo>
                        <a:pt x="101" y="58"/>
                      </a:lnTo>
                      <a:lnTo>
                        <a:pt x="88" y="80"/>
                      </a:lnTo>
                      <a:lnTo>
                        <a:pt x="74" y="85"/>
                      </a:lnTo>
                      <a:lnTo>
                        <a:pt x="59" y="78"/>
                      </a:lnTo>
                      <a:lnTo>
                        <a:pt x="45" y="80"/>
                      </a:lnTo>
                      <a:lnTo>
                        <a:pt x="30" y="86"/>
                      </a:lnTo>
                      <a:lnTo>
                        <a:pt x="16" y="81"/>
                      </a:lnTo>
                      <a:lnTo>
                        <a:pt x="2" y="73"/>
                      </a:lnTo>
                      <a:lnTo>
                        <a:pt x="0" y="74"/>
                      </a:lnTo>
                      <a:close/>
                    </a:path>
                  </a:pathLst>
                </a:custGeom>
                <a:solidFill>
                  <a:srgbClr val="FFFAAA"/>
                </a:solidFill>
                <a:ln w="9360">
                  <a:solidFill>
                    <a:srgbClr val="FFFAAA"/>
                  </a:solidFill>
                  <a:round/>
                  <a:headEnd/>
                  <a:tailEnd/>
                </a:ln>
              </p:spPr>
              <p:txBody>
                <a:bodyPr wrap="none" anchor="ctr"/>
                <a:lstStyle/>
                <a:p>
                  <a:endParaRPr lang="en-IN" b="1"/>
                </a:p>
              </p:txBody>
            </p:sp>
            <p:sp>
              <p:nvSpPr>
                <p:cNvPr id="13398" name="Freeform 256"/>
                <p:cNvSpPr>
                  <a:spLocks noChangeArrowheads="1"/>
                </p:cNvSpPr>
                <p:nvPr/>
              </p:nvSpPr>
              <p:spPr bwMode="auto">
                <a:xfrm>
                  <a:off x="4119" y="2204"/>
                  <a:ext cx="268" cy="69"/>
                </a:xfrm>
                <a:custGeom>
                  <a:avLst/>
                  <a:gdLst>
                    <a:gd name="T0" fmla="*/ 1 w 272"/>
                    <a:gd name="T1" fmla="*/ 2 h 88"/>
                    <a:gd name="T2" fmla="*/ 8 w 272"/>
                    <a:gd name="T3" fmla="*/ 2 h 88"/>
                    <a:gd name="T4" fmla="*/ 27 w 272"/>
                    <a:gd name="T5" fmla="*/ 2 h 88"/>
                    <a:gd name="T6" fmla="*/ 34 w 272"/>
                    <a:gd name="T7" fmla="*/ 2 h 88"/>
                    <a:gd name="T8" fmla="*/ 34 w 272"/>
                    <a:gd name="T9" fmla="*/ 2 h 88"/>
                    <a:gd name="T10" fmla="*/ 45 w 272"/>
                    <a:gd name="T11" fmla="*/ 2 h 88"/>
                    <a:gd name="T12" fmla="*/ 47 w 272"/>
                    <a:gd name="T13" fmla="*/ 2 h 88"/>
                    <a:gd name="T14" fmla="*/ 58 w 272"/>
                    <a:gd name="T15" fmla="*/ 2 h 88"/>
                    <a:gd name="T16" fmla="*/ 72 w 272"/>
                    <a:gd name="T17" fmla="*/ 2 h 88"/>
                    <a:gd name="T18" fmla="*/ 83 w 272"/>
                    <a:gd name="T19" fmla="*/ 0 h 88"/>
                    <a:gd name="T20" fmla="*/ 196 w 272"/>
                    <a:gd name="T21" fmla="*/ 0 h 88"/>
                    <a:gd name="T22" fmla="*/ 196 w 272"/>
                    <a:gd name="T23" fmla="*/ 2 h 88"/>
                    <a:gd name="T24" fmla="*/ 186 w 272"/>
                    <a:gd name="T25" fmla="*/ 2 h 88"/>
                    <a:gd name="T26" fmla="*/ 179 w 272"/>
                    <a:gd name="T27" fmla="*/ 2 h 88"/>
                    <a:gd name="T28" fmla="*/ 174 w 272"/>
                    <a:gd name="T29" fmla="*/ 2 h 88"/>
                    <a:gd name="T30" fmla="*/ 163 w 272"/>
                    <a:gd name="T31" fmla="*/ 2 h 88"/>
                    <a:gd name="T32" fmla="*/ 157 w 272"/>
                    <a:gd name="T33" fmla="*/ 2 h 88"/>
                    <a:gd name="T34" fmla="*/ 153 w 272"/>
                    <a:gd name="T35" fmla="*/ 2 h 88"/>
                    <a:gd name="T36" fmla="*/ 0 w 272"/>
                    <a:gd name="T37" fmla="*/ 2 h 88"/>
                    <a:gd name="T38" fmla="*/ 1 w 272"/>
                    <a:gd name="T39" fmla="*/ 2 h 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72"/>
                    <a:gd name="T61" fmla="*/ 0 h 88"/>
                    <a:gd name="T62" fmla="*/ 272 w 272"/>
                    <a:gd name="T63" fmla="*/ 88 h 8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72" h="88">
                      <a:moveTo>
                        <a:pt x="1" y="88"/>
                      </a:moveTo>
                      <a:lnTo>
                        <a:pt x="8" y="83"/>
                      </a:lnTo>
                      <a:lnTo>
                        <a:pt x="27" y="59"/>
                      </a:lnTo>
                      <a:lnTo>
                        <a:pt x="37" y="53"/>
                      </a:lnTo>
                      <a:lnTo>
                        <a:pt x="51" y="45"/>
                      </a:lnTo>
                      <a:lnTo>
                        <a:pt x="66" y="34"/>
                      </a:lnTo>
                      <a:lnTo>
                        <a:pt x="69" y="30"/>
                      </a:lnTo>
                      <a:lnTo>
                        <a:pt x="80" y="22"/>
                      </a:lnTo>
                      <a:lnTo>
                        <a:pt x="94" y="13"/>
                      </a:lnTo>
                      <a:lnTo>
                        <a:pt x="108" y="0"/>
                      </a:lnTo>
                      <a:lnTo>
                        <a:pt x="272" y="0"/>
                      </a:lnTo>
                      <a:lnTo>
                        <a:pt x="272" y="77"/>
                      </a:lnTo>
                      <a:lnTo>
                        <a:pt x="258" y="69"/>
                      </a:lnTo>
                      <a:lnTo>
                        <a:pt x="249" y="57"/>
                      </a:lnTo>
                      <a:lnTo>
                        <a:pt x="243" y="47"/>
                      </a:lnTo>
                      <a:lnTo>
                        <a:pt x="229" y="51"/>
                      </a:lnTo>
                      <a:lnTo>
                        <a:pt x="220" y="57"/>
                      </a:lnTo>
                      <a:lnTo>
                        <a:pt x="214" y="86"/>
                      </a:lnTo>
                      <a:lnTo>
                        <a:pt x="0" y="86"/>
                      </a:lnTo>
                      <a:lnTo>
                        <a:pt x="1" y="88"/>
                      </a:lnTo>
                      <a:close/>
                    </a:path>
                  </a:pathLst>
                </a:custGeom>
                <a:solidFill>
                  <a:srgbClr val="FFFAAA"/>
                </a:solidFill>
                <a:ln w="9360">
                  <a:solidFill>
                    <a:srgbClr val="FFFAAA"/>
                  </a:solidFill>
                  <a:round/>
                  <a:headEnd/>
                  <a:tailEnd/>
                </a:ln>
              </p:spPr>
              <p:txBody>
                <a:bodyPr wrap="none" anchor="ctr"/>
                <a:lstStyle/>
                <a:p>
                  <a:endParaRPr lang="en-IN" b="1"/>
                </a:p>
              </p:txBody>
            </p:sp>
            <p:sp>
              <p:nvSpPr>
                <p:cNvPr id="13399" name="Rectangle 257"/>
                <p:cNvSpPr>
                  <a:spLocks noChangeArrowheads="1"/>
                </p:cNvSpPr>
                <p:nvPr/>
              </p:nvSpPr>
              <p:spPr bwMode="auto">
                <a:xfrm>
                  <a:off x="2104" y="2205"/>
                  <a:ext cx="10" cy="20"/>
                </a:xfrm>
                <a:prstGeom prst="rect">
                  <a:avLst/>
                </a:prstGeom>
                <a:solidFill>
                  <a:srgbClr val="FFFAAA"/>
                </a:solidFill>
                <a:ln w="9360">
                  <a:solidFill>
                    <a:srgbClr val="FFFAAA"/>
                  </a:solidFill>
                  <a:miter lim="800000"/>
                  <a:headEnd/>
                  <a:tailEnd/>
                </a:ln>
              </p:spPr>
              <p:txBody>
                <a:bodyPr wrap="none" anchor="ctr"/>
                <a:lstStyle/>
                <a:p>
                  <a:endParaRPr lang="en-US" b="1">
                    <a:solidFill>
                      <a:srgbClr val="0000CC"/>
                    </a:solidFill>
                    <a:latin typeface="Constantia" pitchFamily="18" charset="0"/>
                  </a:endParaRPr>
                </a:p>
              </p:txBody>
            </p:sp>
            <p:sp>
              <p:nvSpPr>
                <p:cNvPr id="13400" name="Freeform 258"/>
                <p:cNvSpPr>
                  <a:spLocks noChangeArrowheads="1"/>
                </p:cNvSpPr>
                <p:nvPr/>
              </p:nvSpPr>
              <p:spPr bwMode="auto">
                <a:xfrm>
                  <a:off x="2118" y="2213"/>
                  <a:ext cx="85" cy="53"/>
                </a:xfrm>
                <a:custGeom>
                  <a:avLst/>
                  <a:gdLst>
                    <a:gd name="T0" fmla="*/ 0 w 89"/>
                    <a:gd name="T1" fmla="*/ 2 h 69"/>
                    <a:gd name="T2" fmla="*/ 0 w 89"/>
                    <a:gd name="T3" fmla="*/ 2 h 69"/>
                    <a:gd name="T4" fmla="*/ 22 w 89"/>
                    <a:gd name="T5" fmla="*/ 2 h 69"/>
                    <a:gd name="T6" fmla="*/ 22 w 89"/>
                    <a:gd name="T7" fmla="*/ 2 h 69"/>
                    <a:gd name="T8" fmla="*/ 27 w 89"/>
                    <a:gd name="T9" fmla="*/ 2 h 69"/>
                    <a:gd name="T10" fmla="*/ 28 w 89"/>
                    <a:gd name="T11" fmla="*/ 2 h 69"/>
                    <a:gd name="T12" fmla="*/ 32 w 89"/>
                    <a:gd name="T13" fmla="*/ 0 h 69"/>
                    <a:gd name="T14" fmla="*/ 32 w 89"/>
                    <a:gd name="T15" fmla="*/ 2 h 69"/>
                    <a:gd name="T16" fmla="*/ 28 w 89"/>
                    <a:gd name="T17" fmla="*/ 2 h 69"/>
                    <a:gd name="T18" fmla="*/ 23 w 89"/>
                    <a:gd name="T19" fmla="*/ 2 h 69"/>
                    <a:gd name="T20" fmla="*/ 17 w 89"/>
                    <a:gd name="T21" fmla="*/ 2 h 69"/>
                    <a:gd name="T22" fmla="*/ 11 w 89"/>
                    <a:gd name="T23" fmla="*/ 2 h 69"/>
                    <a:gd name="T24" fmla="*/ 11 w 89"/>
                    <a:gd name="T25" fmla="*/ 2 h 69"/>
                    <a:gd name="T26" fmla="*/ 3 w 89"/>
                    <a:gd name="T27" fmla="*/ 2 h 69"/>
                    <a:gd name="T28" fmla="*/ 0 w 89"/>
                    <a:gd name="T29" fmla="*/ 2 h 6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9"/>
                    <a:gd name="T46" fmla="*/ 0 h 69"/>
                    <a:gd name="T47" fmla="*/ 89 w 89"/>
                    <a:gd name="T48" fmla="*/ 69 h 6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9" h="69">
                      <a:moveTo>
                        <a:pt x="0" y="59"/>
                      </a:moveTo>
                      <a:lnTo>
                        <a:pt x="0" y="49"/>
                      </a:lnTo>
                      <a:lnTo>
                        <a:pt x="59" y="49"/>
                      </a:lnTo>
                      <a:lnTo>
                        <a:pt x="59" y="36"/>
                      </a:lnTo>
                      <a:lnTo>
                        <a:pt x="72" y="20"/>
                      </a:lnTo>
                      <a:lnTo>
                        <a:pt x="75" y="19"/>
                      </a:lnTo>
                      <a:lnTo>
                        <a:pt x="89" y="0"/>
                      </a:lnTo>
                      <a:lnTo>
                        <a:pt x="89" y="49"/>
                      </a:lnTo>
                      <a:lnTo>
                        <a:pt x="75" y="63"/>
                      </a:lnTo>
                      <a:lnTo>
                        <a:pt x="60" y="60"/>
                      </a:lnTo>
                      <a:lnTo>
                        <a:pt x="46" y="63"/>
                      </a:lnTo>
                      <a:lnTo>
                        <a:pt x="32" y="69"/>
                      </a:lnTo>
                      <a:lnTo>
                        <a:pt x="17" y="65"/>
                      </a:lnTo>
                      <a:lnTo>
                        <a:pt x="3" y="59"/>
                      </a:lnTo>
                      <a:lnTo>
                        <a:pt x="0" y="59"/>
                      </a:lnTo>
                      <a:close/>
                    </a:path>
                  </a:pathLst>
                </a:custGeom>
                <a:solidFill>
                  <a:srgbClr val="FFE878"/>
                </a:solidFill>
                <a:ln w="9360">
                  <a:solidFill>
                    <a:srgbClr val="FFE878"/>
                  </a:solidFill>
                  <a:round/>
                  <a:headEnd/>
                  <a:tailEnd/>
                </a:ln>
              </p:spPr>
              <p:txBody>
                <a:bodyPr wrap="none" anchor="ctr"/>
                <a:lstStyle/>
                <a:p>
                  <a:endParaRPr lang="en-IN" b="1"/>
                </a:p>
              </p:txBody>
            </p:sp>
            <p:sp>
              <p:nvSpPr>
                <p:cNvPr id="13401" name="Freeform 259"/>
                <p:cNvSpPr>
                  <a:spLocks noChangeArrowheads="1"/>
                </p:cNvSpPr>
                <p:nvPr/>
              </p:nvSpPr>
              <p:spPr bwMode="auto">
                <a:xfrm>
                  <a:off x="4158" y="2205"/>
                  <a:ext cx="231" cy="68"/>
                </a:xfrm>
                <a:custGeom>
                  <a:avLst/>
                  <a:gdLst>
                    <a:gd name="T0" fmla="*/ 0 w 235"/>
                    <a:gd name="T1" fmla="*/ 2 h 87"/>
                    <a:gd name="T2" fmla="*/ 13 w 235"/>
                    <a:gd name="T3" fmla="*/ 2 h 87"/>
                    <a:gd name="T4" fmla="*/ 26 w 235"/>
                    <a:gd name="T5" fmla="*/ 2 h 87"/>
                    <a:gd name="T6" fmla="*/ 29 w 235"/>
                    <a:gd name="T7" fmla="*/ 2 h 87"/>
                    <a:gd name="T8" fmla="*/ 29 w 235"/>
                    <a:gd name="T9" fmla="*/ 2 h 87"/>
                    <a:gd name="T10" fmla="*/ 37 w 235"/>
                    <a:gd name="T11" fmla="*/ 2 h 87"/>
                    <a:gd name="T12" fmla="*/ 48 w 235"/>
                    <a:gd name="T13" fmla="*/ 2 h 87"/>
                    <a:gd name="T14" fmla="*/ 50 w 235"/>
                    <a:gd name="T15" fmla="*/ 2 h 87"/>
                    <a:gd name="T16" fmla="*/ 64 w 235"/>
                    <a:gd name="T17" fmla="*/ 2 h 87"/>
                    <a:gd name="T18" fmla="*/ 73 w 235"/>
                    <a:gd name="T19" fmla="*/ 0 h 87"/>
                    <a:gd name="T20" fmla="*/ 160 w 235"/>
                    <a:gd name="T21" fmla="*/ 0 h 87"/>
                    <a:gd name="T22" fmla="*/ 160 w 235"/>
                    <a:gd name="T23" fmla="*/ 2 h 87"/>
                    <a:gd name="T24" fmla="*/ 150 w 235"/>
                    <a:gd name="T25" fmla="*/ 2 h 87"/>
                    <a:gd name="T26" fmla="*/ 146 w 235"/>
                    <a:gd name="T27" fmla="*/ 2 h 87"/>
                    <a:gd name="T28" fmla="*/ 140 w 235"/>
                    <a:gd name="T29" fmla="*/ 2 h 87"/>
                    <a:gd name="T30" fmla="*/ 131 w 235"/>
                    <a:gd name="T31" fmla="*/ 2 h 87"/>
                    <a:gd name="T32" fmla="*/ 122 w 235"/>
                    <a:gd name="T33" fmla="*/ 2 h 87"/>
                    <a:gd name="T34" fmla="*/ 112 w 235"/>
                    <a:gd name="T35" fmla="*/ 2 h 87"/>
                    <a:gd name="T36" fmla="*/ 112 w 235"/>
                    <a:gd name="T37" fmla="*/ 2 h 87"/>
                    <a:gd name="T38" fmla="*/ 111 w 235"/>
                    <a:gd name="T39" fmla="*/ 2 h 87"/>
                    <a:gd name="T40" fmla="*/ 1 w 235"/>
                    <a:gd name="T41" fmla="*/ 2 h 87"/>
                    <a:gd name="T42" fmla="*/ 0 w 235"/>
                    <a:gd name="T43" fmla="*/ 2 h 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35"/>
                    <a:gd name="T67" fmla="*/ 0 h 87"/>
                    <a:gd name="T68" fmla="*/ 235 w 235"/>
                    <a:gd name="T69" fmla="*/ 87 h 8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35" h="87">
                      <a:moveTo>
                        <a:pt x="0" y="86"/>
                      </a:moveTo>
                      <a:lnTo>
                        <a:pt x="13" y="73"/>
                      </a:lnTo>
                      <a:lnTo>
                        <a:pt x="26" y="58"/>
                      </a:lnTo>
                      <a:lnTo>
                        <a:pt x="29" y="57"/>
                      </a:lnTo>
                      <a:lnTo>
                        <a:pt x="43" y="46"/>
                      </a:lnTo>
                      <a:lnTo>
                        <a:pt x="58" y="39"/>
                      </a:lnTo>
                      <a:lnTo>
                        <a:pt x="70" y="29"/>
                      </a:lnTo>
                      <a:lnTo>
                        <a:pt x="72" y="27"/>
                      </a:lnTo>
                      <a:lnTo>
                        <a:pt x="86" y="11"/>
                      </a:lnTo>
                      <a:lnTo>
                        <a:pt x="100" y="0"/>
                      </a:lnTo>
                      <a:lnTo>
                        <a:pt x="235" y="0"/>
                      </a:lnTo>
                      <a:lnTo>
                        <a:pt x="235" y="75"/>
                      </a:lnTo>
                      <a:lnTo>
                        <a:pt x="221" y="64"/>
                      </a:lnTo>
                      <a:lnTo>
                        <a:pt x="216" y="58"/>
                      </a:lnTo>
                      <a:lnTo>
                        <a:pt x="206" y="43"/>
                      </a:lnTo>
                      <a:lnTo>
                        <a:pt x="192" y="44"/>
                      </a:lnTo>
                      <a:lnTo>
                        <a:pt x="178" y="52"/>
                      </a:lnTo>
                      <a:lnTo>
                        <a:pt x="163" y="60"/>
                      </a:lnTo>
                      <a:lnTo>
                        <a:pt x="163" y="62"/>
                      </a:lnTo>
                      <a:lnTo>
                        <a:pt x="161" y="87"/>
                      </a:lnTo>
                      <a:lnTo>
                        <a:pt x="1" y="87"/>
                      </a:lnTo>
                      <a:lnTo>
                        <a:pt x="0" y="86"/>
                      </a:lnTo>
                      <a:close/>
                    </a:path>
                  </a:pathLst>
                </a:custGeom>
                <a:solidFill>
                  <a:srgbClr val="FFE878"/>
                </a:solidFill>
                <a:ln w="9360">
                  <a:solidFill>
                    <a:srgbClr val="FFE878"/>
                  </a:solidFill>
                  <a:round/>
                  <a:headEnd/>
                  <a:tailEnd/>
                </a:ln>
              </p:spPr>
              <p:txBody>
                <a:bodyPr wrap="none" anchor="ctr"/>
                <a:lstStyle/>
                <a:p>
                  <a:endParaRPr lang="en-IN" b="1"/>
                </a:p>
              </p:txBody>
            </p:sp>
            <p:sp>
              <p:nvSpPr>
                <p:cNvPr id="13402" name="Rectangle 260"/>
                <p:cNvSpPr>
                  <a:spLocks noChangeArrowheads="1"/>
                </p:cNvSpPr>
                <p:nvPr/>
              </p:nvSpPr>
              <p:spPr bwMode="auto">
                <a:xfrm>
                  <a:off x="2104" y="2205"/>
                  <a:ext cx="10" cy="20"/>
                </a:xfrm>
                <a:prstGeom prst="rect">
                  <a:avLst/>
                </a:prstGeom>
                <a:solidFill>
                  <a:srgbClr val="FFE878"/>
                </a:solidFill>
                <a:ln w="9360">
                  <a:solidFill>
                    <a:srgbClr val="FFE878"/>
                  </a:solidFill>
                  <a:miter lim="800000"/>
                  <a:headEnd/>
                  <a:tailEnd/>
                </a:ln>
              </p:spPr>
              <p:txBody>
                <a:bodyPr wrap="none" anchor="ctr"/>
                <a:lstStyle/>
                <a:p>
                  <a:endParaRPr lang="en-US" b="1">
                    <a:solidFill>
                      <a:srgbClr val="0000CC"/>
                    </a:solidFill>
                    <a:latin typeface="Constantia" pitchFamily="18" charset="0"/>
                  </a:endParaRPr>
                </a:p>
              </p:txBody>
            </p:sp>
            <p:sp>
              <p:nvSpPr>
                <p:cNvPr id="13403" name="Freeform 261"/>
                <p:cNvSpPr>
                  <a:spLocks noChangeArrowheads="1"/>
                </p:cNvSpPr>
                <p:nvPr/>
              </p:nvSpPr>
              <p:spPr bwMode="auto">
                <a:xfrm>
                  <a:off x="2118" y="2253"/>
                  <a:ext cx="41" cy="1"/>
                </a:xfrm>
                <a:custGeom>
                  <a:avLst/>
                  <a:gdLst>
                    <a:gd name="T0" fmla="*/ 0 w 45"/>
                    <a:gd name="T1" fmla="*/ 0 h 6"/>
                    <a:gd name="T2" fmla="*/ 0 w 45"/>
                    <a:gd name="T3" fmla="*/ 0 h 6"/>
                    <a:gd name="T4" fmla="*/ 5 w 45"/>
                    <a:gd name="T5" fmla="*/ 0 h 6"/>
                    <a:gd name="T6" fmla="*/ 5 w 45"/>
                    <a:gd name="T7" fmla="*/ 0 h 6"/>
                    <a:gd name="T8" fmla="*/ 2 w 45"/>
                    <a:gd name="T9" fmla="*/ 0 h 6"/>
                    <a:gd name="T10" fmla="*/ 0 w 45"/>
                    <a:gd name="T11" fmla="*/ 0 h 6"/>
                    <a:gd name="T12" fmla="*/ 0 60000 65536"/>
                    <a:gd name="T13" fmla="*/ 0 60000 65536"/>
                    <a:gd name="T14" fmla="*/ 0 60000 65536"/>
                    <a:gd name="T15" fmla="*/ 0 60000 65536"/>
                    <a:gd name="T16" fmla="*/ 0 60000 65536"/>
                    <a:gd name="T17" fmla="*/ 0 60000 65536"/>
                    <a:gd name="T18" fmla="*/ 0 w 45"/>
                    <a:gd name="T19" fmla="*/ 0 h 6"/>
                    <a:gd name="T20" fmla="*/ 45 w 45"/>
                    <a:gd name="T21" fmla="*/ 6 h 6"/>
                  </a:gdLst>
                  <a:ahLst/>
                  <a:cxnLst>
                    <a:cxn ang="T12">
                      <a:pos x="T0" y="T1"/>
                    </a:cxn>
                    <a:cxn ang="T13">
                      <a:pos x="T2" y="T3"/>
                    </a:cxn>
                    <a:cxn ang="T14">
                      <a:pos x="T4" y="T5"/>
                    </a:cxn>
                    <a:cxn ang="T15">
                      <a:pos x="T6" y="T7"/>
                    </a:cxn>
                    <a:cxn ang="T16">
                      <a:pos x="T8" y="T9"/>
                    </a:cxn>
                    <a:cxn ang="T17">
                      <a:pos x="T10" y="T11"/>
                    </a:cxn>
                  </a:cxnLst>
                  <a:rect l="T18" t="T19" r="T20" b="T21"/>
                  <a:pathLst>
                    <a:path w="45" h="6">
                      <a:moveTo>
                        <a:pt x="0" y="1"/>
                      </a:moveTo>
                      <a:lnTo>
                        <a:pt x="0" y="0"/>
                      </a:lnTo>
                      <a:lnTo>
                        <a:pt x="45" y="0"/>
                      </a:lnTo>
                      <a:lnTo>
                        <a:pt x="30" y="6"/>
                      </a:lnTo>
                      <a:lnTo>
                        <a:pt x="2" y="1"/>
                      </a:lnTo>
                      <a:lnTo>
                        <a:pt x="0" y="1"/>
                      </a:lnTo>
                      <a:close/>
                    </a:path>
                  </a:pathLst>
                </a:custGeom>
                <a:solidFill>
                  <a:srgbClr val="FFC03C"/>
                </a:solidFill>
                <a:ln w="9360">
                  <a:solidFill>
                    <a:srgbClr val="FFC03C"/>
                  </a:solidFill>
                  <a:round/>
                  <a:headEnd/>
                  <a:tailEnd/>
                </a:ln>
              </p:spPr>
              <p:txBody>
                <a:bodyPr wrap="none" anchor="ctr"/>
                <a:lstStyle/>
                <a:p>
                  <a:endParaRPr lang="en-IN" b="1"/>
                </a:p>
              </p:txBody>
            </p:sp>
            <p:sp>
              <p:nvSpPr>
                <p:cNvPr id="13404" name="Freeform 262"/>
                <p:cNvSpPr>
                  <a:spLocks noChangeArrowheads="1"/>
                </p:cNvSpPr>
                <p:nvPr/>
              </p:nvSpPr>
              <p:spPr bwMode="auto">
                <a:xfrm>
                  <a:off x="4326" y="2205"/>
                  <a:ext cx="64" cy="55"/>
                </a:xfrm>
                <a:custGeom>
                  <a:avLst/>
                  <a:gdLst>
                    <a:gd name="T0" fmla="*/ 19 w 68"/>
                    <a:gd name="T1" fmla="*/ 2 h 71"/>
                    <a:gd name="T2" fmla="*/ 19 w 68"/>
                    <a:gd name="T3" fmla="*/ 0 h 71"/>
                    <a:gd name="T4" fmla="*/ 0 w 68"/>
                    <a:gd name="T5" fmla="*/ 0 h 71"/>
                    <a:gd name="T6" fmla="*/ 8 w 68"/>
                    <a:gd name="T7" fmla="*/ 2 h 71"/>
                    <a:gd name="T8" fmla="*/ 8 w 68"/>
                    <a:gd name="T9" fmla="*/ 2 h 71"/>
                    <a:gd name="T10" fmla="*/ 8 w 68"/>
                    <a:gd name="T11" fmla="*/ 2 h 71"/>
                    <a:gd name="T12" fmla="*/ 8 w 68"/>
                    <a:gd name="T13" fmla="*/ 2 h 71"/>
                    <a:gd name="T14" fmla="*/ 14 w 68"/>
                    <a:gd name="T15" fmla="*/ 2 h 71"/>
                    <a:gd name="T16" fmla="*/ 15 w 68"/>
                    <a:gd name="T17" fmla="*/ 2 h 71"/>
                    <a:gd name="T18" fmla="*/ 18 w 68"/>
                    <a:gd name="T19" fmla="*/ 2 h 71"/>
                    <a:gd name="T20" fmla="*/ 19 w 68"/>
                    <a:gd name="T21" fmla="*/ 2 h 7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8"/>
                    <a:gd name="T34" fmla="*/ 0 h 71"/>
                    <a:gd name="T35" fmla="*/ 68 w 68"/>
                    <a:gd name="T36" fmla="*/ 71 h 7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8" h="71">
                      <a:moveTo>
                        <a:pt x="68" y="71"/>
                      </a:moveTo>
                      <a:lnTo>
                        <a:pt x="68" y="0"/>
                      </a:lnTo>
                      <a:lnTo>
                        <a:pt x="0" y="0"/>
                      </a:lnTo>
                      <a:lnTo>
                        <a:pt x="8" y="17"/>
                      </a:lnTo>
                      <a:lnTo>
                        <a:pt x="22" y="29"/>
                      </a:lnTo>
                      <a:lnTo>
                        <a:pt x="24" y="29"/>
                      </a:lnTo>
                      <a:lnTo>
                        <a:pt x="38" y="32"/>
                      </a:lnTo>
                      <a:lnTo>
                        <a:pt x="53" y="54"/>
                      </a:lnTo>
                      <a:lnTo>
                        <a:pt x="54" y="57"/>
                      </a:lnTo>
                      <a:lnTo>
                        <a:pt x="67" y="71"/>
                      </a:lnTo>
                      <a:lnTo>
                        <a:pt x="68" y="71"/>
                      </a:lnTo>
                      <a:close/>
                    </a:path>
                  </a:pathLst>
                </a:custGeom>
                <a:solidFill>
                  <a:srgbClr val="FFC03C"/>
                </a:solidFill>
                <a:ln w="9360">
                  <a:solidFill>
                    <a:srgbClr val="FFC03C"/>
                  </a:solidFill>
                  <a:round/>
                  <a:headEnd/>
                  <a:tailEnd/>
                </a:ln>
              </p:spPr>
              <p:txBody>
                <a:bodyPr wrap="none" anchor="ctr"/>
                <a:lstStyle/>
                <a:p>
                  <a:endParaRPr lang="en-IN" b="1"/>
                </a:p>
              </p:txBody>
            </p:sp>
            <p:sp>
              <p:nvSpPr>
                <p:cNvPr id="13405" name="Freeform 263"/>
                <p:cNvSpPr>
                  <a:spLocks noChangeArrowheads="1"/>
                </p:cNvSpPr>
                <p:nvPr/>
              </p:nvSpPr>
              <p:spPr bwMode="auto">
                <a:xfrm>
                  <a:off x="2199" y="2223"/>
                  <a:ext cx="3" cy="12"/>
                </a:xfrm>
                <a:custGeom>
                  <a:avLst/>
                  <a:gdLst>
                    <a:gd name="T0" fmla="*/ 0 w 7"/>
                    <a:gd name="T1" fmla="*/ 1 h 19"/>
                    <a:gd name="T2" fmla="*/ 0 w 7"/>
                    <a:gd name="T3" fmla="*/ 0 h 19"/>
                    <a:gd name="T4" fmla="*/ 0 w 7"/>
                    <a:gd name="T5" fmla="*/ 1 h 19"/>
                    <a:gd name="T6" fmla="*/ 0 w 7"/>
                    <a:gd name="T7" fmla="*/ 1 h 19"/>
                    <a:gd name="T8" fmla="*/ 0 60000 65536"/>
                    <a:gd name="T9" fmla="*/ 0 60000 65536"/>
                    <a:gd name="T10" fmla="*/ 0 60000 65536"/>
                    <a:gd name="T11" fmla="*/ 0 60000 65536"/>
                    <a:gd name="T12" fmla="*/ 0 w 7"/>
                    <a:gd name="T13" fmla="*/ 0 h 19"/>
                    <a:gd name="T14" fmla="*/ 7 w 7"/>
                    <a:gd name="T15" fmla="*/ 19 h 19"/>
                  </a:gdLst>
                  <a:ahLst/>
                  <a:cxnLst>
                    <a:cxn ang="T8">
                      <a:pos x="T0" y="T1"/>
                    </a:cxn>
                    <a:cxn ang="T9">
                      <a:pos x="T2" y="T3"/>
                    </a:cxn>
                    <a:cxn ang="T10">
                      <a:pos x="T4" y="T5"/>
                    </a:cxn>
                    <a:cxn ang="T11">
                      <a:pos x="T6" y="T7"/>
                    </a:cxn>
                  </a:cxnLst>
                  <a:rect l="T12" t="T13" r="T14" b="T15"/>
                  <a:pathLst>
                    <a:path w="7" h="19">
                      <a:moveTo>
                        <a:pt x="7" y="19"/>
                      </a:moveTo>
                      <a:lnTo>
                        <a:pt x="7" y="0"/>
                      </a:lnTo>
                      <a:lnTo>
                        <a:pt x="0" y="8"/>
                      </a:lnTo>
                      <a:lnTo>
                        <a:pt x="7" y="19"/>
                      </a:lnTo>
                      <a:close/>
                    </a:path>
                  </a:pathLst>
                </a:custGeom>
                <a:solidFill>
                  <a:srgbClr val="FFC03C"/>
                </a:solidFill>
                <a:ln w="9360">
                  <a:solidFill>
                    <a:srgbClr val="FFC03C"/>
                  </a:solidFill>
                  <a:round/>
                  <a:headEnd/>
                  <a:tailEnd/>
                </a:ln>
              </p:spPr>
              <p:txBody>
                <a:bodyPr wrap="none" anchor="ctr"/>
                <a:lstStyle/>
                <a:p>
                  <a:endParaRPr lang="en-IN" b="1"/>
                </a:p>
              </p:txBody>
            </p:sp>
            <p:sp>
              <p:nvSpPr>
                <p:cNvPr id="13406" name="Rectangle 264"/>
                <p:cNvSpPr>
                  <a:spLocks noChangeArrowheads="1"/>
                </p:cNvSpPr>
                <p:nvPr/>
              </p:nvSpPr>
              <p:spPr bwMode="auto">
                <a:xfrm>
                  <a:off x="2106" y="2205"/>
                  <a:ext cx="8" cy="20"/>
                </a:xfrm>
                <a:prstGeom prst="rect">
                  <a:avLst/>
                </a:prstGeom>
                <a:solidFill>
                  <a:srgbClr val="FFC03C"/>
                </a:solidFill>
                <a:ln w="9360">
                  <a:solidFill>
                    <a:srgbClr val="FFC03C"/>
                  </a:solidFill>
                  <a:miter lim="800000"/>
                  <a:headEnd/>
                  <a:tailEnd/>
                </a:ln>
              </p:spPr>
              <p:txBody>
                <a:bodyPr wrap="none" anchor="ctr"/>
                <a:lstStyle/>
                <a:p>
                  <a:endParaRPr lang="en-US" b="1">
                    <a:solidFill>
                      <a:srgbClr val="0000CC"/>
                    </a:solidFill>
                    <a:latin typeface="Constantia" pitchFamily="18" charset="0"/>
                  </a:endParaRPr>
                </a:p>
              </p:txBody>
            </p:sp>
            <p:sp>
              <p:nvSpPr>
                <p:cNvPr id="13407" name="Freeform 265"/>
                <p:cNvSpPr>
                  <a:spLocks noChangeArrowheads="1"/>
                </p:cNvSpPr>
                <p:nvPr/>
              </p:nvSpPr>
              <p:spPr bwMode="auto">
                <a:xfrm>
                  <a:off x="4346" y="2205"/>
                  <a:ext cx="44" cy="49"/>
                </a:xfrm>
                <a:custGeom>
                  <a:avLst/>
                  <a:gdLst>
                    <a:gd name="T0" fmla="*/ 6 w 48"/>
                    <a:gd name="T1" fmla="*/ 2 h 64"/>
                    <a:gd name="T2" fmla="*/ 6 w 48"/>
                    <a:gd name="T3" fmla="*/ 0 h 64"/>
                    <a:gd name="T4" fmla="*/ 0 w 48"/>
                    <a:gd name="T5" fmla="*/ 0 h 64"/>
                    <a:gd name="T6" fmla="*/ 4 w 48"/>
                    <a:gd name="T7" fmla="*/ 2 h 64"/>
                    <a:gd name="T8" fmla="*/ 6 w 48"/>
                    <a:gd name="T9" fmla="*/ 2 h 64"/>
                    <a:gd name="T10" fmla="*/ 6 w 48"/>
                    <a:gd name="T11" fmla="*/ 2 h 64"/>
                    <a:gd name="T12" fmla="*/ 6 w 48"/>
                    <a:gd name="T13" fmla="*/ 2 h 64"/>
                    <a:gd name="T14" fmla="*/ 6 w 48"/>
                    <a:gd name="T15" fmla="*/ 2 h 64"/>
                    <a:gd name="T16" fmla="*/ 6 w 48"/>
                    <a:gd name="T17" fmla="*/ 2 h 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
                    <a:gd name="T28" fmla="*/ 0 h 64"/>
                    <a:gd name="T29" fmla="*/ 48 w 48"/>
                    <a:gd name="T30" fmla="*/ 64 h 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 h="64">
                      <a:moveTo>
                        <a:pt x="48" y="64"/>
                      </a:moveTo>
                      <a:lnTo>
                        <a:pt x="48" y="0"/>
                      </a:lnTo>
                      <a:lnTo>
                        <a:pt x="0" y="0"/>
                      </a:lnTo>
                      <a:lnTo>
                        <a:pt x="4" y="5"/>
                      </a:lnTo>
                      <a:lnTo>
                        <a:pt x="18" y="15"/>
                      </a:lnTo>
                      <a:lnTo>
                        <a:pt x="33" y="27"/>
                      </a:lnTo>
                      <a:lnTo>
                        <a:pt x="33" y="29"/>
                      </a:lnTo>
                      <a:lnTo>
                        <a:pt x="41" y="58"/>
                      </a:lnTo>
                      <a:lnTo>
                        <a:pt x="48" y="64"/>
                      </a:lnTo>
                      <a:close/>
                    </a:path>
                  </a:pathLst>
                </a:custGeom>
                <a:solidFill>
                  <a:srgbClr val="FFA000"/>
                </a:solidFill>
                <a:ln w="9360">
                  <a:solidFill>
                    <a:srgbClr val="FFA000"/>
                  </a:solidFill>
                  <a:round/>
                  <a:headEnd/>
                  <a:tailEnd/>
                </a:ln>
              </p:spPr>
              <p:txBody>
                <a:bodyPr wrap="none" anchor="ctr"/>
                <a:lstStyle/>
                <a:p>
                  <a:endParaRPr lang="en-IN" b="1"/>
                </a:p>
              </p:txBody>
            </p:sp>
            <p:sp>
              <p:nvSpPr>
                <p:cNvPr id="13408" name="Freeform 266"/>
                <p:cNvSpPr>
                  <a:spLocks noChangeArrowheads="1"/>
                </p:cNvSpPr>
                <p:nvPr/>
              </p:nvSpPr>
              <p:spPr bwMode="auto">
                <a:xfrm>
                  <a:off x="2116" y="2205"/>
                  <a:ext cx="0" cy="20"/>
                </a:xfrm>
                <a:custGeom>
                  <a:avLst/>
                  <a:gdLst>
                    <a:gd name="T0" fmla="*/ 0 w 2"/>
                    <a:gd name="T1" fmla="*/ 1 h 29"/>
                    <a:gd name="T2" fmla="*/ 0 w 2"/>
                    <a:gd name="T3" fmla="*/ 1 h 29"/>
                    <a:gd name="T4" fmla="*/ 0 w 2"/>
                    <a:gd name="T5" fmla="*/ 0 h 29"/>
                    <a:gd name="T6" fmla="*/ 0 w 2"/>
                    <a:gd name="T7" fmla="*/ 0 h 29"/>
                    <a:gd name="T8" fmla="*/ 0 w 2"/>
                    <a:gd name="T9" fmla="*/ 1 h 29"/>
                    <a:gd name="T10" fmla="*/ 0 60000 65536"/>
                    <a:gd name="T11" fmla="*/ 0 60000 65536"/>
                    <a:gd name="T12" fmla="*/ 0 60000 65536"/>
                    <a:gd name="T13" fmla="*/ 0 60000 65536"/>
                    <a:gd name="T14" fmla="*/ 0 60000 65536"/>
                    <a:gd name="T15" fmla="*/ 0 w 2"/>
                    <a:gd name="T16" fmla="*/ 0 h 29"/>
                    <a:gd name="T17" fmla="*/ 0 w 2"/>
                    <a:gd name="T18" fmla="*/ 29 h 29"/>
                  </a:gdLst>
                  <a:ahLst/>
                  <a:cxnLst>
                    <a:cxn ang="T10">
                      <a:pos x="T0" y="T1"/>
                    </a:cxn>
                    <a:cxn ang="T11">
                      <a:pos x="T2" y="T3"/>
                    </a:cxn>
                    <a:cxn ang="T12">
                      <a:pos x="T4" y="T5"/>
                    </a:cxn>
                    <a:cxn ang="T13">
                      <a:pos x="T6" y="T7"/>
                    </a:cxn>
                    <a:cxn ang="T14">
                      <a:pos x="T8" y="T9"/>
                    </a:cxn>
                  </a:cxnLst>
                  <a:rect l="T15" t="T16" r="T17" b="T18"/>
                  <a:pathLst>
                    <a:path w="2" h="29">
                      <a:moveTo>
                        <a:pt x="1" y="29"/>
                      </a:moveTo>
                      <a:lnTo>
                        <a:pt x="2" y="29"/>
                      </a:lnTo>
                      <a:lnTo>
                        <a:pt x="2" y="0"/>
                      </a:lnTo>
                      <a:lnTo>
                        <a:pt x="0" y="0"/>
                      </a:lnTo>
                      <a:lnTo>
                        <a:pt x="1" y="29"/>
                      </a:lnTo>
                      <a:close/>
                    </a:path>
                  </a:pathLst>
                </a:custGeom>
                <a:solidFill>
                  <a:srgbClr val="FFA000"/>
                </a:solidFill>
                <a:ln w="9360">
                  <a:solidFill>
                    <a:srgbClr val="FFA000"/>
                  </a:solidFill>
                  <a:round/>
                  <a:headEnd/>
                  <a:tailEnd/>
                </a:ln>
              </p:spPr>
              <p:txBody>
                <a:bodyPr wrap="none" anchor="ctr"/>
                <a:lstStyle/>
                <a:p>
                  <a:endParaRPr lang="en-IN" b="1"/>
                </a:p>
              </p:txBody>
            </p:sp>
            <p:sp>
              <p:nvSpPr>
                <p:cNvPr id="13409" name="Freeform 267"/>
                <p:cNvSpPr>
                  <a:spLocks noChangeArrowheads="1"/>
                </p:cNvSpPr>
                <p:nvPr/>
              </p:nvSpPr>
              <p:spPr bwMode="auto">
                <a:xfrm>
                  <a:off x="4380" y="2205"/>
                  <a:ext cx="11" cy="42"/>
                </a:xfrm>
                <a:custGeom>
                  <a:avLst/>
                  <a:gdLst>
                    <a:gd name="T0" fmla="*/ 1 w 15"/>
                    <a:gd name="T1" fmla="*/ 2 h 55"/>
                    <a:gd name="T2" fmla="*/ 1 w 15"/>
                    <a:gd name="T3" fmla="*/ 0 h 55"/>
                    <a:gd name="T4" fmla="*/ 0 w 15"/>
                    <a:gd name="T5" fmla="*/ 0 h 55"/>
                    <a:gd name="T6" fmla="*/ 1 w 15"/>
                    <a:gd name="T7" fmla="*/ 2 h 55"/>
                    <a:gd name="T8" fmla="*/ 1 w 15"/>
                    <a:gd name="T9" fmla="*/ 2 h 55"/>
                    <a:gd name="T10" fmla="*/ 1 w 15"/>
                    <a:gd name="T11" fmla="*/ 2 h 55"/>
                    <a:gd name="T12" fmla="*/ 0 60000 65536"/>
                    <a:gd name="T13" fmla="*/ 0 60000 65536"/>
                    <a:gd name="T14" fmla="*/ 0 60000 65536"/>
                    <a:gd name="T15" fmla="*/ 0 60000 65536"/>
                    <a:gd name="T16" fmla="*/ 0 60000 65536"/>
                    <a:gd name="T17" fmla="*/ 0 60000 65536"/>
                    <a:gd name="T18" fmla="*/ 0 w 15"/>
                    <a:gd name="T19" fmla="*/ 0 h 55"/>
                    <a:gd name="T20" fmla="*/ 15 w 15"/>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15" h="55">
                      <a:moveTo>
                        <a:pt x="13" y="55"/>
                      </a:moveTo>
                      <a:lnTo>
                        <a:pt x="13" y="0"/>
                      </a:lnTo>
                      <a:lnTo>
                        <a:pt x="0" y="0"/>
                      </a:lnTo>
                      <a:lnTo>
                        <a:pt x="6" y="29"/>
                      </a:lnTo>
                      <a:lnTo>
                        <a:pt x="15" y="55"/>
                      </a:lnTo>
                      <a:lnTo>
                        <a:pt x="13" y="55"/>
                      </a:lnTo>
                      <a:close/>
                    </a:path>
                  </a:pathLst>
                </a:custGeom>
                <a:solidFill>
                  <a:srgbClr val="FF6000"/>
                </a:solidFill>
                <a:ln w="9360">
                  <a:solidFill>
                    <a:srgbClr val="FF6000"/>
                  </a:solidFill>
                  <a:round/>
                  <a:headEnd/>
                  <a:tailEnd/>
                </a:ln>
              </p:spPr>
              <p:txBody>
                <a:bodyPr wrap="none" anchor="ctr"/>
                <a:lstStyle/>
                <a:p>
                  <a:endParaRPr lang="en-IN" b="1"/>
                </a:p>
              </p:txBody>
            </p:sp>
            <p:sp>
              <p:nvSpPr>
                <p:cNvPr id="13410" name="Freeform 268"/>
                <p:cNvSpPr>
                  <a:spLocks noChangeArrowheads="1"/>
                </p:cNvSpPr>
                <p:nvPr/>
              </p:nvSpPr>
              <p:spPr bwMode="auto">
                <a:xfrm>
                  <a:off x="4392" y="2223"/>
                  <a:ext cx="0" cy="7"/>
                </a:xfrm>
                <a:custGeom>
                  <a:avLst/>
                  <a:gdLst>
                    <a:gd name="T0" fmla="*/ 0 w 2"/>
                    <a:gd name="T1" fmla="*/ 1 h 13"/>
                    <a:gd name="T2" fmla="*/ 0 w 2"/>
                    <a:gd name="T3" fmla="*/ 0 h 13"/>
                    <a:gd name="T4" fmla="*/ 0 w 2"/>
                    <a:gd name="T5" fmla="*/ 1 h 13"/>
                    <a:gd name="T6" fmla="*/ 0 w 2"/>
                    <a:gd name="T7" fmla="*/ 1 h 13"/>
                    <a:gd name="T8" fmla="*/ 0 60000 65536"/>
                    <a:gd name="T9" fmla="*/ 0 60000 65536"/>
                    <a:gd name="T10" fmla="*/ 0 60000 65536"/>
                    <a:gd name="T11" fmla="*/ 0 60000 65536"/>
                    <a:gd name="T12" fmla="*/ 0 w 2"/>
                    <a:gd name="T13" fmla="*/ 0 h 13"/>
                    <a:gd name="T14" fmla="*/ 0 w 2"/>
                    <a:gd name="T15" fmla="*/ 13 h 13"/>
                  </a:gdLst>
                  <a:ahLst/>
                  <a:cxnLst>
                    <a:cxn ang="T8">
                      <a:pos x="T0" y="T1"/>
                    </a:cxn>
                    <a:cxn ang="T9">
                      <a:pos x="T2" y="T3"/>
                    </a:cxn>
                    <a:cxn ang="T10">
                      <a:pos x="T4" y="T5"/>
                    </a:cxn>
                    <a:cxn ang="T11">
                      <a:pos x="T6" y="T7"/>
                    </a:cxn>
                  </a:cxnLst>
                  <a:rect l="T12" t="T13" r="T14" b="T15"/>
                  <a:pathLst>
                    <a:path w="2" h="13">
                      <a:moveTo>
                        <a:pt x="2" y="13"/>
                      </a:moveTo>
                      <a:lnTo>
                        <a:pt x="2" y="0"/>
                      </a:lnTo>
                      <a:lnTo>
                        <a:pt x="0" y="8"/>
                      </a:lnTo>
                      <a:lnTo>
                        <a:pt x="2" y="13"/>
                      </a:lnTo>
                      <a:close/>
                    </a:path>
                  </a:pathLst>
                </a:custGeom>
                <a:solidFill>
                  <a:srgbClr val="E11400"/>
                </a:solidFill>
                <a:ln w="9360">
                  <a:solidFill>
                    <a:srgbClr val="E11400"/>
                  </a:solidFill>
                  <a:round/>
                  <a:headEnd/>
                  <a:tailEnd/>
                </a:ln>
              </p:spPr>
              <p:txBody>
                <a:bodyPr wrap="none" anchor="ctr"/>
                <a:lstStyle/>
                <a:p>
                  <a:endParaRPr lang="en-IN" b="1"/>
                </a:p>
              </p:txBody>
            </p:sp>
            <p:sp>
              <p:nvSpPr>
                <p:cNvPr id="13411" name="Freeform 269"/>
                <p:cNvSpPr>
                  <a:spLocks noChangeArrowheads="1"/>
                </p:cNvSpPr>
                <p:nvPr/>
              </p:nvSpPr>
              <p:spPr bwMode="auto">
                <a:xfrm>
                  <a:off x="935" y="2133"/>
                  <a:ext cx="809" cy="70"/>
                </a:xfrm>
                <a:custGeom>
                  <a:avLst/>
                  <a:gdLst>
                    <a:gd name="T0" fmla="*/ 14 w 813"/>
                    <a:gd name="T1" fmla="*/ 2 h 89"/>
                    <a:gd name="T2" fmla="*/ 724 w 813"/>
                    <a:gd name="T3" fmla="*/ 2 h 89"/>
                    <a:gd name="T4" fmla="*/ 724 w 813"/>
                    <a:gd name="T5" fmla="*/ 2 h 89"/>
                    <a:gd name="T6" fmla="*/ 709 w 813"/>
                    <a:gd name="T7" fmla="*/ 2 h 89"/>
                    <a:gd name="T8" fmla="*/ 709 w 813"/>
                    <a:gd name="T9" fmla="*/ 0 h 89"/>
                    <a:gd name="T10" fmla="*/ 29 w 813"/>
                    <a:gd name="T11" fmla="*/ 0 h 89"/>
                    <a:gd name="T12" fmla="*/ 29 w 813"/>
                    <a:gd name="T13" fmla="*/ 2 h 89"/>
                    <a:gd name="T14" fmla="*/ 14 w 813"/>
                    <a:gd name="T15" fmla="*/ 2 h 89"/>
                    <a:gd name="T16" fmla="*/ 14 w 813"/>
                    <a:gd name="T17" fmla="*/ 2 h 89"/>
                    <a:gd name="T18" fmla="*/ 0 w 813"/>
                    <a:gd name="T19" fmla="*/ 2 h 89"/>
                    <a:gd name="T20" fmla="*/ 0 w 813"/>
                    <a:gd name="T21" fmla="*/ 2 h 89"/>
                    <a:gd name="T22" fmla="*/ 14 w 813"/>
                    <a:gd name="T23" fmla="*/ 2 h 8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13"/>
                    <a:gd name="T37" fmla="*/ 0 h 89"/>
                    <a:gd name="T38" fmla="*/ 813 w 813"/>
                    <a:gd name="T39" fmla="*/ 89 h 8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13" h="89">
                      <a:moveTo>
                        <a:pt x="14" y="87"/>
                      </a:moveTo>
                      <a:lnTo>
                        <a:pt x="813" y="87"/>
                      </a:lnTo>
                      <a:lnTo>
                        <a:pt x="813" y="58"/>
                      </a:lnTo>
                      <a:lnTo>
                        <a:pt x="798" y="58"/>
                      </a:lnTo>
                      <a:lnTo>
                        <a:pt x="798" y="0"/>
                      </a:lnTo>
                      <a:lnTo>
                        <a:pt x="29" y="0"/>
                      </a:lnTo>
                      <a:lnTo>
                        <a:pt x="29" y="31"/>
                      </a:lnTo>
                      <a:lnTo>
                        <a:pt x="14" y="31"/>
                      </a:lnTo>
                      <a:lnTo>
                        <a:pt x="14" y="60"/>
                      </a:lnTo>
                      <a:lnTo>
                        <a:pt x="0" y="60"/>
                      </a:lnTo>
                      <a:lnTo>
                        <a:pt x="0" y="89"/>
                      </a:lnTo>
                      <a:lnTo>
                        <a:pt x="14" y="87"/>
                      </a:lnTo>
                      <a:close/>
                    </a:path>
                  </a:pathLst>
                </a:custGeom>
                <a:solidFill>
                  <a:srgbClr val="50A5F5"/>
                </a:solidFill>
                <a:ln w="9360">
                  <a:solidFill>
                    <a:srgbClr val="50A5F5"/>
                  </a:solidFill>
                  <a:round/>
                  <a:headEnd/>
                  <a:tailEnd/>
                </a:ln>
              </p:spPr>
              <p:txBody>
                <a:bodyPr wrap="none" anchor="ctr"/>
                <a:lstStyle/>
                <a:p>
                  <a:endParaRPr lang="en-IN" b="1"/>
                </a:p>
              </p:txBody>
            </p:sp>
            <p:sp>
              <p:nvSpPr>
                <p:cNvPr id="13412" name="Freeform 270"/>
                <p:cNvSpPr>
                  <a:spLocks noChangeArrowheads="1"/>
                </p:cNvSpPr>
                <p:nvPr/>
              </p:nvSpPr>
              <p:spPr bwMode="auto">
                <a:xfrm>
                  <a:off x="1821" y="2132"/>
                  <a:ext cx="55" cy="69"/>
                </a:xfrm>
                <a:custGeom>
                  <a:avLst/>
                  <a:gdLst>
                    <a:gd name="T0" fmla="*/ 9 w 59"/>
                    <a:gd name="T1" fmla="*/ 2 h 88"/>
                    <a:gd name="T2" fmla="*/ 13 w 59"/>
                    <a:gd name="T3" fmla="*/ 2 h 88"/>
                    <a:gd name="T4" fmla="*/ 13 w 59"/>
                    <a:gd name="T5" fmla="*/ 2 h 88"/>
                    <a:gd name="T6" fmla="*/ 9 w 59"/>
                    <a:gd name="T7" fmla="*/ 2 h 88"/>
                    <a:gd name="T8" fmla="*/ 9 w 59"/>
                    <a:gd name="T9" fmla="*/ 0 h 88"/>
                    <a:gd name="T10" fmla="*/ 0 w 59"/>
                    <a:gd name="T11" fmla="*/ 0 h 88"/>
                    <a:gd name="T12" fmla="*/ 0 w 59"/>
                    <a:gd name="T13" fmla="*/ 2 h 88"/>
                    <a:gd name="T14" fmla="*/ 7 w 59"/>
                    <a:gd name="T15" fmla="*/ 2 h 88"/>
                    <a:gd name="T16" fmla="*/ 7 w 59"/>
                    <a:gd name="T17" fmla="*/ 2 h 88"/>
                    <a:gd name="T18" fmla="*/ 7 w 59"/>
                    <a:gd name="T19" fmla="*/ 2 h 88"/>
                    <a:gd name="T20" fmla="*/ 7 w 59"/>
                    <a:gd name="T21" fmla="*/ 2 h 88"/>
                    <a:gd name="T22" fmla="*/ 9 w 59"/>
                    <a:gd name="T23" fmla="*/ 2 h 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9"/>
                    <a:gd name="T37" fmla="*/ 0 h 88"/>
                    <a:gd name="T38" fmla="*/ 59 w 59"/>
                    <a:gd name="T39" fmla="*/ 88 h 8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9" h="88">
                      <a:moveTo>
                        <a:pt x="44" y="88"/>
                      </a:moveTo>
                      <a:lnTo>
                        <a:pt x="59" y="88"/>
                      </a:lnTo>
                      <a:lnTo>
                        <a:pt x="59" y="30"/>
                      </a:lnTo>
                      <a:lnTo>
                        <a:pt x="44" y="30"/>
                      </a:lnTo>
                      <a:lnTo>
                        <a:pt x="44" y="0"/>
                      </a:lnTo>
                      <a:lnTo>
                        <a:pt x="0" y="0"/>
                      </a:lnTo>
                      <a:lnTo>
                        <a:pt x="0" y="30"/>
                      </a:lnTo>
                      <a:lnTo>
                        <a:pt x="14" y="30"/>
                      </a:lnTo>
                      <a:lnTo>
                        <a:pt x="14" y="59"/>
                      </a:lnTo>
                      <a:lnTo>
                        <a:pt x="29" y="59"/>
                      </a:lnTo>
                      <a:lnTo>
                        <a:pt x="29" y="88"/>
                      </a:lnTo>
                      <a:lnTo>
                        <a:pt x="44" y="88"/>
                      </a:lnTo>
                      <a:close/>
                    </a:path>
                  </a:pathLst>
                </a:custGeom>
                <a:solidFill>
                  <a:srgbClr val="50A5F5"/>
                </a:solidFill>
                <a:ln w="9360">
                  <a:solidFill>
                    <a:srgbClr val="50A5F5"/>
                  </a:solidFill>
                  <a:round/>
                  <a:headEnd/>
                  <a:tailEnd/>
                </a:ln>
              </p:spPr>
              <p:txBody>
                <a:bodyPr wrap="none" anchor="ctr"/>
                <a:lstStyle/>
                <a:p>
                  <a:endParaRPr lang="en-IN" b="1"/>
                </a:p>
              </p:txBody>
            </p:sp>
            <p:sp>
              <p:nvSpPr>
                <p:cNvPr id="13413" name="Freeform 271"/>
                <p:cNvSpPr>
                  <a:spLocks noChangeArrowheads="1"/>
                </p:cNvSpPr>
                <p:nvPr/>
              </p:nvSpPr>
              <p:spPr bwMode="auto">
                <a:xfrm>
                  <a:off x="2118" y="2133"/>
                  <a:ext cx="85" cy="70"/>
                </a:xfrm>
                <a:custGeom>
                  <a:avLst/>
                  <a:gdLst>
                    <a:gd name="T0" fmla="*/ 11 w 89"/>
                    <a:gd name="T1" fmla="*/ 2 h 89"/>
                    <a:gd name="T2" fmla="*/ 32 w 89"/>
                    <a:gd name="T3" fmla="*/ 2 h 89"/>
                    <a:gd name="T4" fmla="*/ 32 w 89"/>
                    <a:gd name="T5" fmla="*/ 0 h 89"/>
                    <a:gd name="T6" fmla="*/ 28 w 89"/>
                    <a:gd name="T7" fmla="*/ 0 h 89"/>
                    <a:gd name="T8" fmla="*/ 28 w 89"/>
                    <a:gd name="T9" fmla="*/ 2 h 89"/>
                    <a:gd name="T10" fmla="*/ 17 w 89"/>
                    <a:gd name="T11" fmla="*/ 2 h 89"/>
                    <a:gd name="T12" fmla="*/ 17 w 89"/>
                    <a:gd name="T13" fmla="*/ 2 h 89"/>
                    <a:gd name="T14" fmla="*/ 11 w 89"/>
                    <a:gd name="T15" fmla="*/ 2 h 89"/>
                    <a:gd name="T16" fmla="*/ 11 w 89"/>
                    <a:gd name="T17" fmla="*/ 2 h 89"/>
                    <a:gd name="T18" fmla="*/ 0 w 89"/>
                    <a:gd name="T19" fmla="*/ 2 h 89"/>
                    <a:gd name="T20" fmla="*/ 0 w 89"/>
                    <a:gd name="T21" fmla="*/ 2 h 89"/>
                    <a:gd name="T22" fmla="*/ 11 w 89"/>
                    <a:gd name="T23" fmla="*/ 2 h 8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9"/>
                    <a:gd name="T37" fmla="*/ 0 h 89"/>
                    <a:gd name="T38" fmla="*/ 89 w 89"/>
                    <a:gd name="T39" fmla="*/ 89 h 8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9" h="89">
                      <a:moveTo>
                        <a:pt x="15" y="87"/>
                      </a:moveTo>
                      <a:lnTo>
                        <a:pt x="89" y="87"/>
                      </a:lnTo>
                      <a:lnTo>
                        <a:pt x="89" y="0"/>
                      </a:lnTo>
                      <a:lnTo>
                        <a:pt x="75" y="0"/>
                      </a:lnTo>
                      <a:lnTo>
                        <a:pt x="75" y="31"/>
                      </a:lnTo>
                      <a:lnTo>
                        <a:pt x="45" y="31"/>
                      </a:lnTo>
                      <a:lnTo>
                        <a:pt x="45" y="60"/>
                      </a:lnTo>
                      <a:lnTo>
                        <a:pt x="15" y="60"/>
                      </a:lnTo>
                      <a:lnTo>
                        <a:pt x="15" y="2"/>
                      </a:lnTo>
                      <a:lnTo>
                        <a:pt x="0" y="2"/>
                      </a:lnTo>
                      <a:lnTo>
                        <a:pt x="0" y="89"/>
                      </a:lnTo>
                      <a:lnTo>
                        <a:pt x="15" y="87"/>
                      </a:lnTo>
                      <a:close/>
                    </a:path>
                  </a:pathLst>
                </a:custGeom>
                <a:solidFill>
                  <a:srgbClr val="50A5F5"/>
                </a:solidFill>
                <a:ln w="9360">
                  <a:solidFill>
                    <a:srgbClr val="50A5F5"/>
                  </a:solidFill>
                  <a:round/>
                  <a:headEnd/>
                  <a:tailEnd/>
                </a:ln>
              </p:spPr>
              <p:txBody>
                <a:bodyPr wrap="none" anchor="ctr"/>
                <a:lstStyle/>
                <a:p>
                  <a:endParaRPr lang="en-IN" b="1"/>
                </a:p>
              </p:txBody>
            </p:sp>
            <p:sp>
              <p:nvSpPr>
                <p:cNvPr id="13414" name="Freeform 272"/>
                <p:cNvSpPr>
                  <a:spLocks noChangeArrowheads="1"/>
                </p:cNvSpPr>
                <p:nvPr/>
              </p:nvSpPr>
              <p:spPr bwMode="auto">
                <a:xfrm>
                  <a:off x="2236" y="2133"/>
                  <a:ext cx="2154" cy="70"/>
                </a:xfrm>
                <a:custGeom>
                  <a:avLst/>
                  <a:gdLst>
                    <a:gd name="T0" fmla="*/ 133 w 2159"/>
                    <a:gd name="T1" fmla="*/ 2 h 89"/>
                    <a:gd name="T2" fmla="*/ 2048 w 2159"/>
                    <a:gd name="T3" fmla="*/ 2 h 89"/>
                    <a:gd name="T4" fmla="*/ 2048 w 2159"/>
                    <a:gd name="T5" fmla="*/ 0 h 89"/>
                    <a:gd name="T6" fmla="*/ 1920 w 2159"/>
                    <a:gd name="T7" fmla="*/ 0 h 89"/>
                    <a:gd name="T8" fmla="*/ 1920 w 2159"/>
                    <a:gd name="T9" fmla="*/ 2 h 89"/>
                    <a:gd name="T10" fmla="*/ 1896 w 2159"/>
                    <a:gd name="T11" fmla="*/ 2 h 89"/>
                    <a:gd name="T12" fmla="*/ 1896 w 2159"/>
                    <a:gd name="T13" fmla="*/ 0 h 89"/>
                    <a:gd name="T14" fmla="*/ 0 w 2159"/>
                    <a:gd name="T15" fmla="*/ 0 h 89"/>
                    <a:gd name="T16" fmla="*/ 0 w 2159"/>
                    <a:gd name="T17" fmla="*/ 2 h 89"/>
                    <a:gd name="T18" fmla="*/ 44 w 2159"/>
                    <a:gd name="T19" fmla="*/ 2 h 89"/>
                    <a:gd name="T20" fmla="*/ 44 w 2159"/>
                    <a:gd name="T21" fmla="*/ 2 h 89"/>
                    <a:gd name="T22" fmla="*/ 119 w 2159"/>
                    <a:gd name="T23" fmla="*/ 2 h 89"/>
                    <a:gd name="T24" fmla="*/ 119 w 2159"/>
                    <a:gd name="T25" fmla="*/ 2 h 89"/>
                    <a:gd name="T26" fmla="*/ 133 w 2159"/>
                    <a:gd name="T27" fmla="*/ 2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59"/>
                    <a:gd name="T43" fmla="*/ 0 h 89"/>
                    <a:gd name="T44" fmla="*/ 2159 w 2159"/>
                    <a:gd name="T45" fmla="*/ 89 h 8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59" h="89">
                      <a:moveTo>
                        <a:pt x="133" y="87"/>
                      </a:moveTo>
                      <a:lnTo>
                        <a:pt x="2159" y="87"/>
                      </a:lnTo>
                      <a:lnTo>
                        <a:pt x="2159" y="0"/>
                      </a:lnTo>
                      <a:lnTo>
                        <a:pt x="2026" y="0"/>
                      </a:lnTo>
                      <a:lnTo>
                        <a:pt x="2026" y="58"/>
                      </a:lnTo>
                      <a:lnTo>
                        <a:pt x="1996" y="58"/>
                      </a:lnTo>
                      <a:lnTo>
                        <a:pt x="1996" y="0"/>
                      </a:lnTo>
                      <a:lnTo>
                        <a:pt x="0" y="0"/>
                      </a:lnTo>
                      <a:lnTo>
                        <a:pt x="0" y="31"/>
                      </a:lnTo>
                      <a:lnTo>
                        <a:pt x="44" y="31"/>
                      </a:lnTo>
                      <a:lnTo>
                        <a:pt x="44" y="60"/>
                      </a:lnTo>
                      <a:lnTo>
                        <a:pt x="119" y="60"/>
                      </a:lnTo>
                      <a:lnTo>
                        <a:pt x="119" y="89"/>
                      </a:lnTo>
                      <a:lnTo>
                        <a:pt x="133" y="87"/>
                      </a:lnTo>
                      <a:close/>
                    </a:path>
                  </a:pathLst>
                </a:custGeom>
                <a:solidFill>
                  <a:srgbClr val="50A5F5"/>
                </a:solidFill>
                <a:ln w="9360">
                  <a:solidFill>
                    <a:srgbClr val="50A5F5"/>
                  </a:solidFill>
                  <a:round/>
                  <a:headEnd/>
                  <a:tailEnd/>
                </a:ln>
              </p:spPr>
              <p:txBody>
                <a:bodyPr wrap="none" anchor="ctr"/>
                <a:lstStyle/>
                <a:p>
                  <a:endParaRPr lang="en-IN" b="1"/>
                </a:p>
              </p:txBody>
            </p:sp>
            <p:sp>
              <p:nvSpPr>
                <p:cNvPr id="13415" name="Freeform 273"/>
                <p:cNvSpPr>
                  <a:spLocks noChangeArrowheads="1"/>
                </p:cNvSpPr>
                <p:nvPr/>
              </p:nvSpPr>
              <p:spPr bwMode="auto">
                <a:xfrm>
                  <a:off x="935" y="2133"/>
                  <a:ext cx="451" cy="70"/>
                </a:xfrm>
                <a:custGeom>
                  <a:avLst/>
                  <a:gdLst>
                    <a:gd name="T0" fmla="*/ 374 w 455"/>
                    <a:gd name="T1" fmla="*/ 2 h 89"/>
                    <a:gd name="T2" fmla="*/ 367 w 455"/>
                    <a:gd name="T3" fmla="*/ 2 h 89"/>
                    <a:gd name="T4" fmla="*/ 365 w 455"/>
                    <a:gd name="T5" fmla="*/ 2 h 89"/>
                    <a:gd name="T6" fmla="*/ 360 w 455"/>
                    <a:gd name="T7" fmla="*/ 2 h 89"/>
                    <a:gd name="T8" fmla="*/ 365 w 455"/>
                    <a:gd name="T9" fmla="*/ 2 h 89"/>
                    <a:gd name="T10" fmla="*/ 366 w 455"/>
                    <a:gd name="T11" fmla="*/ 0 h 89"/>
                    <a:gd name="T12" fmla="*/ 29 w 455"/>
                    <a:gd name="T13" fmla="*/ 0 h 89"/>
                    <a:gd name="T14" fmla="*/ 29 w 455"/>
                    <a:gd name="T15" fmla="*/ 2 h 89"/>
                    <a:gd name="T16" fmla="*/ 14 w 455"/>
                    <a:gd name="T17" fmla="*/ 2 h 89"/>
                    <a:gd name="T18" fmla="*/ 14 w 455"/>
                    <a:gd name="T19" fmla="*/ 2 h 89"/>
                    <a:gd name="T20" fmla="*/ 0 w 455"/>
                    <a:gd name="T21" fmla="*/ 2 h 89"/>
                    <a:gd name="T22" fmla="*/ 0 w 455"/>
                    <a:gd name="T23" fmla="*/ 2 h 89"/>
                    <a:gd name="T24" fmla="*/ 374 w 455"/>
                    <a:gd name="T25" fmla="*/ 2 h 89"/>
                    <a:gd name="T26" fmla="*/ 374 w 455"/>
                    <a:gd name="T27" fmla="*/ 2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55"/>
                    <a:gd name="T43" fmla="*/ 0 h 89"/>
                    <a:gd name="T44" fmla="*/ 455 w 455"/>
                    <a:gd name="T45" fmla="*/ 89 h 8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55" h="89">
                      <a:moveTo>
                        <a:pt x="455" y="87"/>
                      </a:moveTo>
                      <a:lnTo>
                        <a:pt x="446" y="58"/>
                      </a:lnTo>
                      <a:lnTo>
                        <a:pt x="443" y="46"/>
                      </a:lnTo>
                      <a:lnTo>
                        <a:pt x="437" y="29"/>
                      </a:lnTo>
                      <a:lnTo>
                        <a:pt x="443" y="9"/>
                      </a:lnTo>
                      <a:lnTo>
                        <a:pt x="445" y="0"/>
                      </a:lnTo>
                      <a:lnTo>
                        <a:pt x="29" y="0"/>
                      </a:lnTo>
                      <a:lnTo>
                        <a:pt x="29" y="31"/>
                      </a:lnTo>
                      <a:lnTo>
                        <a:pt x="14" y="31"/>
                      </a:lnTo>
                      <a:lnTo>
                        <a:pt x="14" y="60"/>
                      </a:lnTo>
                      <a:lnTo>
                        <a:pt x="0" y="60"/>
                      </a:lnTo>
                      <a:lnTo>
                        <a:pt x="0" y="89"/>
                      </a:lnTo>
                      <a:lnTo>
                        <a:pt x="455" y="89"/>
                      </a:lnTo>
                      <a:lnTo>
                        <a:pt x="455" y="87"/>
                      </a:lnTo>
                      <a:close/>
                    </a:path>
                  </a:pathLst>
                </a:custGeom>
                <a:solidFill>
                  <a:srgbClr val="78B9FA"/>
                </a:solidFill>
                <a:ln w="9360">
                  <a:solidFill>
                    <a:srgbClr val="78B9FA"/>
                  </a:solidFill>
                  <a:round/>
                  <a:headEnd/>
                  <a:tailEnd/>
                </a:ln>
              </p:spPr>
              <p:txBody>
                <a:bodyPr wrap="none" anchor="ctr"/>
                <a:lstStyle/>
                <a:p>
                  <a:endParaRPr lang="en-IN" b="1"/>
                </a:p>
              </p:txBody>
            </p:sp>
            <p:sp>
              <p:nvSpPr>
                <p:cNvPr id="13416" name="Freeform 274"/>
                <p:cNvSpPr>
                  <a:spLocks noChangeArrowheads="1"/>
                </p:cNvSpPr>
                <p:nvPr/>
              </p:nvSpPr>
              <p:spPr bwMode="auto">
                <a:xfrm>
                  <a:off x="1527" y="2132"/>
                  <a:ext cx="217" cy="69"/>
                </a:xfrm>
                <a:custGeom>
                  <a:avLst/>
                  <a:gdLst>
                    <a:gd name="T0" fmla="*/ 1 w 221"/>
                    <a:gd name="T1" fmla="*/ 2 h 88"/>
                    <a:gd name="T2" fmla="*/ 14 w 221"/>
                    <a:gd name="T3" fmla="*/ 2 h 88"/>
                    <a:gd name="T4" fmla="*/ 27 w 221"/>
                    <a:gd name="T5" fmla="*/ 2 h 88"/>
                    <a:gd name="T6" fmla="*/ 27 w 221"/>
                    <a:gd name="T7" fmla="*/ 2 h 88"/>
                    <a:gd name="T8" fmla="*/ 27 w 221"/>
                    <a:gd name="T9" fmla="*/ 2 h 88"/>
                    <a:gd name="T10" fmla="*/ 27 w 221"/>
                    <a:gd name="T11" fmla="*/ 2 h 88"/>
                    <a:gd name="T12" fmla="*/ 36 w 221"/>
                    <a:gd name="T13" fmla="*/ 2 h 88"/>
                    <a:gd name="T14" fmla="*/ 41 w 221"/>
                    <a:gd name="T15" fmla="*/ 0 h 88"/>
                    <a:gd name="T16" fmla="*/ 136 w 221"/>
                    <a:gd name="T17" fmla="*/ 0 h 88"/>
                    <a:gd name="T18" fmla="*/ 136 w 221"/>
                    <a:gd name="T19" fmla="*/ 2 h 88"/>
                    <a:gd name="T20" fmla="*/ 147 w 221"/>
                    <a:gd name="T21" fmla="*/ 2 h 88"/>
                    <a:gd name="T22" fmla="*/ 147 w 221"/>
                    <a:gd name="T23" fmla="*/ 2 h 88"/>
                    <a:gd name="T24" fmla="*/ 0 w 221"/>
                    <a:gd name="T25" fmla="*/ 2 h 88"/>
                    <a:gd name="T26" fmla="*/ 1 w 221"/>
                    <a:gd name="T27" fmla="*/ 2 h 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1"/>
                    <a:gd name="T43" fmla="*/ 0 h 88"/>
                    <a:gd name="T44" fmla="*/ 221 w 221"/>
                    <a:gd name="T45" fmla="*/ 88 h 8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1" h="88">
                      <a:moveTo>
                        <a:pt x="1" y="88"/>
                      </a:moveTo>
                      <a:lnTo>
                        <a:pt x="14" y="73"/>
                      </a:lnTo>
                      <a:lnTo>
                        <a:pt x="27" y="59"/>
                      </a:lnTo>
                      <a:lnTo>
                        <a:pt x="30" y="58"/>
                      </a:lnTo>
                      <a:lnTo>
                        <a:pt x="44" y="34"/>
                      </a:lnTo>
                      <a:lnTo>
                        <a:pt x="46" y="30"/>
                      </a:lnTo>
                      <a:lnTo>
                        <a:pt x="58" y="8"/>
                      </a:lnTo>
                      <a:lnTo>
                        <a:pt x="63" y="0"/>
                      </a:lnTo>
                      <a:lnTo>
                        <a:pt x="206" y="0"/>
                      </a:lnTo>
                      <a:lnTo>
                        <a:pt x="206" y="58"/>
                      </a:lnTo>
                      <a:lnTo>
                        <a:pt x="221" y="58"/>
                      </a:lnTo>
                      <a:lnTo>
                        <a:pt x="221" y="87"/>
                      </a:lnTo>
                      <a:lnTo>
                        <a:pt x="0" y="87"/>
                      </a:lnTo>
                      <a:lnTo>
                        <a:pt x="1" y="88"/>
                      </a:lnTo>
                      <a:close/>
                    </a:path>
                  </a:pathLst>
                </a:custGeom>
                <a:solidFill>
                  <a:srgbClr val="78B9FA"/>
                </a:solidFill>
                <a:ln w="9360">
                  <a:solidFill>
                    <a:srgbClr val="78B9FA"/>
                  </a:solidFill>
                  <a:round/>
                  <a:headEnd/>
                  <a:tailEnd/>
                </a:ln>
              </p:spPr>
              <p:txBody>
                <a:bodyPr wrap="none" anchor="ctr"/>
                <a:lstStyle/>
                <a:p>
                  <a:endParaRPr lang="en-IN" b="1"/>
                </a:p>
              </p:txBody>
            </p:sp>
            <p:sp>
              <p:nvSpPr>
                <p:cNvPr id="13417" name="Freeform 275"/>
                <p:cNvSpPr>
                  <a:spLocks noChangeArrowheads="1"/>
                </p:cNvSpPr>
                <p:nvPr/>
              </p:nvSpPr>
              <p:spPr bwMode="auto">
                <a:xfrm>
                  <a:off x="1821" y="2135"/>
                  <a:ext cx="55" cy="69"/>
                </a:xfrm>
                <a:custGeom>
                  <a:avLst/>
                  <a:gdLst>
                    <a:gd name="T0" fmla="*/ 7 w 59"/>
                    <a:gd name="T1" fmla="*/ 2 h 88"/>
                    <a:gd name="T2" fmla="*/ 7 w 59"/>
                    <a:gd name="T3" fmla="*/ 2 h 88"/>
                    <a:gd name="T4" fmla="*/ 7 w 59"/>
                    <a:gd name="T5" fmla="*/ 2 h 88"/>
                    <a:gd name="T6" fmla="*/ 7 w 59"/>
                    <a:gd name="T7" fmla="*/ 2 h 88"/>
                    <a:gd name="T8" fmla="*/ 7 w 59"/>
                    <a:gd name="T9" fmla="*/ 2 h 88"/>
                    <a:gd name="T10" fmla="*/ 0 w 59"/>
                    <a:gd name="T11" fmla="*/ 2 h 88"/>
                    <a:gd name="T12" fmla="*/ 0 w 59"/>
                    <a:gd name="T13" fmla="*/ 0 h 88"/>
                    <a:gd name="T14" fmla="*/ 9 w 59"/>
                    <a:gd name="T15" fmla="*/ 0 h 88"/>
                    <a:gd name="T16" fmla="*/ 9 w 59"/>
                    <a:gd name="T17" fmla="*/ 2 h 88"/>
                    <a:gd name="T18" fmla="*/ 13 w 59"/>
                    <a:gd name="T19" fmla="*/ 2 h 88"/>
                    <a:gd name="T20" fmla="*/ 13 w 59"/>
                    <a:gd name="T21" fmla="*/ 2 h 88"/>
                    <a:gd name="T22" fmla="*/ 12 w 59"/>
                    <a:gd name="T23" fmla="*/ 2 h 88"/>
                    <a:gd name="T24" fmla="*/ 9 w 59"/>
                    <a:gd name="T25" fmla="*/ 2 h 88"/>
                    <a:gd name="T26" fmla="*/ 7 w 59"/>
                    <a:gd name="T27" fmla="*/ 2 h 88"/>
                    <a:gd name="T28" fmla="*/ 7 w 59"/>
                    <a:gd name="T29" fmla="*/ 2 h 8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9"/>
                    <a:gd name="T46" fmla="*/ 0 h 88"/>
                    <a:gd name="T47" fmla="*/ 59 w 59"/>
                    <a:gd name="T48" fmla="*/ 88 h 8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9" h="88">
                      <a:moveTo>
                        <a:pt x="30" y="66"/>
                      </a:moveTo>
                      <a:lnTo>
                        <a:pt x="30" y="58"/>
                      </a:lnTo>
                      <a:lnTo>
                        <a:pt x="28" y="58"/>
                      </a:lnTo>
                      <a:lnTo>
                        <a:pt x="14" y="38"/>
                      </a:lnTo>
                      <a:lnTo>
                        <a:pt x="14" y="30"/>
                      </a:lnTo>
                      <a:lnTo>
                        <a:pt x="0" y="30"/>
                      </a:lnTo>
                      <a:lnTo>
                        <a:pt x="0" y="0"/>
                      </a:lnTo>
                      <a:lnTo>
                        <a:pt x="44" y="0"/>
                      </a:lnTo>
                      <a:lnTo>
                        <a:pt x="44" y="30"/>
                      </a:lnTo>
                      <a:lnTo>
                        <a:pt x="59" y="30"/>
                      </a:lnTo>
                      <a:lnTo>
                        <a:pt x="59" y="88"/>
                      </a:lnTo>
                      <a:lnTo>
                        <a:pt x="56" y="88"/>
                      </a:lnTo>
                      <a:lnTo>
                        <a:pt x="44" y="76"/>
                      </a:lnTo>
                      <a:lnTo>
                        <a:pt x="30" y="67"/>
                      </a:lnTo>
                      <a:lnTo>
                        <a:pt x="30" y="66"/>
                      </a:lnTo>
                      <a:close/>
                    </a:path>
                  </a:pathLst>
                </a:custGeom>
                <a:solidFill>
                  <a:srgbClr val="78B9FA"/>
                </a:solidFill>
                <a:ln w="9360">
                  <a:solidFill>
                    <a:srgbClr val="78B9FA"/>
                  </a:solidFill>
                  <a:round/>
                  <a:headEnd/>
                  <a:tailEnd/>
                </a:ln>
              </p:spPr>
              <p:txBody>
                <a:bodyPr wrap="none" anchor="ctr"/>
                <a:lstStyle/>
                <a:p>
                  <a:endParaRPr lang="en-IN" b="1"/>
                </a:p>
              </p:txBody>
            </p:sp>
            <p:sp>
              <p:nvSpPr>
                <p:cNvPr id="13418" name="Freeform 276"/>
                <p:cNvSpPr>
                  <a:spLocks noChangeArrowheads="1"/>
                </p:cNvSpPr>
                <p:nvPr/>
              </p:nvSpPr>
              <p:spPr bwMode="auto">
                <a:xfrm>
                  <a:off x="2226" y="2132"/>
                  <a:ext cx="2155" cy="69"/>
                </a:xfrm>
                <a:custGeom>
                  <a:avLst/>
                  <a:gdLst>
                    <a:gd name="T0" fmla="*/ 633 w 2160"/>
                    <a:gd name="T1" fmla="*/ 2 h 88"/>
                    <a:gd name="T2" fmla="*/ 647 w 2160"/>
                    <a:gd name="T3" fmla="*/ 2 h 88"/>
                    <a:gd name="T4" fmla="*/ 676 w 2160"/>
                    <a:gd name="T5" fmla="*/ 2 h 88"/>
                    <a:gd name="T6" fmla="*/ 705 w 2160"/>
                    <a:gd name="T7" fmla="*/ 2 h 88"/>
                    <a:gd name="T8" fmla="*/ 748 w 2160"/>
                    <a:gd name="T9" fmla="*/ 2 h 88"/>
                    <a:gd name="T10" fmla="*/ 792 w 2160"/>
                    <a:gd name="T11" fmla="*/ 2 h 88"/>
                    <a:gd name="T12" fmla="*/ 820 w 2160"/>
                    <a:gd name="T13" fmla="*/ 2 h 88"/>
                    <a:gd name="T14" fmla="*/ 849 w 2160"/>
                    <a:gd name="T15" fmla="*/ 2 h 88"/>
                    <a:gd name="T16" fmla="*/ 894 w 2160"/>
                    <a:gd name="T17" fmla="*/ 2 h 88"/>
                    <a:gd name="T18" fmla="*/ 938 w 2160"/>
                    <a:gd name="T19" fmla="*/ 2 h 88"/>
                    <a:gd name="T20" fmla="*/ 967 w 2160"/>
                    <a:gd name="T21" fmla="*/ 2 h 88"/>
                    <a:gd name="T22" fmla="*/ 996 w 2160"/>
                    <a:gd name="T23" fmla="*/ 2 h 88"/>
                    <a:gd name="T24" fmla="*/ 1024 w 2160"/>
                    <a:gd name="T25" fmla="*/ 2 h 88"/>
                    <a:gd name="T26" fmla="*/ 1037 w 2160"/>
                    <a:gd name="T27" fmla="*/ 2 h 88"/>
                    <a:gd name="T28" fmla="*/ 1434 w 2160"/>
                    <a:gd name="T29" fmla="*/ 2 h 88"/>
                    <a:gd name="T30" fmla="*/ 1466 w 2160"/>
                    <a:gd name="T31" fmla="*/ 2 h 88"/>
                    <a:gd name="T32" fmla="*/ 1482 w 2160"/>
                    <a:gd name="T33" fmla="*/ 2 h 88"/>
                    <a:gd name="T34" fmla="*/ 1499 w 2160"/>
                    <a:gd name="T35" fmla="*/ 2 h 88"/>
                    <a:gd name="T36" fmla="*/ 1556 w 2160"/>
                    <a:gd name="T37" fmla="*/ 2 h 88"/>
                    <a:gd name="T38" fmla="*/ 1585 w 2160"/>
                    <a:gd name="T39" fmla="*/ 2 h 88"/>
                    <a:gd name="T40" fmla="*/ 1599 w 2160"/>
                    <a:gd name="T41" fmla="*/ 2 h 88"/>
                    <a:gd name="T42" fmla="*/ 1628 w 2160"/>
                    <a:gd name="T43" fmla="*/ 2 h 88"/>
                    <a:gd name="T44" fmla="*/ 1672 w 2160"/>
                    <a:gd name="T45" fmla="*/ 2 h 88"/>
                    <a:gd name="T46" fmla="*/ 1687 w 2160"/>
                    <a:gd name="T47" fmla="*/ 2 h 88"/>
                    <a:gd name="T48" fmla="*/ 1714 w 2160"/>
                    <a:gd name="T49" fmla="*/ 2 h 88"/>
                    <a:gd name="T50" fmla="*/ 1737 w 2160"/>
                    <a:gd name="T51" fmla="*/ 1 h 88"/>
                    <a:gd name="T52" fmla="*/ 1897 w 2160"/>
                    <a:gd name="T53" fmla="*/ 2 h 88"/>
                    <a:gd name="T54" fmla="*/ 1921 w 2160"/>
                    <a:gd name="T55" fmla="*/ 1 h 88"/>
                    <a:gd name="T56" fmla="*/ 2049 w 2160"/>
                    <a:gd name="T57" fmla="*/ 2 h 88"/>
                    <a:gd name="T58" fmla="*/ 119 w 2160"/>
                    <a:gd name="T59" fmla="*/ 2 h 88"/>
                    <a:gd name="T60" fmla="*/ 45 w 2160"/>
                    <a:gd name="T61" fmla="*/ 2 h 88"/>
                    <a:gd name="T62" fmla="*/ 0 w 2160"/>
                    <a:gd name="T63" fmla="*/ 0 h 88"/>
                    <a:gd name="T64" fmla="*/ 609 w 2160"/>
                    <a:gd name="T65" fmla="*/ 2 h 88"/>
                    <a:gd name="T66" fmla="*/ 624 w 2160"/>
                    <a:gd name="T67" fmla="*/ 2 h 8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60"/>
                    <a:gd name="T103" fmla="*/ 0 h 88"/>
                    <a:gd name="T104" fmla="*/ 2160 w 2160"/>
                    <a:gd name="T105" fmla="*/ 88 h 8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60" h="88">
                      <a:moveTo>
                        <a:pt x="646" y="35"/>
                      </a:moveTo>
                      <a:lnTo>
                        <a:pt x="661" y="39"/>
                      </a:lnTo>
                      <a:lnTo>
                        <a:pt x="675" y="40"/>
                      </a:lnTo>
                      <a:lnTo>
                        <a:pt x="689" y="44"/>
                      </a:lnTo>
                      <a:lnTo>
                        <a:pt x="704" y="45"/>
                      </a:lnTo>
                      <a:lnTo>
                        <a:pt x="718" y="51"/>
                      </a:lnTo>
                      <a:lnTo>
                        <a:pt x="733" y="41"/>
                      </a:lnTo>
                      <a:lnTo>
                        <a:pt x="747" y="41"/>
                      </a:lnTo>
                      <a:lnTo>
                        <a:pt x="761" y="40"/>
                      </a:lnTo>
                      <a:lnTo>
                        <a:pt x="790" y="45"/>
                      </a:lnTo>
                      <a:lnTo>
                        <a:pt x="820" y="53"/>
                      </a:lnTo>
                      <a:lnTo>
                        <a:pt x="835" y="56"/>
                      </a:lnTo>
                      <a:lnTo>
                        <a:pt x="849" y="56"/>
                      </a:lnTo>
                      <a:lnTo>
                        <a:pt x="863" y="58"/>
                      </a:lnTo>
                      <a:lnTo>
                        <a:pt x="878" y="56"/>
                      </a:lnTo>
                      <a:lnTo>
                        <a:pt x="892" y="54"/>
                      </a:lnTo>
                      <a:lnTo>
                        <a:pt x="907" y="57"/>
                      </a:lnTo>
                      <a:lnTo>
                        <a:pt x="937" y="54"/>
                      </a:lnTo>
                      <a:lnTo>
                        <a:pt x="951" y="52"/>
                      </a:lnTo>
                      <a:lnTo>
                        <a:pt x="981" y="50"/>
                      </a:lnTo>
                      <a:lnTo>
                        <a:pt x="995" y="41"/>
                      </a:lnTo>
                      <a:lnTo>
                        <a:pt x="1010" y="36"/>
                      </a:lnTo>
                      <a:lnTo>
                        <a:pt x="1024" y="38"/>
                      </a:lnTo>
                      <a:lnTo>
                        <a:pt x="1039" y="40"/>
                      </a:lnTo>
                      <a:lnTo>
                        <a:pt x="1053" y="40"/>
                      </a:lnTo>
                      <a:lnTo>
                        <a:pt x="1067" y="35"/>
                      </a:lnTo>
                      <a:lnTo>
                        <a:pt x="1078" y="33"/>
                      </a:lnTo>
                      <a:lnTo>
                        <a:pt x="1082" y="22"/>
                      </a:lnTo>
                      <a:lnTo>
                        <a:pt x="1087" y="2"/>
                      </a:lnTo>
                      <a:lnTo>
                        <a:pt x="1503" y="2"/>
                      </a:lnTo>
                      <a:lnTo>
                        <a:pt x="1510" y="5"/>
                      </a:lnTo>
                      <a:lnTo>
                        <a:pt x="1540" y="7"/>
                      </a:lnTo>
                      <a:lnTo>
                        <a:pt x="1555" y="5"/>
                      </a:lnTo>
                      <a:lnTo>
                        <a:pt x="1562" y="2"/>
                      </a:lnTo>
                      <a:lnTo>
                        <a:pt x="1574" y="2"/>
                      </a:lnTo>
                      <a:lnTo>
                        <a:pt x="1585" y="6"/>
                      </a:lnTo>
                      <a:lnTo>
                        <a:pt x="1615" y="12"/>
                      </a:lnTo>
                      <a:lnTo>
                        <a:pt x="1645" y="22"/>
                      </a:lnTo>
                      <a:lnTo>
                        <a:pt x="1659" y="23"/>
                      </a:lnTo>
                      <a:lnTo>
                        <a:pt x="1674" y="30"/>
                      </a:lnTo>
                      <a:lnTo>
                        <a:pt x="1676" y="33"/>
                      </a:lnTo>
                      <a:lnTo>
                        <a:pt x="1688" y="35"/>
                      </a:lnTo>
                      <a:lnTo>
                        <a:pt x="1702" y="38"/>
                      </a:lnTo>
                      <a:lnTo>
                        <a:pt x="1717" y="39"/>
                      </a:lnTo>
                      <a:lnTo>
                        <a:pt x="1747" y="36"/>
                      </a:lnTo>
                      <a:lnTo>
                        <a:pt x="1761" y="34"/>
                      </a:lnTo>
                      <a:lnTo>
                        <a:pt x="1772" y="31"/>
                      </a:lnTo>
                      <a:lnTo>
                        <a:pt x="1776" y="29"/>
                      </a:lnTo>
                      <a:lnTo>
                        <a:pt x="1790" y="24"/>
                      </a:lnTo>
                      <a:lnTo>
                        <a:pt x="1804" y="17"/>
                      </a:lnTo>
                      <a:lnTo>
                        <a:pt x="1819" y="9"/>
                      </a:lnTo>
                      <a:lnTo>
                        <a:pt x="1827" y="1"/>
                      </a:lnTo>
                      <a:lnTo>
                        <a:pt x="1997" y="1"/>
                      </a:lnTo>
                      <a:lnTo>
                        <a:pt x="1997" y="59"/>
                      </a:lnTo>
                      <a:lnTo>
                        <a:pt x="2027" y="59"/>
                      </a:lnTo>
                      <a:lnTo>
                        <a:pt x="2027" y="1"/>
                      </a:lnTo>
                      <a:lnTo>
                        <a:pt x="2160" y="1"/>
                      </a:lnTo>
                      <a:lnTo>
                        <a:pt x="2160" y="88"/>
                      </a:lnTo>
                      <a:lnTo>
                        <a:pt x="119" y="88"/>
                      </a:lnTo>
                      <a:lnTo>
                        <a:pt x="119" y="59"/>
                      </a:lnTo>
                      <a:lnTo>
                        <a:pt x="45" y="59"/>
                      </a:lnTo>
                      <a:lnTo>
                        <a:pt x="45" y="30"/>
                      </a:lnTo>
                      <a:lnTo>
                        <a:pt x="0" y="30"/>
                      </a:lnTo>
                      <a:lnTo>
                        <a:pt x="0" y="0"/>
                      </a:lnTo>
                      <a:lnTo>
                        <a:pt x="626" y="0"/>
                      </a:lnTo>
                      <a:lnTo>
                        <a:pt x="631" y="30"/>
                      </a:lnTo>
                      <a:lnTo>
                        <a:pt x="637" y="33"/>
                      </a:lnTo>
                      <a:lnTo>
                        <a:pt x="646" y="35"/>
                      </a:lnTo>
                      <a:close/>
                    </a:path>
                  </a:pathLst>
                </a:custGeom>
                <a:solidFill>
                  <a:srgbClr val="78B9FA"/>
                </a:solidFill>
                <a:ln w="9360">
                  <a:solidFill>
                    <a:srgbClr val="78B9FA"/>
                  </a:solidFill>
                  <a:round/>
                  <a:headEnd/>
                  <a:tailEnd/>
                </a:ln>
              </p:spPr>
              <p:txBody>
                <a:bodyPr wrap="none" anchor="ctr"/>
                <a:lstStyle/>
                <a:p>
                  <a:endParaRPr lang="en-IN" b="1"/>
                </a:p>
              </p:txBody>
            </p:sp>
            <p:sp>
              <p:nvSpPr>
                <p:cNvPr id="13419" name="Freeform 277"/>
                <p:cNvSpPr>
                  <a:spLocks noChangeArrowheads="1"/>
                </p:cNvSpPr>
                <p:nvPr/>
              </p:nvSpPr>
              <p:spPr bwMode="auto">
                <a:xfrm>
                  <a:off x="2118" y="2133"/>
                  <a:ext cx="85" cy="70"/>
                </a:xfrm>
                <a:custGeom>
                  <a:avLst/>
                  <a:gdLst>
                    <a:gd name="T0" fmla="*/ 11 w 89"/>
                    <a:gd name="T1" fmla="*/ 2 h 89"/>
                    <a:gd name="T2" fmla="*/ 32 w 89"/>
                    <a:gd name="T3" fmla="*/ 2 h 89"/>
                    <a:gd name="T4" fmla="*/ 32 w 89"/>
                    <a:gd name="T5" fmla="*/ 0 h 89"/>
                    <a:gd name="T6" fmla="*/ 28 w 89"/>
                    <a:gd name="T7" fmla="*/ 0 h 89"/>
                    <a:gd name="T8" fmla="*/ 28 w 89"/>
                    <a:gd name="T9" fmla="*/ 2 h 89"/>
                    <a:gd name="T10" fmla="*/ 17 w 89"/>
                    <a:gd name="T11" fmla="*/ 2 h 89"/>
                    <a:gd name="T12" fmla="*/ 17 w 89"/>
                    <a:gd name="T13" fmla="*/ 2 h 89"/>
                    <a:gd name="T14" fmla="*/ 11 w 89"/>
                    <a:gd name="T15" fmla="*/ 2 h 89"/>
                    <a:gd name="T16" fmla="*/ 11 w 89"/>
                    <a:gd name="T17" fmla="*/ 2 h 89"/>
                    <a:gd name="T18" fmla="*/ 0 w 89"/>
                    <a:gd name="T19" fmla="*/ 2 h 89"/>
                    <a:gd name="T20" fmla="*/ 0 w 89"/>
                    <a:gd name="T21" fmla="*/ 2 h 89"/>
                    <a:gd name="T22" fmla="*/ 11 w 89"/>
                    <a:gd name="T23" fmla="*/ 2 h 8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9"/>
                    <a:gd name="T37" fmla="*/ 0 h 89"/>
                    <a:gd name="T38" fmla="*/ 89 w 89"/>
                    <a:gd name="T39" fmla="*/ 89 h 8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9" h="89">
                      <a:moveTo>
                        <a:pt x="15" y="87"/>
                      </a:moveTo>
                      <a:lnTo>
                        <a:pt x="89" y="87"/>
                      </a:lnTo>
                      <a:lnTo>
                        <a:pt x="89" y="0"/>
                      </a:lnTo>
                      <a:lnTo>
                        <a:pt x="75" y="0"/>
                      </a:lnTo>
                      <a:lnTo>
                        <a:pt x="75" y="31"/>
                      </a:lnTo>
                      <a:lnTo>
                        <a:pt x="45" y="31"/>
                      </a:lnTo>
                      <a:lnTo>
                        <a:pt x="45" y="60"/>
                      </a:lnTo>
                      <a:lnTo>
                        <a:pt x="15" y="60"/>
                      </a:lnTo>
                      <a:lnTo>
                        <a:pt x="15" y="2"/>
                      </a:lnTo>
                      <a:lnTo>
                        <a:pt x="0" y="2"/>
                      </a:lnTo>
                      <a:lnTo>
                        <a:pt x="0" y="89"/>
                      </a:lnTo>
                      <a:lnTo>
                        <a:pt x="15" y="87"/>
                      </a:lnTo>
                      <a:close/>
                    </a:path>
                  </a:pathLst>
                </a:custGeom>
                <a:solidFill>
                  <a:srgbClr val="78B9FA"/>
                </a:solidFill>
                <a:ln w="9360">
                  <a:solidFill>
                    <a:srgbClr val="78B9FA"/>
                  </a:solidFill>
                  <a:round/>
                  <a:headEnd/>
                  <a:tailEnd/>
                </a:ln>
              </p:spPr>
              <p:txBody>
                <a:bodyPr wrap="none" anchor="ctr"/>
                <a:lstStyle/>
                <a:p>
                  <a:endParaRPr lang="en-IN" b="1"/>
                </a:p>
              </p:txBody>
            </p:sp>
            <p:sp>
              <p:nvSpPr>
                <p:cNvPr id="13420" name="Freeform 278"/>
                <p:cNvSpPr>
                  <a:spLocks noChangeArrowheads="1"/>
                </p:cNvSpPr>
                <p:nvPr/>
              </p:nvSpPr>
              <p:spPr bwMode="auto">
                <a:xfrm>
                  <a:off x="942" y="2133"/>
                  <a:ext cx="200" cy="70"/>
                </a:xfrm>
                <a:custGeom>
                  <a:avLst/>
                  <a:gdLst>
                    <a:gd name="T0" fmla="*/ 1 w 204"/>
                    <a:gd name="T1" fmla="*/ 2 h 89"/>
                    <a:gd name="T2" fmla="*/ 7 w 204"/>
                    <a:gd name="T3" fmla="*/ 2 h 89"/>
                    <a:gd name="T4" fmla="*/ 9 w 204"/>
                    <a:gd name="T5" fmla="*/ 2 h 89"/>
                    <a:gd name="T6" fmla="*/ 22 w 204"/>
                    <a:gd name="T7" fmla="*/ 2 h 89"/>
                    <a:gd name="T8" fmla="*/ 25 w 204"/>
                    <a:gd name="T9" fmla="*/ 2 h 89"/>
                    <a:gd name="T10" fmla="*/ 25 w 204"/>
                    <a:gd name="T11" fmla="*/ 2 h 89"/>
                    <a:gd name="T12" fmla="*/ 25 w 204"/>
                    <a:gd name="T13" fmla="*/ 0 h 89"/>
                    <a:gd name="T14" fmla="*/ 114 w 204"/>
                    <a:gd name="T15" fmla="*/ 0 h 89"/>
                    <a:gd name="T16" fmla="*/ 119 w 204"/>
                    <a:gd name="T17" fmla="*/ 2 h 89"/>
                    <a:gd name="T18" fmla="*/ 120 w 204"/>
                    <a:gd name="T19" fmla="*/ 2 h 89"/>
                    <a:gd name="T20" fmla="*/ 126 w 204"/>
                    <a:gd name="T21" fmla="*/ 2 h 89"/>
                    <a:gd name="T22" fmla="*/ 130 w 204"/>
                    <a:gd name="T23" fmla="*/ 2 h 89"/>
                    <a:gd name="T24" fmla="*/ 0 w 204"/>
                    <a:gd name="T25" fmla="*/ 2 h 89"/>
                    <a:gd name="T26" fmla="*/ 1 w 204"/>
                    <a:gd name="T27" fmla="*/ 2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04"/>
                    <a:gd name="T43" fmla="*/ 0 h 89"/>
                    <a:gd name="T44" fmla="*/ 204 w 204"/>
                    <a:gd name="T45" fmla="*/ 89 h 8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04" h="89">
                      <a:moveTo>
                        <a:pt x="1" y="87"/>
                      </a:moveTo>
                      <a:lnTo>
                        <a:pt x="7" y="62"/>
                      </a:lnTo>
                      <a:lnTo>
                        <a:pt x="9" y="58"/>
                      </a:lnTo>
                      <a:lnTo>
                        <a:pt x="22" y="33"/>
                      </a:lnTo>
                      <a:lnTo>
                        <a:pt x="28" y="31"/>
                      </a:lnTo>
                      <a:lnTo>
                        <a:pt x="36" y="22"/>
                      </a:lnTo>
                      <a:lnTo>
                        <a:pt x="46" y="0"/>
                      </a:lnTo>
                      <a:lnTo>
                        <a:pt x="177" y="0"/>
                      </a:lnTo>
                      <a:lnTo>
                        <a:pt x="184" y="37"/>
                      </a:lnTo>
                      <a:lnTo>
                        <a:pt x="186" y="60"/>
                      </a:lnTo>
                      <a:lnTo>
                        <a:pt x="198" y="83"/>
                      </a:lnTo>
                      <a:lnTo>
                        <a:pt x="204" y="89"/>
                      </a:lnTo>
                      <a:lnTo>
                        <a:pt x="0" y="89"/>
                      </a:lnTo>
                      <a:lnTo>
                        <a:pt x="1" y="87"/>
                      </a:lnTo>
                      <a:close/>
                    </a:path>
                  </a:pathLst>
                </a:custGeom>
                <a:solidFill>
                  <a:srgbClr val="96D2FA"/>
                </a:solidFill>
                <a:ln w="9360">
                  <a:solidFill>
                    <a:srgbClr val="96D2FA"/>
                  </a:solidFill>
                  <a:round/>
                  <a:headEnd/>
                  <a:tailEnd/>
                </a:ln>
              </p:spPr>
              <p:txBody>
                <a:bodyPr wrap="none" anchor="ctr"/>
                <a:lstStyle/>
                <a:p>
                  <a:endParaRPr lang="en-IN" b="1"/>
                </a:p>
              </p:txBody>
            </p:sp>
            <p:sp>
              <p:nvSpPr>
                <p:cNvPr id="13421" name="Freeform 279"/>
                <p:cNvSpPr>
                  <a:spLocks noChangeArrowheads="1"/>
                </p:cNvSpPr>
                <p:nvPr/>
              </p:nvSpPr>
              <p:spPr bwMode="auto">
                <a:xfrm>
                  <a:off x="1625" y="2133"/>
                  <a:ext cx="120" cy="68"/>
                </a:xfrm>
                <a:custGeom>
                  <a:avLst/>
                  <a:gdLst>
                    <a:gd name="T0" fmla="*/ 0 w 124"/>
                    <a:gd name="T1" fmla="*/ 2 h 87"/>
                    <a:gd name="T2" fmla="*/ 4 w 124"/>
                    <a:gd name="T3" fmla="*/ 2 h 87"/>
                    <a:gd name="T4" fmla="*/ 12 w 124"/>
                    <a:gd name="T5" fmla="*/ 2 h 87"/>
                    <a:gd name="T6" fmla="*/ 15 w 124"/>
                    <a:gd name="T7" fmla="*/ 2 h 87"/>
                    <a:gd name="T8" fmla="*/ 15 w 124"/>
                    <a:gd name="T9" fmla="*/ 2 h 87"/>
                    <a:gd name="T10" fmla="*/ 15 w 124"/>
                    <a:gd name="T11" fmla="*/ 2 h 87"/>
                    <a:gd name="T12" fmla="*/ 24 w 124"/>
                    <a:gd name="T13" fmla="*/ 0 h 87"/>
                    <a:gd name="T14" fmla="*/ 53 w 124"/>
                    <a:gd name="T15" fmla="*/ 0 h 87"/>
                    <a:gd name="T16" fmla="*/ 53 w 124"/>
                    <a:gd name="T17" fmla="*/ 2 h 87"/>
                    <a:gd name="T18" fmla="*/ 61 w 124"/>
                    <a:gd name="T19" fmla="*/ 2 h 87"/>
                    <a:gd name="T20" fmla="*/ 61 w 124"/>
                    <a:gd name="T21" fmla="*/ 2 h 87"/>
                    <a:gd name="T22" fmla="*/ 1 w 124"/>
                    <a:gd name="T23" fmla="*/ 2 h 87"/>
                    <a:gd name="T24" fmla="*/ 0 w 124"/>
                    <a:gd name="T25" fmla="*/ 2 h 8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4"/>
                    <a:gd name="T40" fmla="*/ 0 h 87"/>
                    <a:gd name="T41" fmla="*/ 124 w 124"/>
                    <a:gd name="T42" fmla="*/ 87 h 8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4" h="87">
                      <a:moveTo>
                        <a:pt x="0" y="87"/>
                      </a:moveTo>
                      <a:lnTo>
                        <a:pt x="4" y="79"/>
                      </a:lnTo>
                      <a:lnTo>
                        <a:pt x="12" y="58"/>
                      </a:lnTo>
                      <a:lnTo>
                        <a:pt x="19" y="49"/>
                      </a:lnTo>
                      <a:lnTo>
                        <a:pt x="33" y="29"/>
                      </a:lnTo>
                      <a:lnTo>
                        <a:pt x="35" y="26"/>
                      </a:lnTo>
                      <a:lnTo>
                        <a:pt x="46" y="0"/>
                      </a:lnTo>
                      <a:lnTo>
                        <a:pt x="110" y="0"/>
                      </a:lnTo>
                      <a:lnTo>
                        <a:pt x="110" y="58"/>
                      </a:lnTo>
                      <a:lnTo>
                        <a:pt x="124" y="58"/>
                      </a:lnTo>
                      <a:lnTo>
                        <a:pt x="124" y="87"/>
                      </a:lnTo>
                      <a:lnTo>
                        <a:pt x="1" y="87"/>
                      </a:lnTo>
                      <a:lnTo>
                        <a:pt x="0" y="87"/>
                      </a:lnTo>
                      <a:close/>
                    </a:path>
                  </a:pathLst>
                </a:custGeom>
                <a:solidFill>
                  <a:srgbClr val="96D2FA"/>
                </a:solidFill>
                <a:ln w="9360">
                  <a:solidFill>
                    <a:srgbClr val="96D2FA"/>
                  </a:solidFill>
                  <a:round/>
                  <a:headEnd/>
                  <a:tailEnd/>
                </a:ln>
              </p:spPr>
              <p:txBody>
                <a:bodyPr wrap="none" anchor="ctr"/>
                <a:lstStyle/>
                <a:p>
                  <a:endParaRPr lang="en-IN" b="1"/>
                </a:p>
              </p:txBody>
            </p:sp>
            <p:sp>
              <p:nvSpPr>
                <p:cNvPr id="13422" name="Freeform 280"/>
                <p:cNvSpPr>
                  <a:spLocks noChangeArrowheads="1"/>
                </p:cNvSpPr>
                <p:nvPr/>
              </p:nvSpPr>
              <p:spPr bwMode="auto">
                <a:xfrm>
                  <a:off x="1840" y="2133"/>
                  <a:ext cx="37" cy="53"/>
                </a:xfrm>
                <a:custGeom>
                  <a:avLst/>
                  <a:gdLst>
                    <a:gd name="T0" fmla="*/ 5 w 41"/>
                    <a:gd name="T1" fmla="*/ 2 h 68"/>
                    <a:gd name="T2" fmla="*/ 5 w 41"/>
                    <a:gd name="T3" fmla="*/ 2 h 68"/>
                    <a:gd name="T4" fmla="*/ 5 w 41"/>
                    <a:gd name="T5" fmla="*/ 2 h 68"/>
                    <a:gd name="T6" fmla="*/ 5 w 41"/>
                    <a:gd name="T7" fmla="*/ 0 h 68"/>
                    <a:gd name="T8" fmla="*/ 0 w 41"/>
                    <a:gd name="T9" fmla="*/ 0 h 68"/>
                    <a:gd name="T10" fmla="*/ 5 w 41"/>
                    <a:gd name="T11" fmla="*/ 2 h 68"/>
                    <a:gd name="T12" fmla="*/ 5 w 41"/>
                    <a:gd name="T13" fmla="*/ 2 h 68"/>
                    <a:gd name="T14" fmla="*/ 5 w 41"/>
                    <a:gd name="T15" fmla="*/ 2 h 68"/>
                    <a:gd name="T16" fmla="*/ 5 w 41"/>
                    <a:gd name="T17" fmla="*/ 2 h 68"/>
                    <a:gd name="T18" fmla="*/ 5 w 41"/>
                    <a:gd name="T19" fmla="*/ 2 h 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68"/>
                    <a:gd name="T32" fmla="*/ 41 w 41"/>
                    <a:gd name="T33" fmla="*/ 68 h 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68">
                      <a:moveTo>
                        <a:pt x="41" y="67"/>
                      </a:moveTo>
                      <a:lnTo>
                        <a:pt x="41" y="31"/>
                      </a:lnTo>
                      <a:lnTo>
                        <a:pt x="26" y="31"/>
                      </a:lnTo>
                      <a:lnTo>
                        <a:pt x="26" y="0"/>
                      </a:lnTo>
                      <a:lnTo>
                        <a:pt x="0" y="0"/>
                      </a:lnTo>
                      <a:lnTo>
                        <a:pt x="12" y="28"/>
                      </a:lnTo>
                      <a:lnTo>
                        <a:pt x="12" y="31"/>
                      </a:lnTo>
                      <a:lnTo>
                        <a:pt x="26" y="56"/>
                      </a:lnTo>
                      <a:lnTo>
                        <a:pt x="41" y="68"/>
                      </a:lnTo>
                      <a:lnTo>
                        <a:pt x="41" y="67"/>
                      </a:lnTo>
                      <a:close/>
                    </a:path>
                  </a:pathLst>
                </a:custGeom>
                <a:solidFill>
                  <a:srgbClr val="96D2FA"/>
                </a:solidFill>
                <a:ln w="9360">
                  <a:solidFill>
                    <a:srgbClr val="96D2FA"/>
                  </a:solidFill>
                  <a:round/>
                  <a:headEnd/>
                  <a:tailEnd/>
                </a:ln>
              </p:spPr>
              <p:txBody>
                <a:bodyPr wrap="none" anchor="ctr"/>
                <a:lstStyle/>
                <a:p>
                  <a:endParaRPr lang="en-IN" b="1"/>
                </a:p>
              </p:txBody>
            </p:sp>
            <p:sp>
              <p:nvSpPr>
                <p:cNvPr id="13423" name="Freeform 281"/>
                <p:cNvSpPr>
                  <a:spLocks noChangeArrowheads="1"/>
                </p:cNvSpPr>
                <p:nvPr/>
              </p:nvSpPr>
              <p:spPr bwMode="auto">
                <a:xfrm>
                  <a:off x="2235" y="2132"/>
                  <a:ext cx="130" cy="69"/>
                </a:xfrm>
                <a:custGeom>
                  <a:avLst/>
                  <a:gdLst>
                    <a:gd name="T0" fmla="*/ 69 w 134"/>
                    <a:gd name="T1" fmla="*/ 2 h 88"/>
                    <a:gd name="T2" fmla="*/ 65 w 134"/>
                    <a:gd name="T3" fmla="*/ 2 h 88"/>
                    <a:gd name="T4" fmla="*/ 61 w 134"/>
                    <a:gd name="T5" fmla="*/ 2 h 88"/>
                    <a:gd name="T6" fmla="*/ 55 w 134"/>
                    <a:gd name="T7" fmla="*/ 2 h 88"/>
                    <a:gd name="T8" fmla="*/ 61 w 134"/>
                    <a:gd name="T9" fmla="*/ 2 h 88"/>
                    <a:gd name="T10" fmla="*/ 69 w 134"/>
                    <a:gd name="T11" fmla="*/ 2 h 88"/>
                    <a:gd name="T12" fmla="*/ 69 w 134"/>
                    <a:gd name="T13" fmla="*/ 0 h 88"/>
                    <a:gd name="T14" fmla="*/ 0 w 134"/>
                    <a:gd name="T15" fmla="*/ 0 h 88"/>
                    <a:gd name="T16" fmla="*/ 0 w 134"/>
                    <a:gd name="T17" fmla="*/ 2 h 88"/>
                    <a:gd name="T18" fmla="*/ 22 w 134"/>
                    <a:gd name="T19" fmla="*/ 2 h 88"/>
                    <a:gd name="T20" fmla="*/ 22 w 134"/>
                    <a:gd name="T21" fmla="*/ 2 h 88"/>
                    <a:gd name="T22" fmla="*/ 61 w 134"/>
                    <a:gd name="T23" fmla="*/ 2 h 88"/>
                    <a:gd name="T24" fmla="*/ 61 w 134"/>
                    <a:gd name="T25" fmla="*/ 2 h 88"/>
                    <a:gd name="T26" fmla="*/ 68 w 134"/>
                    <a:gd name="T27" fmla="*/ 2 h 88"/>
                    <a:gd name="T28" fmla="*/ 69 w 134"/>
                    <a:gd name="T29" fmla="*/ 2 h 8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4"/>
                    <a:gd name="T46" fmla="*/ 0 h 88"/>
                    <a:gd name="T47" fmla="*/ 134 w 134"/>
                    <a:gd name="T48" fmla="*/ 88 h 8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4" h="88">
                      <a:moveTo>
                        <a:pt x="133" y="88"/>
                      </a:moveTo>
                      <a:lnTo>
                        <a:pt x="127" y="59"/>
                      </a:lnTo>
                      <a:lnTo>
                        <a:pt x="119" y="43"/>
                      </a:lnTo>
                      <a:lnTo>
                        <a:pt x="110" y="30"/>
                      </a:lnTo>
                      <a:lnTo>
                        <a:pt x="119" y="18"/>
                      </a:lnTo>
                      <a:lnTo>
                        <a:pt x="133" y="3"/>
                      </a:lnTo>
                      <a:lnTo>
                        <a:pt x="134" y="0"/>
                      </a:lnTo>
                      <a:lnTo>
                        <a:pt x="0" y="0"/>
                      </a:lnTo>
                      <a:lnTo>
                        <a:pt x="0" y="30"/>
                      </a:lnTo>
                      <a:lnTo>
                        <a:pt x="44" y="30"/>
                      </a:lnTo>
                      <a:lnTo>
                        <a:pt x="44" y="59"/>
                      </a:lnTo>
                      <a:lnTo>
                        <a:pt x="119" y="59"/>
                      </a:lnTo>
                      <a:lnTo>
                        <a:pt x="119" y="88"/>
                      </a:lnTo>
                      <a:lnTo>
                        <a:pt x="132" y="88"/>
                      </a:lnTo>
                      <a:lnTo>
                        <a:pt x="133" y="88"/>
                      </a:lnTo>
                      <a:close/>
                    </a:path>
                  </a:pathLst>
                </a:custGeom>
                <a:solidFill>
                  <a:srgbClr val="96D2FA"/>
                </a:solidFill>
                <a:ln w="9360">
                  <a:solidFill>
                    <a:srgbClr val="96D2FA"/>
                  </a:solidFill>
                  <a:round/>
                  <a:headEnd/>
                  <a:tailEnd/>
                </a:ln>
              </p:spPr>
              <p:txBody>
                <a:bodyPr wrap="none" anchor="ctr"/>
                <a:lstStyle/>
                <a:p>
                  <a:endParaRPr lang="en-IN" b="1"/>
                </a:p>
              </p:txBody>
            </p:sp>
            <p:sp>
              <p:nvSpPr>
                <p:cNvPr id="13424" name="Freeform 282"/>
                <p:cNvSpPr>
                  <a:spLocks noChangeArrowheads="1"/>
                </p:cNvSpPr>
                <p:nvPr/>
              </p:nvSpPr>
              <p:spPr bwMode="auto">
                <a:xfrm>
                  <a:off x="2468" y="2133"/>
                  <a:ext cx="239" cy="68"/>
                </a:xfrm>
                <a:custGeom>
                  <a:avLst/>
                  <a:gdLst>
                    <a:gd name="T0" fmla="*/ 39 w 243"/>
                    <a:gd name="T1" fmla="*/ 2 h 87"/>
                    <a:gd name="T2" fmla="*/ 34 w 243"/>
                    <a:gd name="T3" fmla="*/ 2 h 87"/>
                    <a:gd name="T4" fmla="*/ 38 w 243"/>
                    <a:gd name="T5" fmla="*/ 2 h 87"/>
                    <a:gd name="T6" fmla="*/ 30 w 243"/>
                    <a:gd name="T7" fmla="*/ 2 h 87"/>
                    <a:gd name="T8" fmla="*/ 30 w 243"/>
                    <a:gd name="T9" fmla="*/ 2 h 87"/>
                    <a:gd name="T10" fmla="*/ 20 w 243"/>
                    <a:gd name="T11" fmla="*/ 2 h 87"/>
                    <a:gd name="T12" fmla="*/ 6 w 243"/>
                    <a:gd name="T13" fmla="*/ 2 h 87"/>
                    <a:gd name="T14" fmla="*/ 0 w 243"/>
                    <a:gd name="T15" fmla="*/ 0 h 87"/>
                    <a:gd name="T16" fmla="*/ 102 w 243"/>
                    <a:gd name="T17" fmla="*/ 0 h 87"/>
                    <a:gd name="T18" fmla="*/ 92 w 243"/>
                    <a:gd name="T19" fmla="*/ 2 h 87"/>
                    <a:gd name="T20" fmla="*/ 85 w 243"/>
                    <a:gd name="T21" fmla="*/ 2 h 87"/>
                    <a:gd name="T22" fmla="*/ 83 w 243"/>
                    <a:gd name="T23" fmla="*/ 2 h 87"/>
                    <a:gd name="T24" fmla="*/ 85 w 243"/>
                    <a:gd name="T25" fmla="*/ 2 h 87"/>
                    <a:gd name="T26" fmla="*/ 92 w 243"/>
                    <a:gd name="T27" fmla="*/ 2 h 87"/>
                    <a:gd name="T28" fmla="*/ 106 w 243"/>
                    <a:gd name="T29" fmla="*/ 2 h 87"/>
                    <a:gd name="T30" fmla="*/ 117 w 243"/>
                    <a:gd name="T31" fmla="*/ 2 h 87"/>
                    <a:gd name="T32" fmla="*/ 127 w 243"/>
                    <a:gd name="T33" fmla="*/ 2 h 87"/>
                    <a:gd name="T34" fmla="*/ 135 w 243"/>
                    <a:gd name="T35" fmla="*/ 2 h 87"/>
                    <a:gd name="T36" fmla="*/ 136 w 243"/>
                    <a:gd name="T37" fmla="*/ 2 h 87"/>
                    <a:gd name="T38" fmla="*/ 145 w 243"/>
                    <a:gd name="T39" fmla="*/ 2 h 87"/>
                    <a:gd name="T40" fmla="*/ 155 w 243"/>
                    <a:gd name="T41" fmla="*/ 2 h 87"/>
                    <a:gd name="T42" fmla="*/ 166 w 243"/>
                    <a:gd name="T43" fmla="*/ 2 h 87"/>
                    <a:gd name="T44" fmla="*/ 168 w 243"/>
                    <a:gd name="T45" fmla="*/ 2 h 87"/>
                    <a:gd name="T46" fmla="*/ 38 w 243"/>
                    <a:gd name="T47" fmla="*/ 2 h 87"/>
                    <a:gd name="T48" fmla="*/ 39 w 243"/>
                    <a:gd name="T49" fmla="*/ 2 h 8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43"/>
                    <a:gd name="T76" fmla="*/ 0 h 87"/>
                    <a:gd name="T77" fmla="*/ 243 w 243"/>
                    <a:gd name="T78" fmla="*/ 87 h 8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43" h="87">
                      <a:moveTo>
                        <a:pt x="61" y="87"/>
                      </a:moveTo>
                      <a:lnTo>
                        <a:pt x="55" y="58"/>
                      </a:lnTo>
                      <a:lnTo>
                        <a:pt x="59" y="29"/>
                      </a:lnTo>
                      <a:lnTo>
                        <a:pt x="49" y="21"/>
                      </a:lnTo>
                      <a:lnTo>
                        <a:pt x="34" y="20"/>
                      </a:lnTo>
                      <a:lnTo>
                        <a:pt x="20" y="16"/>
                      </a:lnTo>
                      <a:lnTo>
                        <a:pt x="6" y="5"/>
                      </a:lnTo>
                      <a:lnTo>
                        <a:pt x="0" y="0"/>
                      </a:lnTo>
                      <a:lnTo>
                        <a:pt x="149" y="0"/>
                      </a:lnTo>
                      <a:lnTo>
                        <a:pt x="139" y="20"/>
                      </a:lnTo>
                      <a:lnTo>
                        <a:pt x="125" y="4"/>
                      </a:lnTo>
                      <a:lnTo>
                        <a:pt x="117" y="29"/>
                      </a:lnTo>
                      <a:lnTo>
                        <a:pt x="125" y="33"/>
                      </a:lnTo>
                      <a:lnTo>
                        <a:pt x="139" y="32"/>
                      </a:lnTo>
                      <a:lnTo>
                        <a:pt x="153" y="40"/>
                      </a:lnTo>
                      <a:lnTo>
                        <a:pt x="168" y="44"/>
                      </a:lnTo>
                      <a:lnTo>
                        <a:pt x="182" y="52"/>
                      </a:lnTo>
                      <a:lnTo>
                        <a:pt x="195" y="57"/>
                      </a:lnTo>
                      <a:lnTo>
                        <a:pt x="197" y="57"/>
                      </a:lnTo>
                      <a:lnTo>
                        <a:pt x="211" y="64"/>
                      </a:lnTo>
                      <a:lnTo>
                        <a:pt x="225" y="69"/>
                      </a:lnTo>
                      <a:lnTo>
                        <a:pt x="240" y="83"/>
                      </a:lnTo>
                      <a:lnTo>
                        <a:pt x="243" y="85"/>
                      </a:lnTo>
                      <a:lnTo>
                        <a:pt x="59" y="85"/>
                      </a:lnTo>
                      <a:lnTo>
                        <a:pt x="61" y="87"/>
                      </a:lnTo>
                      <a:close/>
                    </a:path>
                  </a:pathLst>
                </a:custGeom>
                <a:solidFill>
                  <a:srgbClr val="96D2FA"/>
                </a:solidFill>
                <a:ln w="9360">
                  <a:solidFill>
                    <a:srgbClr val="96D2FA"/>
                  </a:solidFill>
                  <a:round/>
                  <a:headEnd/>
                  <a:tailEnd/>
                </a:ln>
              </p:spPr>
              <p:txBody>
                <a:bodyPr wrap="none" anchor="ctr"/>
                <a:lstStyle/>
                <a:p>
                  <a:endParaRPr lang="en-IN" b="1"/>
                </a:p>
              </p:txBody>
            </p:sp>
            <p:sp>
              <p:nvSpPr>
                <p:cNvPr id="13425" name="Freeform 283"/>
                <p:cNvSpPr>
                  <a:spLocks noChangeArrowheads="1"/>
                </p:cNvSpPr>
                <p:nvPr/>
              </p:nvSpPr>
              <p:spPr bwMode="auto">
                <a:xfrm>
                  <a:off x="3392" y="2135"/>
                  <a:ext cx="989" cy="69"/>
                </a:xfrm>
                <a:custGeom>
                  <a:avLst/>
                  <a:gdLst>
                    <a:gd name="T0" fmla="*/ 10 w 993"/>
                    <a:gd name="T1" fmla="*/ 2 h 87"/>
                    <a:gd name="T2" fmla="*/ 12 w 993"/>
                    <a:gd name="T3" fmla="*/ 2 h 87"/>
                    <a:gd name="T4" fmla="*/ 27 w 993"/>
                    <a:gd name="T5" fmla="*/ 2 h 87"/>
                    <a:gd name="T6" fmla="*/ 55 w 993"/>
                    <a:gd name="T7" fmla="*/ 2 h 87"/>
                    <a:gd name="T8" fmla="*/ 70 w 993"/>
                    <a:gd name="T9" fmla="*/ 2 h 87"/>
                    <a:gd name="T10" fmla="*/ 84 w 993"/>
                    <a:gd name="T11" fmla="*/ 2 h 87"/>
                    <a:gd name="T12" fmla="*/ 99 w 993"/>
                    <a:gd name="T13" fmla="*/ 2 h 87"/>
                    <a:gd name="T14" fmla="*/ 113 w 993"/>
                    <a:gd name="T15" fmla="*/ 2 h 87"/>
                    <a:gd name="T16" fmla="*/ 124 w 993"/>
                    <a:gd name="T17" fmla="*/ 2 h 87"/>
                    <a:gd name="T18" fmla="*/ 124 w 993"/>
                    <a:gd name="T19" fmla="*/ 2 h 87"/>
                    <a:gd name="T20" fmla="*/ 136 w 993"/>
                    <a:gd name="T21" fmla="*/ 2 h 87"/>
                    <a:gd name="T22" fmla="*/ 150 w 993"/>
                    <a:gd name="T23" fmla="*/ 2 h 87"/>
                    <a:gd name="T24" fmla="*/ 164 w 993"/>
                    <a:gd name="T25" fmla="*/ 2 h 87"/>
                    <a:gd name="T26" fmla="*/ 194 w 993"/>
                    <a:gd name="T27" fmla="*/ 2 h 87"/>
                    <a:gd name="T28" fmla="*/ 208 w 993"/>
                    <a:gd name="T29" fmla="*/ 2 h 87"/>
                    <a:gd name="T30" fmla="*/ 223 w 993"/>
                    <a:gd name="T31" fmla="*/ 2 h 87"/>
                    <a:gd name="T32" fmla="*/ 227 w 993"/>
                    <a:gd name="T33" fmla="*/ 2 h 87"/>
                    <a:gd name="T34" fmla="*/ 236 w 993"/>
                    <a:gd name="T35" fmla="*/ 2 h 87"/>
                    <a:gd name="T36" fmla="*/ 251 w 993"/>
                    <a:gd name="T37" fmla="*/ 2 h 87"/>
                    <a:gd name="T38" fmla="*/ 265 w 993"/>
                    <a:gd name="T39" fmla="*/ 2 h 87"/>
                    <a:gd name="T40" fmla="*/ 270 w 993"/>
                    <a:gd name="T41" fmla="*/ 2 h 87"/>
                    <a:gd name="T42" fmla="*/ 279 w 993"/>
                    <a:gd name="T43" fmla="*/ 2 h 87"/>
                    <a:gd name="T44" fmla="*/ 294 w 993"/>
                    <a:gd name="T45" fmla="*/ 2 h 87"/>
                    <a:gd name="T46" fmla="*/ 308 w 993"/>
                    <a:gd name="T47" fmla="*/ 2 h 87"/>
                    <a:gd name="T48" fmla="*/ 323 w 993"/>
                    <a:gd name="T49" fmla="*/ 2 h 87"/>
                    <a:gd name="T50" fmla="*/ 337 w 993"/>
                    <a:gd name="T51" fmla="*/ 2 h 87"/>
                    <a:gd name="T52" fmla="*/ 366 w 993"/>
                    <a:gd name="T53" fmla="*/ 2 h 87"/>
                    <a:gd name="T54" fmla="*/ 376 w 993"/>
                    <a:gd name="T55" fmla="*/ 2 h 87"/>
                    <a:gd name="T56" fmla="*/ 420 w 993"/>
                    <a:gd name="T57" fmla="*/ 2 h 87"/>
                    <a:gd name="T58" fmla="*/ 450 w 993"/>
                    <a:gd name="T59" fmla="*/ 2 h 87"/>
                    <a:gd name="T60" fmla="*/ 460 w 993"/>
                    <a:gd name="T61" fmla="*/ 2 h 87"/>
                    <a:gd name="T62" fmla="*/ 474 w 993"/>
                    <a:gd name="T63" fmla="*/ 2 h 87"/>
                    <a:gd name="T64" fmla="*/ 504 w 993"/>
                    <a:gd name="T65" fmla="*/ 2 h 87"/>
                    <a:gd name="T66" fmla="*/ 518 w 993"/>
                    <a:gd name="T67" fmla="*/ 2 h 87"/>
                    <a:gd name="T68" fmla="*/ 533 w 993"/>
                    <a:gd name="T69" fmla="*/ 2 h 87"/>
                    <a:gd name="T70" fmla="*/ 563 w 993"/>
                    <a:gd name="T71" fmla="*/ 2 h 87"/>
                    <a:gd name="T72" fmla="*/ 577 w 993"/>
                    <a:gd name="T73" fmla="*/ 2 h 87"/>
                    <a:gd name="T74" fmla="*/ 598 w 993"/>
                    <a:gd name="T75" fmla="*/ 2 h 87"/>
                    <a:gd name="T76" fmla="*/ 632 w 993"/>
                    <a:gd name="T77" fmla="*/ 2 h 87"/>
                    <a:gd name="T78" fmla="*/ 662 w 993"/>
                    <a:gd name="T79" fmla="*/ 2 h 87"/>
                    <a:gd name="T80" fmla="*/ 676 w 993"/>
                    <a:gd name="T81" fmla="*/ 2 h 87"/>
                    <a:gd name="T82" fmla="*/ 681 w 993"/>
                    <a:gd name="T83" fmla="*/ 2 h 87"/>
                    <a:gd name="T84" fmla="*/ 690 w 993"/>
                    <a:gd name="T85" fmla="*/ 2 h 87"/>
                    <a:gd name="T86" fmla="*/ 704 w 993"/>
                    <a:gd name="T87" fmla="*/ 2 h 87"/>
                    <a:gd name="T88" fmla="*/ 718 w 993"/>
                    <a:gd name="T89" fmla="*/ 2 h 87"/>
                    <a:gd name="T90" fmla="*/ 733 w 993"/>
                    <a:gd name="T91" fmla="*/ 2 h 87"/>
                    <a:gd name="T92" fmla="*/ 750 w 993"/>
                    <a:gd name="T93" fmla="*/ 0 h 87"/>
                    <a:gd name="T94" fmla="*/ 762 w 993"/>
                    <a:gd name="T95" fmla="*/ 0 h 87"/>
                    <a:gd name="T96" fmla="*/ 762 w 993"/>
                    <a:gd name="T97" fmla="*/ 2 h 87"/>
                    <a:gd name="T98" fmla="*/ 791 w 993"/>
                    <a:gd name="T99" fmla="*/ 2 h 87"/>
                    <a:gd name="T100" fmla="*/ 791 w 993"/>
                    <a:gd name="T101" fmla="*/ 0 h 87"/>
                    <a:gd name="T102" fmla="*/ 904 w 993"/>
                    <a:gd name="T103" fmla="*/ 0 h 87"/>
                    <a:gd name="T104" fmla="*/ 904 w 993"/>
                    <a:gd name="T105" fmla="*/ 2 h 87"/>
                    <a:gd name="T106" fmla="*/ 0 w 993"/>
                    <a:gd name="T107" fmla="*/ 2 h 87"/>
                    <a:gd name="T108" fmla="*/ 10 w 993"/>
                    <a:gd name="T109" fmla="*/ 2 h 8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93"/>
                    <a:gd name="T166" fmla="*/ 0 h 87"/>
                    <a:gd name="T167" fmla="*/ 993 w 993"/>
                    <a:gd name="T168" fmla="*/ 87 h 8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93" h="87">
                      <a:moveTo>
                        <a:pt x="10" y="85"/>
                      </a:moveTo>
                      <a:lnTo>
                        <a:pt x="12" y="84"/>
                      </a:lnTo>
                      <a:lnTo>
                        <a:pt x="27" y="81"/>
                      </a:lnTo>
                      <a:lnTo>
                        <a:pt x="55" y="76"/>
                      </a:lnTo>
                      <a:lnTo>
                        <a:pt x="70" y="69"/>
                      </a:lnTo>
                      <a:lnTo>
                        <a:pt x="84" y="62"/>
                      </a:lnTo>
                      <a:lnTo>
                        <a:pt x="99" y="59"/>
                      </a:lnTo>
                      <a:lnTo>
                        <a:pt x="113" y="60"/>
                      </a:lnTo>
                      <a:lnTo>
                        <a:pt x="127" y="60"/>
                      </a:lnTo>
                      <a:lnTo>
                        <a:pt x="142" y="62"/>
                      </a:lnTo>
                      <a:lnTo>
                        <a:pt x="156" y="61"/>
                      </a:lnTo>
                      <a:lnTo>
                        <a:pt x="171" y="61"/>
                      </a:lnTo>
                      <a:lnTo>
                        <a:pt x="185" y="62"/>
                      </a:lnTo>
                      <a:lnTo>
                        <a:pt x="215" y="62"/>
                      </a:lnTo>
                      <a:lnTo>
                        <a:pt x="229" y="61"/>
                      </a:lnTo>
                      <a:lnTo>
                        <a:pt x="244" y="58"/>
                      </a:lnTo>
                      <a:lnTo>
                        <a:pt x="249" y="58"/>
                      </a:lnTo>
                      <a:lnTo>
                        <a:pt x="258" y="55"/>
                      </a:lnTo>
                      <a:lnTo>
                        <a:pt x="273" y="56"/>
                      </a:lnTo>
                      <a:lnTo>
                        <a:pt x="287" y="56"/>
                      </a:lnTo>
                      <a:lnTo>
                        <a:pt x="292" y="58"/>
                      </a:lnTo>
                      <a:lnTo>
                        <a:pt x="301" y="59"/>
                      </a:lnTo>
                      <a:lnTo>
                        <a:pt x="316" y="61"/>
                      </a:lnTo>
                      <a:lnTo>
                        <a:pt x="330" y="62"/>
                      </a:lnTo>
                      <a:lnTo>
                        <a:pt x="345" y="65"/>
                      </a:lnTo>
                      <a:lnTo>
                        <a:pt x="359" y="66"/>
                      </a:lnTo>
                      <a:lnTo>
                        <a:pt x="403" y="72"/>
                      </a:lnTo>
                      <a:lnTo>
                        <a:pt x="418" y="73"/>
                      </a:lnTo>
                      <a:lnTo>
                        <a:pt x="462" y="73"/>
                      </a:lnTo>
                      <a:lnTo>
                        <a:pt x="492" y="71"/>
                      </a:lnTo>
                      <a:lnTo>
                        <a:pt x="507" y="72"/>
                      </a:lnTo>
                      <a:lnTo>
                        <a:pt x="521" y="75"/>
                      </a:lnTo>
                      <a:lnTo>
                        <a:pt x="551" y="77"/>
                      </a:lnTo>
                      <a:lnTo>
                        <a:pt x="565" y="77"/>
                      </a:lnTo>
                      <a:lnTo>
                        <a:pt x="580" y="75"/>
                      </a:lnTo>
                      <a:lnTo>
                        <a:pt x="610" y="75"/>
                      </a:lnTo>
                      <a:lnTo>
                        <a:pt x="624" y="77"/>
                      </a:lnTo>
                      <a:lnTo>
                        <a:pt x="654" y="77"/>
                      </a:lnTo>
                      <a:lnTo>
                        <a:pt x="699" y="59"/>
                      </a:lnTo>
                      <a:lnTo>
                        <a:pt x="729" y="41"/>
                      </a:lnTo>
                      <a:lnTo>
                        <a:pt x="743" y="32"/>
                      </a:lnTo>
                      <a:lnTo>
                        <a:pt x="749" y="30"/>
                      </a:lnTo>
                      <a:lnTo>
                        <a:pt x="758" y="24"/>
                      </a:lnTo>
                      <a:lnTo>
                        <a:pt x="772" y="15"/>
                      </a:lnTo>
                      <a:lnTo>
                        <a:pt x="786" y="11"/>
                      </a:lnTo>
                      <a:lnTo>
                        <a:pt x="801" y="8"/>
                      </a:lnTo>
                      <a:lnTo>
                        <a:pt x="818" y="0"/>
                      </a:lnTo>
                      <a:lnTo>
                        <a:pt x="830" y="0"/>
                      </a:lnTo>
                      <a:lnTo>
                        <a:pt x="830" y="58"/>
                      </a:lnTo>
                      <a:lnTo>
                        <a:pt x="860" y="58"/>
                      </a:lnTo>
                      <a:lnTo>
                        <a:pt x="860" y="0"/>
                      </a:lnTo>
                      <a:lnTo>
                        <a:pt x="993" y="0"/>
                      </a:lnTo>
                      <a:lnTo>
                        <a:pt x="993" y="87"/>
                      </a:lnTo>
                      <a:lnTo>
                        <a:pt x="0" y="87"/>
                      </a:lnTo>
                      <a:lnTo>
                        <a:pt x="10" y="85"/>
                      </a:lnTo>
                      <a:close/>
                    </a:path>
                  </a:pathLst>
                </a:custGeom>
                <a:solidFill>
                  <a:srgbClr val="96D2FA"/>
                </a:solidFill>
                <a:ln w="9360">
                  <a:solidFill>
                    <a:srgbClr val="96D2FA"/>
                  </a:solidFill>
                  <a:round/>
                  <a:headEnd/>
                  <a:tailEnd/>
                </a:ln>
              </p:spPr>
              <p:txBody>
                <a:bodyPr wrap="none" anchor="ctr"/>
                <a:lstStyle/>
                <a:p>
                  <a:endParaRPr lang="en-IN" b="1"/>
                </a:p>
              </p:txBody>
            </p:sp>
            <p:sp>
              <p:nvSpPr>
                <p:cNvPr id="13426" name="Freeform 284"/>
                <p:cNvSpPr>
                  <a:spLocks noChangeArrowheads="1"/>
                </p:cNvSpPr>
                <p:nvPr/>
              </p:nvSpPr>
              <p:spPr bwMode="auto">
                <a:xfrm>
                  <a:off x="2118" y="2133"/>
                  <a:ext cx="85" cy="70"/>
                </a:xfrm>
                <a:custGeom>
                  <a:avLst/>
                  <a:gdLst>
                    <a:gd name="T0" fmla="*/ 11 w 89"/>
                    <a:gd name="T1" fmla="*/ 2 h 89"/>
                    <a:gd name="T2" fmla="*/ 32 w 89"/>
                    <a:gd name="T3" fmla="*/ 2 h 89"/>
                    <a:gd name="T4" fmla="*/ 32 w 89"/>
                    <a:gd name="T5" fmla="*/ 0 h 89"/>
                    <a:gd name="T6" fmla="*/ 28 w 89"/>
                    <a:gd name="T7" fmla="*/ 0 h 89"/>
                    <a:gd name="T8" fmla="*/ 28 w 89"/>
                    <a:gd name="T9" fmla="*/ 2 h 89"/>
                    <a:gd name="T10" fmla="*/ 17 w 89"/>
                    <a:gd name="T11" fmla="*/ 2 h 89"/>
                    <a:gd name="T12" fmla="*/ 17 w 89"/>
                    <a:gd name="T13" fmla="*/ 2 h 89"/>
                    <a:gd name="T14" fmla="*/ 11 w 89"/>
                    <a:gd name="T15" fmla="*/ 2 h 89"/>
                    <a:gd name="T16" fmla="*/ 11 w 89"/>
                    <a:gd name="T17" fmla="*/ 2 h 89"/>
                    <a:gd name="T18" fmla="*/ 0 w 89"/>
                    <a:gd name="T19" fmla="*/ 2 h 89"/>
                    <a:gd name="T20" fmla="*/ 0 w 89"/>
                    <a:gd name="T21" fmla="*/ 2 h 89"/>
                    <a:gd name="T22" fmla="*/ 11 w 89"/>
                    <a:gd name="T23" fmla="*/ 2 h 8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9"/>
                    <a:gd name="T37" fmla="*/ 0 h 89"/>
                    <a:gd name="T38" fmla="*/ 89 w 89"/>
                    <a:gd name="T39" fmla="*/ 89 h 8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9" h="89">
                      <a:moveTo>
                        <a:pt x="15" y="87"/>
                      </a:moveTo>
                      <a:lnTo>
                        <a:pt x="89" y="87"/>
                      </a:lnTo>
                      <a:lnTo>
                        <a:pt x="89" y="0"/>
                      </a:lnTo>
                      <a:lnTo>
                        <a:pt x="75" y="0"/>
                      </a:lnTo>
                      <a:lnTo>
                        <a:pt x="75" y="31"/>
                      </a:lnTo>
                      <a:lnTo>
                        <a:pt x="45" y="31"/>
                      </a:lnTo>
                      <a:lnTo>
                        <a:pt x="45" y="60"/>
                      </a:lnTo>
                      <a:lnTo>
                        <a:pt x="15" y="60"/>
                      </a:lnTo>
                      <a:lnTo>
                        <a:pt x="15" y="2"/>
                      </a:lnTo>
                      <a:lnTo>
                        <a:pt x="0" y="2"/>
                      </a:lnTo>
                      <a:lnTo>
                        <a:pt x="0" y="89"/>
                      </a:lnTo>
                      <a:lnTo>
                        <a:pt x="15" y="87"/>
                      </a:lnTo>
                      <a:close/>
                    </a:path>
                  </a:pathLst>
                </a:custGeom>
                <a:solidFill>
                  <a:srgbClr val="96D2FA"/>
                </a:solidFill>
                <a:ln w="9360">
                  <a:solidFill>
                    <a:srgbClr val="96D2FA"/>
                  </a:solidFill>
                  <a:round/>
                  <a:headEnd/>
                  <a:tailEnd/>
                </a:ln>
              </p:spPr>
              <p:txBody>
                <a:bodyPr wrap="none" anchor="ctr"/>
                <a:lstStyle/>
                <a:p>
                  <a:endParaRPr lang="en-IN" b="1"/>
                </a:p>
              </p:txBody>
            </p:sp>
            <p:sp>
              <p:nvSpPr>
                <p:cNvPr id="13427" name="Freeform 285"/>
                <p:cNvSpPr>
                  <a:spLocks noChangeArrowheads="1"/>
                </p:cNvSpPr>
                <p:nvPr/>
              </p:nvSpPr>
              <p:spPr bwMode="auto">
                <a:xfrm>
                  <a:off x="1698" y="2173"/>
                  <a:ext cx="47" cy="30"/>
                </a:xfrm>
                <a:custGeom>
                  <a:avLst/>
                  <a:gdLst>
                    <a:gd name="T0" fmla="*/ 0 w 51"/>
                    <a:gd name="T1" fmla="*/ 1 h 41"/>
                    <a:gd name="T2" fmla="*/ 6 w 51"/>
                    <a:gd name="T3" fmla="*/ 1 h 41"/>
                    <a:gd name="T4" fmla="*/ 6 w 51"/>
                    <a:gd name="T5" fmla="*/ 1 h 41"/>
                    <a:gd name="T6" fmla="*/ 6 w 51"/>
                    <a:gd name="T7" fmla="*/ 1 h 41"/>
                    <a:gd name="T8" fmla="*/ 6 w 51"/>
                    <a:gd name="T9" fmla="*/ 0 h 41"/>
                    <a:gd name="T10" fmla="*/ 6 w 51"/>
                    <a:gd name="T11" fmla="*/ 1 h 41"/>
                    <a:gd name="T12" fmla="*/ 8 w 51"/>
                    <a:gd name="T13" fmla="*/ 1 h 41"/>
                    <a:gd name="T14" fmla="*/ 8 w 51"/>
                    <a:gd name="T15" fmla="*/ 1 h 41"/>
                    <a:gd name="T16" fmla="*/ 0 w 51"/>
                    <a:gd name="T17" fmla="*/ 1 h 41"/>
                    <a:gd name="T18" fmla="*/ 0 w 51"/>
                    <a:gd name="T19" fmla="*/ 1 h 4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
                    <a:gd name="T31" fmla="*/ 0 h 41"/>
                    <a:gd name="T32" fmla="*/ 51 w 51"/>
                    <a:gd name="T33" fmla="*/ 41 h 4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 h="41">
                      <a:moveTo>
                        <a:pt x="0" y="39"/>
                      </a:moveTo>
                      <a:lnTo>
                        <a:pt x="6" y="29"/>
                      </a:lnTo>
                      <a:lnTo>
                        <a:pt x="21" y="26"/>
                      </a:lnTo>
                      <a:lnTo>
                        <a:pt x="29" y="12"/>
                      </a:lnTo>
                      <a:lnTo>
                        <a:pt x="36" y="0"/>
                      </a:lnTo>
                      <a:lnTo>
                        <a:pt x="36" y="12"/>
                      </a:lnTo>
                      <a:lnTo>
                        <a:pt x="51" y="12"/>
                      </a:lnTo>
                      <a:lnTo>
                        <a:pt x="51" y="41"/>
                      </a:lnTo>
                      <a:lnTo>
                        <a:pt x="0" y="41"/>
                      </a:lnTo>
                      <a:lnTo>
                        <a:pt x="0" y="39"/>
                      </a:lnTo>
                      <a:close/>
                    </a:path>
                  </a:pathLst>
                </a:custGeom>
                <a:solidFill>
                  <a:srgbClr val="B4F0FA"/>
                </a:solidFill>
                <a:ln w="9360">
                  <a:solidFill>
                    <a:srgbClr val="B4F0FA"/>
                  </a:solidFill>
                  <a:round/>
                  <a:headEnd/>
                  <a:tailEnd/>
                </a:ln>
              </p:spPr>
              <p:txBody>
                <a:bodyPr wrap="none" anchor="ctr"/>
                <a:lstStyle/>
                <a:p>
                  <a:endParaRPr lang="en-IN" b="1"/>
                </a:p>
              </p:txBody>
            </p:sp>
            <p:sp>
              <p:nvSpPr>
                <p:cNvPr id="13428" name="Freeform 286"/>
                <p:cNvSpPr>
                  <a:spLocks noChangeArrowheads="1"/>
                </p:cNvSpPr>
                <p:nvPr/>
              </p:nvSpPr>
              <p:spPr bwMode="auto">
                <a:xfrm>
                  <a:off x="2116" y="2133"/>
                  <a:ext cx="85" cy="70"/>
                </a:xfrm>
                <a:custGeom>
                  <a:avLst/>
                  <a:gdLst>
                    <a:gd name="T0" fmla="*/ 21 w 89"/>
                    <a:gd name="T1" fmla="*/ 2 h 89"/>
                    <a:gd name="T2" fmla="*/ 23 w 89"/>
                    <a:gd name="T3" fmla="*/ 2 h 89"/>
                    <a:gd name="T4" fmla="*/ 28 w 89"/>
                    <a:gd name="T5" fmla="*/ 2 h 89"/>
                    <a:gd name="T6" fmla="*/ 29 w 89"/>
                    <a:gd name="T7" fmla="*/ 2 h 89"/>
                    <a:gd name="T8" fmla="*/ 32 w 89"/>
                    <a:gd name="T9" fmla="*/ 2 h 89"/>
                    <a:gd name="T10" fmla="*/ 32 w 89"/>
                    <a:gd name="T11" fmla="*/ 0 h 89"/>
                    <a:gd name="T12" fmla="*/ 28 w 89"/>
                    <a:gd name="T13" fmla="*/ 0 h 89"/>
                    <a:gd name="T14" fmla="*/ 28 w 89"/>
                    <a:gd name="T15" fmla="*/ 2 h 89"/>
                    <a:gd name="T16" fmla="*/ 17 w 89"/>
                    <a:gd name="T17" fmla="*/ 2 h 89"/>
                    <a:gd name="T18" fmla="*/ 17 w 89"/>
                    <a:gd name="T19" fmla="*/ 2 h 89"/>
                    <a:gd name="T20" fmla="*/ 11 w 89"/>
                    <a:gd name="T21" fmla="*/ 2 h 89"/>
                    <a:gd name="T22" fmla="*/ 11 w 89"/>
                    <a:gd name="T23" fmla="*/ 2 h 89"/>
                    <a:gd name="T24" fmla="*/ 0 w 89"/>
                    <a:gd name="T25" fmla="*/ 2 h 89"/>
                    <a:gd name="T26" fmla="*/ 0 w 89"/>
                    <a:gd name="T27" fmla="*/ 2 h 89"/>
                    <a:gd name="T28" fmla="*/ 20 w 89"/>
                    <a:gd name="T29" fmla="*/ 2 h 89"/>
                    <a:gd name="T30" fmla="*/ 21 w 89"/>
                    <a:gd name="T31" fmla="*/ 2 h 8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9"/>
                    <a:gd name="T49" fmla="*/ 0 h 89"/>
                    <a:gd name="T50" fmla="*/ 89 w 89"/>
                    <a:gd name="T51" fmla="*/ 89 h 8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9" h="89">
                      <a:moveTo>
                        <a:pt x="57" y="87"/>
                      </a:moveTo>
                      <a:lnTo>
                        <a:pt x="60" y="80"/>
                      </a:lnTo>
                      <a:lnTo>
                        <a:pt x="75" y="75"/>
                      </a:lnTo>
                      <a:lnTo>
                        <a:pt x="81" y="87"/>
                      </a:lnTo>
                      <a:lnTo>
                        <a:pt x="89" y="87"/>
                      </a:lnTo>
                      <a:lnTo>
                        <a:pt x="89" y="0"/>
                      </a:lnTo>
                      <a:lnTo>
                        <a:pt x="75" y="0"/>
                      </a:lnTo>
                      <a:lnTo>
                        <a:pt x="75" y="31"/>
                      </a:lnTo>
                      <a:lnTo>
                        <a:pt x="45" y="31"/>
                      </a:lnTo>
                      <a:lnTo>
                        <a:pt x="45" y="60"/>
                      </a:lnTo>
                      <a:lnTo>
                        <a:pt x="15" y="60"/>
                      </a:lnTo>
                      <a:lnTo>
                        <a:pt x="15" y="2"/>
                      </a:lnTo>
                      <a:lnTo>
                        <a:pt x="0" y="2"/>
                      </a:lnTo>
                      <a:lnTo>
                        <a:pt x="0" y="89"/>
                      </a:lnTo>
                      <a:lnTo>
                        <a:pt x="55" y="89"/>
                      </a:lnTo>
                      <a:lnTo>
                        <a:pt x="57" y="87"/>
                      </a:lnTo>
                      <a:close/>
                    </a:path>
                  </a:pathLst>
                </a:custGeom>
                <a:solidFill>
                  <a:srgbClr val="B4F0FA"/>
                </a:solidFill>
                <a:ln w="9360">
                  <a:solidFill>
                    <a:srgbClr val="B4F0FA"/>
                  </a:solidFill>
                  <a:round/>
                  <a:headEnd/>
                  <a:tailEnd/>
                </a:ln>
              </p:spPr>
              <p:txBody>
                <a:bodyPr wrap="none" anchor="ctr"/>
                <a:lstStyle/>
                <a:p>
                  <a:endParaRPr lang="en-IN" b="1"/>
                </a:p>
              </p:txBody>
            </p:sp>
            <p:sp>
              <p:nvSpPr>
                <p:cNvPr id="13429" name="Freeform 287"/>
                <p:cNvSpPr>
                  <a:spLocks noChangeArrowheads="1"/>
                </p:cNvSpPr>
                <p:nvPr/>
              </p:nvSpPr>
              <p:spPr bwMode="auto">
                <a:xfrm>
                  <a:off x="2355" y="2195"/>
                  <a:ext cx="2" cy="7"/>
                </a:xfrm>
                <a:custGeom>
                  <a:avLst/>
                  <a:gdLst>
                    <a:gd name="T0" fmla="*/ 0 w 6"/>
                    <a:gd name="T1" fmla="*/ 1 h 13"/>
                    <a:gd name="T2" fmla="*/ 0 w 6"/>
                    <a:gd name="T3" fmla="*/ 0 h 13"/>
                    <a:gd name="T4" fmla="*/ 0 w 6"/>
                    <a:gd name="T5" fmla="*/ 1 h 13"/>
                    <a:gd name="T6" fmla="*/ 0 w 6"/>
                    <a:gd name="T7" fmla="*/ 1 h 13"/>
                    <a:gd name="T8" fmla="*/ 0 60000 65536"/>
                    <a:gd name="T9" fmla="*/ 0 60000 65536"/>
                    <a:gd name="T10" fmla="*/ 0 60000 65536"/>
                    <a:gd name="T11" fmla="*/ 0 60000 65536"/>
                    <a:gd name="T12" fmla="*/ 0 w 6"/>
                    <a:gd name="T13" fmla="*/ 0 h 13"/>
                    <a:gd name="T14" fmla="*/ 6 w 6"/>
                    <a:gd name="T15" fmla="*/ 13 h 13"/>
                  </a:gdLst>
                  <a:ahLst/>
                  <a:cxnLst>
                    <a:cxn ang="T8">
                      <a:pos x="T0" y="T1"/>
                    </a:cxn>
                    <a:cxn ang="T9">
                      <a:pos x="T2" y="T3"/>
                    </a:cxn>
                    <a:cxn ang="T10">
                      <a:pos x="T4" y="T5"/>
                    </a:cxn>
                    <a:cxn ang="T11">
                      <a:pos x="T6" y="T7"/>
                    </a:cxn>
                  </a:cxnLst>
                  <a:rect l="T12" t="T13" r="T14" b="T15"/>
                  <a:pathLst>
                    <a:path w="6" h="13">
                      <a:moveTo>
                        <a:pt x="6" y="13"/>
                      </a:moveTo>
                      <a:lnTo>
                        <a:pt x="0" y="0"/>
                      </a:lnTo>
                      <a:lnTo>
                        <a:pt x="0" y="13"/>
                      </a:lnTo>
                      <a:lnTo>
                        <a:pt x="6" y="13"/>
                      </a:lnTo>
                      <a:close/>
                    </a:path>
                  </a:pathLst>
                </a:custGeom>
                <a:solidFill>
                  <a:srgbClr val="B4F0FA"/>
                </a:solidFill>
                <a:ln w="9360">
                  <a:solidFill>
                    <a:srgbClr val="B4F0FA"/>
                  </a:solidFill>
                  <a:round/>
                  <a:headEnd/>
                  <a:tailEnd/>
                </a:ln>
              </p:spPr>
              <p:txBody>
                <a:bodyPr wrap="none" anchor="ctr"/>
                <a:lstStyle/>
                <a:p>
                  <a:endParaRPr lang="en-IN" b="1"/>
                </a:p>
              </p:txBody>
            </p:sp>
            <p:sp>
              <p:nvSpPr>
                <p:cNvPr id="13430" name="Freeform 288"/>
                <p:cNvSpPr>
                  <a:spLocks noChangeArrowheads="1"/>
                </p:cNvSpPr>
                <p:nvPr/>
              </p:nvSpPr>
              <p:spPr bwMode="auto">
                <a:xfrm>
                  <a:off x="4146" y="2132"/>
                  <a:ext cx="242" cy="69"/>
                </a:xfrm>
                <a:custGeom>
                  <a:avLst/>
                  <a:gdLst>
                    <a:gd name="T0" fmla="*/ 1 w 246"/>
                    <a:gd name="T1" fmla="*/ 2 h 88"/>
                    <a:gd name="T2" fmla="*/ 26 w 246"/>
                    <a:gd name="T3" fmla="*/ 2 h 88"/>
                    <a:gd name="T4" fmla="*/ 30 w 246"/>
                    <a:gd name="T5" fmla="*/ 2 h 88"/>
                    <a:gd name="T6" fmla="*/ 32 w 246"/>
                    <a:gd name="T7" fmla="*/ 2 h 88"/>
                    <a:gd name="T8" fmla="*/ 34 w 246"/>
                    <a:gd name="T9" fmla="*/ 2 h 88"/>
                    <a:gd name="T10" fmla="*/ 48 w 246"/>
                    <a:gd name="T11" fmla="*/ 2 h 88"/>
                    <a:gd name="T12" fmla="*/ 62 w 246"/>
                    <a:gd name="T13" fmla="*/ 2 h 88"/>
                    <a:gd name="T14" fmla="*/ 62 w 246"/>
                    <a:gd name="T15" fmla="*/ 2 h 88"/>
                    <a:gd name="T16" fmla="*/ 82 w 246"/>
                    <a:gd name="T17" fmla="*/ 2 h 88"/>
                    <a:gd name="T18" fmla="*/ 82 w 246"/>
                    <a:gd name="T19" fmla="*/ 2 h 88"/>
                    <a:gd name="T20" fmla="*/ 87 w 246"/>
                    <a:gd name="T21" fmla="*/ 2 h 88"/>
                    <a:gd name="T22" fmla="*/ 96 w 246"/>
                    <a:gd name="T23" fmla="*/ 2 h 88"/>
                    <a:gd name="T24" fmla="*/ 110 w 246"/>
                    <a:gd name="T25" fmla="*/ 2 h 88"/>
                    <a:gd name="T26" fmla="*/ 121 w 246"/>
                    <a:gd name="T27" fmla="*/ 2 h 88"/>
                    <a:gd name="T28" fmla="*/ 129 w 246"/>
                    <a:gd name="T29" fmla="*/ 0 h 88"/>
                    <a:gd name="T30" fmla="*/ 171 w 246"/>
                    <a:gd name="T31" fmla="*/ 0 h 88"/>
                    <a:gd name="T32" fmla="*/ 171 w 246"/>
                    <a:gd name="T33" fmla="*/ 2 h 88"/>
                    <a:gd name="T34" fmla="*/ 0 w 246"/>
                    <a:gd name="T35" fmla="*/ 2 h 88"/>
                    <a:gd name="T36" fmla="*/ 1 w 246"/>
                    <a:gd name="T37" fmla="*/ 2 h 8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6"/>
                    <a:gd name="T58" fmla="*/ 0 h 88"/>
                    <a:gd name="T59" fmla="*/ 246 w 246"/>
                    <a:gd name="T60" fmla="*/ 88 h 8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6" h="88">
                      <a:moveTo>
                        <a:pt x="1" y="88"/>
                      </a:moveTo>
                      <a:lnTo>
                        <a:pt x="26" y="79"/>
                      </a:lnTo>
                      <a:lnTo>
                        <a:pt x="41" y="65"/>
                      </a:lnTo>
                      <a:lnTo>
                        <a:pt x="53" y="59"/>
                      </a:lnTo>
                      <a:lnTo>
                        <a:pt x="55" y="57"/>
                      </a:lnTo>
                      <a:lnTo>
                        <a:pt x="70" y="49"/>
                      </a:lnTo>
                      <a:lnTo>
                        <a:pt x="84" y="35"/>
                      </a:lnTo>
                      <a:lnTo>
                        <a:pt x="84" y="59"/>
                      </a:lnTo>
                      <a:lnTo>
                        <a:pt x="114" y="59"/>
                      </a:lnTo>
                      <a:lnTo>
                        <a:pt x="114" y="6"/>
                      </a:lnTo>
                      <a:lnTo>
                        <a:pt x="128" y="12"/>
                      </a:lnTo>
                      <a:lnTo>
                        <a:pt x="143" y="27"/>
                      </a:lnTo>
                      <a:lnTo>
                        <a:pt x="157" y="22"/>
                      </a:lnTo>
                      <a:lnTo>
                        <a:pt x="172" y="10"/>
                      </a:lnTo>
                      <a:lnTo>
                        <a:pt x="185" y="0"/>
                      </a:lnTo>
                      <a:lnTo>
                        <a:pt x="246" y="0"/>
                      </a:lnTo>
                      <a:lnTo>
                        <a:pt x="246" y="87"/>
                      </a:lnTo>
                      <a:lnTo>
                        <a:pt x="0" y="87"/>
                      </a:lnTo>
                      <a:lnTo>
                        <a:pt x="1" y="88"/>
                      </a:lnTo>
                      <a:close/>
                    </a:path>
                  </a:pathLst>
                </a:custGeom>
                <a:solidFill>
                  <a:srgbClr val="B4F0FA"/>
                </a:solidFill>
                <a:ln w="9360">
                  <a:solidFill>
                    <a:srgbClr val="B4F0FA"/>
                  </a:solidFill>
                  <a:round/>
                  <a:headEnd/>
                  <a:tailEnd/>
                </a:ln>
              </p:spPr>
              <p:txBody>
                <a:bodyPr wrap="none" anchor="ctr"/>
                <a:lstStyle/>
                <a:p>
                  <a:endParaRPr lang="en-IN" b="1"/>
                </a:p>
              </p:txBody>
            </p:sp>
            <p:sp>
              <p:nvSpPr>
                <p:cNvPr id="13431" name="Freeform 289"/>
                <p:cNvSpPr>
                  <a:spLocks noChangeArrowheads="1"/>
                </p:cNvSpPr>
                <p:nvPr/>
              </p:nvSpPr>
              <p:spPr bwMode="auto">
                <a:xfrm>
                  <a:off x="1852" y="2133"/>
                  <a:ext cx="23" cy="24"/>
                </a:xfrm>
                <a:custGeom>
                  <a:avLst/>
                  <a:gdLst>
                    <a:gd name="T0" fmla="*/ 3 w 27"/>
                    <a:gd name="T1" fmla="*/ 1 h 34"/>
                    <a:gd name="T2" fmla="*/ 3 w 27"/>
                    <a:gd name="T3" fmla="*/ 1 h 34"/>
                    <a:gd name="T4" fmla="*/ 3 w 27"/>
                    <a:gd name="T5" fmla="*/ 1 h 34"/>
                    <a:gd name="T6" fmla="*/ 3 w 27"/>
                    <a:gd name="T7" fmla="*/ 0 h 34"/>
                    <a:gd name="T8" fmla="*/ 0 w 27"/>
                    <a:gd name="T9" fmla="*/ 0 h 34"/>
                    <a:gd name="T10" fmla="*/ 3 w 27"/>
                    <a:gd name="T11" fmla="*/ 1 h 34"/>
                    <a:gd name="T12" fmla="*/ 3 w 27"/>
                    <a:gd name="T13" fmla="*/ 1 h 34"/>
                    <a:gd name="T14" fmla="*/ 3 w 27"/>
                    <a:gd name="T15" fmla="*/ 1 h 34"/>
                    <a:gd name="T16" fmla="*/ 0 60000 65536"/>
                    <a:gd name="T17" fmla="*/ 0 60000 65536"/>
                    <a:gd name="T18" fmla="*/ 0 60000 65536"/>
                    <a:gd name="T19" fmla="*/ 0 60000 65536"/>
                    <a:gd name="T20" fmla="*/ 0 60000 65536"/>
                    <a:gd name="T21" fmla="*/ 0 60000 65536"/>
                    <a:gd name="T22" fmla="*/ 0 60000 65536"/>
                    <a:gd name="T23" fmla="*/ 0 60000 65536"/>
                    <a:gd name="T24" fmla="*/ 0 w 27"/>
                    <a:gd name="T25" fmla="*/ 0 h 34"/>
                    <a:gd name="T26" fmla="*/ 27 w 27"/>
                    <a:gd name="T27" fmla="*/ 34 h 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 h="34">
                      <a:moveTo>
                        <a:pt x="13" y="34"/>
                      </a:moveTo>
                      <a:lnTo>
                        <a:pt x="27" y="31"/>
                      </a:lnTo>
                      <a:lnTo>
                        <a:pt x="13" y="31"/>
                      </a:lnTo>
                      <a:lnTo>
                        <a:pt x="13" y="0"/>
                      </a:lnTo>
                      <a:lnTo>
                        <a:pt x="0" y="0"/>
                      </a:lnTo>
                      <a:lnTo>
                        <a:pt x="10" y="31"/>
                      </a:lnTo>
                      <a:lnTo>
                        <a:pt x="12" y="34"/>
                      </a:lnTo>
                      <a:lnTo>
                        <a:pt x="13" y="34"/>
                      </a:lnTo>
                      <a:close/>
                    </a:path>
                  </a:pathLst>
                </a:custGeom>
                <a:solidFill>
                  <a:srgbClr val="B4F0FA"/>
                </a:solidFill>
                <a:ln w="9360">
                  <a:solidFill>
                    <a:srgbClr val="B4F0FA"/>
                  </a:solidFill>
                  <a:round/>
                  <a:headEnd/>
                  <a:tailEnd/>
                </a:ln>
              </p:spPr>
              <p:txBody>
                <a:bodyPr wrap="none" anchor="ctr"/>
                <a:lstStyle/>
                <a:p>
                  <a:endParaRPr lang="en-IN" b="1"/>
                </a:p>
              </p:txBody>
            </p:sp>
            <p:sp>
              <p:nvSpPr>
                <p:cNvPr id="13432" name="Freeform 290"/>
                <p:cNvSpPr>
                  <a:spLocks noChangeArrowheads="1"/>
                </p:cNvSpPr>
                <p:nvPr/>
              </p:nvSpPr>
              <p:spPr bwMode="auto">
                <a:xfrm>
                  <a:off x="2280" y="2165"/>
                  <a:ext cx="16" cy="13"/>
                </a:xfrm>
                <a:custGeom>
                  <a:avLst/>
                  <a:gdLst>
                    <a:gd name="T0" fmla="*/ 0 w 20"/>
                    <a:gd name="T1" fmla="*/ 0 h 20"/>
                    <a:gd name="T2" fmla="*/ 0 w 20"/>
                    <a:gd name="T3" fmla="*/ 1 h 20"/>
                    <a:gd name="T4" fmla="*/ 2 w 20"/>
                    <a:gd name="T5" fmla="*/ 1 h 20"/>
                    <a:gd name="T6" fmla="*/ 2 w 20"/>
                    <a:gd name="T7" fmla="*/ 1 h 20"/>
                    <a:gd name="T8" fmla="*/ 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0" y="0"/>
                      </a:moveTo>
                      <a:lnTo>
                        <a:pt x="0" y="20"/>
                      </a:lnTo>
                      <a:lnTo>
                        <a:pt x="20" y="20"/>
                      </a:lnTo>
                      <a:lnTo>
                        <a:pt x="15" y="10"/>
                      </a:lnTo>
                      <a:lnTo>
                        <a:pt x="0" y="0"/>
                      </a:lnTo>
                      <a:close/>
                    </a:path>
                  </a:pathLst>
                </a:custGeom>
                <a:solidFill>
                  <a:srgbClr val="B4F0FA"/>
                </a:solidFill>
                <a:ln w="9360">
                  <a:solidFill>
                    <a:srgbClr val="B4F0FA"/>
                  </a:solidFill>
                  <a:round/>
                  <a:headEnd/>
                  <a:tailEnd/>
                </a:ln>
              </p:spPr>
              <p:txBody>
                <a:bodyPr wrap="none" anchor="ctr"/>
                <a:lstStyle/>
                <a:p>
                  <a:endParaRPr lang="en-IN" b="1"/>
                </a:p>
              </p:txBody>
            </p:sp>
            <p:sp>
              <p:nvSpPr>
                <p:cNvPr id="13433" name="Freeform 291"/>
                <p:cNvSpPr>
                  <a:spLocks noChangeArrowheads="1"/>
                </p:cNvSpPr>
                <p:nvPr/>
              </p:nvSpPr>
              <p:spPr bwMode="auto">
                <a:xfrm>
                  <a:off x="2236" y="2140"/>
                  <a:ext cx="16" cy="13"/>
                </a:xfrm>
                <a:custGeom>
                  <a:avLst/>
                  <a:gdLst>
                    <a:gd name="T0" fmla="*/ 0 w 20"/>
                    <a:gd name="T1" fmla="*/ 1 h 20"/>
                    <a:gd name="T2" fmla="*/ 0 w 20"/>
                    <a:gd name="T3" fmla="*/ 1 h 20"/>
                    <a:gd name="T4" fmla="*/ 2 w 20"/>
                    <a:gd name="T5" fmla="*/ 1 h 20"/>
                    <a:gd name="T6" fmla="*/ 2 w 20"/>
                    <a:gd name="T7" fmla="*/ 1 h 20"/>
                    <a:gd name="T8" fmla="*/ 0 w 20"/>
                    <a:gd name="T9" fmla="*/ 0 h 20"/>
                    <a:gd name="T10" fmla="*/ 0 w 20"/>
                    <a:gd name="T11" fmla="*/ 1 h 20"/>
                    <a:gd name="T12" fmla="*/ 0 60000 65536"/>
                    <a:gd name="T13" fmla="*/ 0 60000 65536"/>
                    <a:gd name="T14" fmla="*/ 0 60000 65536"/>
                    <a:gd name="T15" fmla="*/ 0 60000 65536"/>
                    <a:gd name="T16" fmla="*/ 0 60000 65536"/>
                    <a:gd name="T17" fmla="*/ 0 60000 65536"/>
                    <a:gd name="T18" fmla="*/ 0 w 20"/>
                    <a:gd name="T19" fmla="*/ 0 h 20"/>
                    <a:gd name="T20" fmla="*/ 20 w 20"/>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20" h="20">
                      <a:moveTo>
                        <a:pt x="0" y="1"/>
                      </a:moveTo>
                      <a:lnTo>
                        <a:pt x="0" y="20"/>
                      </a:lnTo>
                      <a:lnTo>
                        <a:pt x="20" y="20"/>
                      </a:lnTo>
                      <a:lnTo>
                        <a:pt x="14" y="8"/>
                      </a:lnTo>
                      <a:lnTo>
                        <a:pt x="0" y="0"/>
                      </a:lnTo>
                      <a:lnTo>
                        <a:pt x="0" y="1"/>
                      </a:lnTo>
                      <a:close/>
                    </a:path>
                  </a:pathLst>
                </a:custGeom>
                <a:solidFill>
                  <a:srgbClr val="B4F0FA"/>
                </a:solidFill>
                <a:ln w="9360">
                  <a:solidFill>
                    <a:srgbClr val="B4F0FA"/>
                  </a:solidFill>
                  <a:round/>
                  <a:headEnd/>
                  <a:tailEnd/>
                </a:ln>
              </p:spPr>
              <p:txBody>
                <a:bodyPr wrap="none" anchor="ctr"/>
                <a:lstStyle/>
                <a:p>
                  <a:endParaRPr lang="en-IN" b="1"/>
                </a:p>
              </p:txBody>
            </p:sp>
            <p:sp>
              <p:nvSpPr>
                <p:cNvPr id="13434" name="Freeform 292"/>
                <p:cNvSpPr>
                  <a:spLocks noChangeArrowheads="1"/>
                </p:cNvSpPr>
                <p:nvPr/>
              </p:nvSpPr>
              <p:spPr bwMode="auto">
                <a:xfrm>
                  <a:off x="1745" y="2196"/>
                  <a:ext cx="0" cy="6"/>
                </a:xfrm>
                <a:custGeom>
                  <a:avLst/>
                  <a:gdLst>
                    <a:gd name="T0" fmla="*/ 0 w 3"/>
                    <a:gd name="T1" fmla="*/ 1 h 12"/>
                    <a:gd name="T2" fmla="*/ 0 w 3"/>
                    <a:gd name="T3" fmla="*/ 0 h 12"/>
                    <a:gd name="T4" fmla="*/ 0 w 3"/>
                    <a:gd name="T5" fmla="*/ 1 h 12"/>
                    <a:gd name="T6" fmla="*/ 0 w 3"/>
                    <a:gd name="T7" fmla="*/ 1 h 12"/>
                    <a:gd name="T8" fmla="*/ 0 60000 65536"/>
                    <a:gd name="T9" fmla="*/ 0 60000 65536"/>
                    <a:gd name="T10" fmla="*/ 0 60000 65536"/>
                    <a:gd name="T11" fmla="*/ 0 60000 65536"/>
                    <a:gd name="T12" fmla="*/ 0 w 3"/>
                    <a:gd name="T13" fmla="*/ 0 h 12"/>
                    <a:gd name="T14" fmla="*/ 0 w 3"/>
                    <a:gd name="T15" fmla="*/ 12 h 12"/>
                  </a:gdLst>
                  <a:ahLst/>
                  <a:cxnLst>
                    <a:cxn ang="T8">
                      <a:pos x="T0" y="T1"/>
                    </a:cxn>
                    <a:cxn ang="T9">
                      <a:pos x="T2" y="T3"/>
                    </a:cxn>
                    <a:cxn ang="T10">
                      <a:pos x="T4" y="T5"/>
                    </a:cxn>
                    <a:cxn ang="T11">
                      <a:pos x="T6" y="T7"/>
                    </a:cxn>
                  </a:cxnLst>
                  <a:rect l="T12" t="T13" r="T14" b="T15"/>
                  <a:pathLst>
                    <a:path w="3" h="12">
                      <a:moveTo>
                        <a:pt x="0" y="12"/>
                      </a:moveTo>
                      <a:lnTo>
                        <a:pt x="3" y="0"/>
                      </a:lnTo>
                      <a:lnTo>
                        <a:pt x="3" y="12"/>
                      </a:lnTo>
                      <a:lnTo>
                        <a:pt x="0" y="12"/>
                      </a:lnTo>
                      <a:close/>
                    </a:path>
                  </a:pathLst>
                </a:custGeom>
                <a:solidFill>
                  <a:srgbClr val="E1FFFF"/>
                </a:solidFill>
                <a:ln w="9360">
                  <a:solidFill>
                    <a:srgbClr val="E1FFFF"/>
                  </a:solidFill>
                  <a:round/>
                  <a:headEnd/>
                  <a:tailEnd/>
                </a:ln>
              </p:spPr>
              <p:txBody>
                <a:bodyPr wrap="none" anchor="ctr"/>
                <a:lstStyle/>
                <a:p>
                  <a:endParaRPr lang="en-IN" b="1"/>
                </a:p>
              </p:txBody>
            </p:sp>
            <p:sp>
              <p:nvSpPr>
                <p:cNvPr id="13435" name="Freeform 293"/>
                <p:cNvSpPr>
                  <a:spLocks noChangeArrowheads="1"/>
                </p:cNvSpPr>
                <p:nvPr/>
              </p:nvSpPr>
              <p:spPr bwMode="auto">
                <a:xfrm>
                  <a:off x="2116" y="2132"/>
                  <a:ext cx="85" cy="69"/>
                </a:xfrm>
                <a:custGeom>
                  <a:avLst/>
                  <a:gdLst>
                    <a:gd name="T0" fmla="*/ 19 w 89"/>
                    <a:gd name="T1" fmla="*/ 2 h 88"/>
                    <a:gd name="T2" fmla="*/ 23 w 89"/>
                    <a:gd name="T3" fmla="*/ 2 h 88"/>
                    <a:gd name="T4" fmla="*/ 27 w 89"/>
                    <a:gd name="T5" fmla="*/ 2 h 88"/>
                    <a:gd name="T6" fmla="*/ 31 w 89"/>
                    <a:gd name="T7" fmla="*/ 2 h 88"/>
                    <a:gd name="T8" fmla="*/ 32 w 89"/>
                    <a:gd name="T9" fmla="*/ 2 h 88"/>
                    <a:gd name="T10" fmla="*/ 32 w 89"/>
                    <a:gd name="T11" fmla="*/ 2 h 88"/>
                    <a:gd name="T12" fmla="*/ 30 w 89"/>
                    <a:gd name="T13" fmla="*/ 0 h 88"/>
                    <a:gd name="T14" fmla="*/ 27 w 89"/>
                    <a:gd name="T15" fmla="*/ 0 h 88"/>
                    <a:gd name="T16" fmla="*/ 27 w 89"/>
                    <a:gd name="T17" fmla="*/ 2 h 88"/>
                    <a:gd name="T18" fmla="*/ 17 w 89"/>
                    <a:gd name="T19" fmla="*/ 2 h 88"/>
                    <a:gd name="T20" fmla="*/ 17 w 89"/>
                    <a:gd name="T21" fmla="*/ 2 h 88"/>
                    <a:gd name="T22" fmla="*/ 11 w 89"/>
                    <a:gd name="T23" fmla="*/ 2 h 88"/>
                    <a:gd name="T24" fmla="*/ 11 w 89"/>
                    <a:gd name="T25" fmla="*/ 1 h 88"/>
                    <a:gd name="T26" fmla="*/ 0 w 89"/>
                    <a:gd name="T27" fmla="*/ 1 h 88"/>
                    <a:gd name="T28" fmla="*/ 0 w 89"/>
                    <a:gd name="T29" fmla="*/ 2 h 88"/>
                    <a:gd name="T30" fmla="*/ 18 w 89"/>
                    <a:gd name="T31" fmla="*/ 2 h 88"/>
                    <a:gd name="T32" fmla="*/ 19 w 89"/>
                    <a:gd name="T33" fmla="*/ 2 h 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9"/>
                    <a:gd name="T52" fmla="*/ 0 h 88"/>
                    <a:gd name="T53" fmla="*/ 89 w 89"/>
                    <a:gd name="T54" fmla="*/ 88 h 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9" h="88">
                      <a:moveTo>
                        <a:pt x="52" y="88"/>
                      </a:moveTo>
                      <a:lnTo>
                        <a:pt x="60" y="70"/>
                      </a:lnTo>
                      <a:lnTo>
                        <a:pt x="74" y="67"/>
                      </a:lnTo>
                      <a:lnTo>
                        <a:pt x="85" y="88"/>
                      </a:lnTo>
                      <a:lnTo>
                        <a:pt x="89" y="88"/>
                      </a:lnTo>
                      <a:lnTo>
                        <a:pt x="89" y="3"/>
                      </a:lnTo>
                      <a:lnTo>
                        <a:pt x="84" y="0"/>
                      </a:lnTo>
                      <a:lnTo>
                        <a:pt x="74" y="0"/>
                      </a:lnTo>
                      <a:lnTo>
                        <a:pt x="74" y="30"/>
                      </a:lnTo>
                      <a:lnTo>
                        <a:pt x="44" y="30"/>
                      </a:lnTo>
                      <a:lnTo>
                        <a:pt x="44" y="59"/>
                      </a:lnTo>
                      <a:lnTo>
                        <a:pt x="14" y="59"/>
                      </a:lnTo>
                      <a:lnTo>
                        <a:pt x="14" y="1"/>
                      </a:lnTo>
                      <a:lnTo>
                        <a:pt x="0" y="1"/>
                      </a:lnTo>
                      <a:lnTo>
                        <a:pt x="0" y="88"/>
                      </a:lnTo>
                      <a:lnTo>
                        <a:pt x="50" y="88"/>
                      </a:lnTo>
                      <a:lnTo>
                        <a:pt x="52" y="88"/>
                      </a:lnTo>
                      <a:close/>
                    </a:path>
                  </a:pathLst>
                </a:custGeom>
                <a:solidFill>
                  <a:srgbClr val="E1FFFF"/>
                </a:solidFill>
                <a:ln w="9360">
                  <a:solidFill>
                    <a:srgbClr val="E1FFFF"/>
                  </a:solidFill>
                  <a:round/>
                  <a:headEnd/>
                  <a:tailEnd/>
                </a:ln>
              </p:spPr>
              <p:txBody>
                <a:bodyPr wrap="none" anchor="ctr"/>
                <a:lstStyle/>
                <a:p>
                  <a:endParaRPr lang="en-IN" b="1"/>
                </a:p>
              </p:txBody>
            </p:sp>
            <p:sp>
              <p:nvSpPr>
                <p:cNvPr id="13436" name="Freeform 294"/>
                <p:cNvSpPr>
                  <a:spLocks noChangeArrowheads="1"/>
                </p:cNvSpPr>
                <p:nvPr/>
              </p:nvSpPr>
              <p:spPr bwMode="auto">
                <a:xfrm>
                  <a:off x="4202" y="2132"/>
                  <a:ext cx="186" cy="69"/>
                </a:xfrm>
                <a:custGeom>
                  <a:avLst/>
                  <a:gdLst>
                    <a:gd name="T0" fmla="*/ 3 w 190"/>
                    <a:gd name="T1" fmla="*/ 2 h 88"/>
                    <a:gd name="T2" fmla="*/ 15 w 190"/>
                    <a:gd name="T3" fmla="*/ 2 h 88"/>
                    <a:gd name="T4" fmla="*/ 23 w 190"/>
                    <a:gd name="T5" fmla="*/ 2 h 88"/>
                    <a:gd name="T6" fmla="*/ 23 w 190"/>
                    <a:gd name="T7" fmla="*/ 2 h 88"/>
                    <a:gd name="T8" fmla="*/ 37 w 190"/>
                    <a:gd name="T9" fmla="*/ 2 h 88"/>
                    <a:gd name="T10" fmla="*/ 37 w 190"/>
                    <a:gd name="T11" fmla="*/ 2 h 88"/>
                    <a:gd name="T12" fmla="*/ 48 w 190"/>
                    <a:gd name="T13" fmla="*/ 2 h 88"/>
                    <a:gd name="T14" fmla="*/ 51 w 190"/>
                    <a:gd name="T15" fmla="*/ 2 h 88"/>
                    <a:gd name="T16" fmla="*/ 58 w 190"/>
                    <a:gd name="T17" fmla="*/ 2 h 88"/>
                    <a:gd name="T18" fmla="*/ 63 w 190"/>
                    <a:gd name="T19" fmla="*/ 2 h 88"/>
                    <a:gd name="T20" fmla="*/ 70 w 190"/>
                    <a:gd name="T21" fmla="*/ 2 h 88"/>
                    <a:gd name="T22" fmla="*/ 71 w 190"/>
                    <a:gd name="T23" fmla="*/ 2 h 88"/>
                    <a:gd name="T24" fmla="*/ 82 w 190"/>
                    <a:gd name="T25" fmla="*/ 2 h 88"/>
                    <a:gd name="T26" fmla="*/ 92 w 190"/>
                    <a:gd name="T27" fmla="*/ 2 h 88"/>
                    <a:gd name="T28" fmla="*/ 95 w 190"/>
                    <a:gd name="T29" fmla="*/ 0 h 88"/>
                    <a:gd name="T30" fmla="*/ 117 w 190"/>
                    <a:gd name="T31" fmla="*/ 0 h 88"/>
                    <a:gd name="T32" fmla="*/ 117 w 190"/>
                    <a:gd name="T33" fmla="*/ 2 h 88"/>
                    <a:gd name="T34" fmla="*/ 0 w 190"/>
                    <a:gd name="T35" fmla="*/ 2 h 88"/>
                    <a:gd name="T36" fmla="*/ 3 w 190"/>
                    <a:gd name="T37" fmla="*/ 2 h 8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0"/>
                    <a:gd name="T58" fmla="*/ 0 h 88"/>
                    <a:gd name="T59" fmla="*/ 190 w 190"/>
                    <a:gd name="T60" fmla="*/ 88 h 8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0" h="88">
                      <a:moveTo>
                        <a:pt x="3" y="88"/>
                      </a:moveTo>
                      <a:lnTo>
                        <a:pt x="15" y="80"/>
                      </a:lnTo>
                      <a:lnTo>
                        <a:pt x="29" y="72"/>
                      </a:lnTo>
                      <a:lnTo>
                        <a:pt x="34" y="59"/>
                      </a:lnTo>
                      <a:lnTo>
                        <a:pt x="59" y="59"/>
                      </a:lnTo>
                      <a:lnTo>
                        <a:pt x="59" y="15"/>
                      </a:lnTo>
                      <a:lnTo>
                        <a:pt x="70" y="30"/>
                      </a:lnTo>
                      <a:lnTo>
                        <a:pt x="74" y="45"/>
                      </a:lnTo>
                      <a:lnTo>
                        <a:pt x="88" y="49"/>
                      </a:lnTo>
                      <a:lnTo>
                        <a:pt x="102" y="44"/>
                      </a:lnTo>
                      <a:lnTo>
                        <a:pt x="117" y="30"/>
                      </a:lnTo>
                      <a:lnTo>
                        <a:pt x="118" y="29"/>
                      </a:lnTo>
                      <a:lnTo>
                        <a:pt x="131" y="15"/>
                      </a:lnTo>
                      <a:lnTo>
                        <a:pt x="146" y="3"/>
                      </a:lnTo>
                      <a:lnTo>
                        <a:pt x="152" y="0"/>
                      </a:lnTo>
                      <a:lnTo>
                        <a:pt x="190" y="0"/>
                      </a:lnTo>
                      <a:lnTo>
                        <a:pt x="190" y="87"/>
                      </a:lnTo>
                      <a:lnTo>
                        <a:pt x="0" y="87"/>
                      </a:lnTo>
                      <a:lnTo>
                        <a:pt x="3" y="88"/>
                      </a:lnTo>
                      <a:close/>
                    </a:path>
                  </a:pathLst>
                </a:custGeom>
                <a:solidFill>
                  <a:srgbClr val="E1FFFF"/>
                </a:solidFill>
                <a:ln w="9360">
                  <a:solidFill>
                    <a:srgbClr val="E1FFFF"/>
                  </a:solidFill>
                  <a:round/>
                  <a:headEnd/>
                  <a:tailEnd/>
                </a:ln>
              </p:spPr>
              <p:txBody>
                <a:bodyPr wrap="none" anchor="ctr"/>
                <a:lstStyle/>
                <a:p>
                  <a:endParaRPr lang="en-IN" b="1"/>
                </a:p>
              </p:txBody>
            </p:sp>
            <p:sp>
              <p:nvSpPr>
                <p:cNvPr id="13437" name="Freeform 295"/>
                <p:cNvSpPr>
                  <a:spLocks noChangeArrowheads="1"/>
                </p:cNvSpPr>
                <p:nvPr/>
              </p:nvSpPr>
              <p:spPr bwMode="auto">
                <a:xfrm>
                  <a:off x="2280" y="2180"/>
                  <a:ext cx="0" cy="0"/>
                </a:xfrm>
                <a:custGeom>
                  <a:avLst/>
                  <a:gdLst>
                    <a:gd name="T0" fmla="*/ 0 w 2"/>
                    <a:gd name="T1" fmla="*/ 0 h 2"/>
                    <a:gd name="T2" fmla="*/ 0 w 2"/>
                    <a:gd name="T3" fmla="*/ 0 h 2"/>
                    <a:gd name="T4" fmla="*/ 0 w 2"/>
                    <a:gd name="T5" fmla="*/ 0 h 2"/>
                    <a:gd name="T6" fmla="*/ 0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2"/>
                      </a:moveTo>
                      <a:lnTo>
                        <a:pt x="0" y="2"/>
                      </a:lnTo>
                      <a:lnTo>
                        <a:pt x="0" y="0"/>
                      </a:lnTo>
                      <a:lnTo>
                        <a:pt x="2" y="2"/>
                      </a:lnTo>
                      <a:close/>
                    </a:path>
                  </a:pathLst>
                </a:custGeom>
                <a:solidFill>
                  <a:srgbClr val="E1FFFF"/>
                </a:solidFill>
                <a:ln w="9360">
                  <a:solidFill>
                    <a:srgbClr val="E1FFFF"/>
                  </a:solidFill>
                  <a:round/>
                  <a:headEnd/>
                  <a:tailEnd/>
                </a:ln>
              </p:spPr>
              <p:txBody>
                <a:bodyPr wrap="none" anchor="ctr"/>
                <a:lstStyle/>
                <a:p>
                  <a:endParaRPr lang="en-IN" b="1"/>
                </a:p>
              </p:txBody>
            </p:sp>
            <p:sp>
              <p:nvSpPr>
                <p:cNvPr id="13438" name="Freeform 296"/>
                <p:cNvSpPr>
                  <a:spLocks noChangeArrowheads="1"/>
                </p:cNvSpPr>
                <p:nvPr/>
              </p:nvSpPr>
              <p:spPr bwMode="auto">
                <a:xfrm>
                  <a:off x="1860" y="2133"/>
                  <a:ext cx="2" cy="9"/>
                </a:xfrm>
                <a:custGeom>
                  <a:avLst/>
                  <a:gdLst>
                    <a:gd name="T0" fmla="*/ 0 w 6"/>
                    <a:gd name="T1" fmla="*/ 1 h 16"/>
                    <a:gd name="T2" fmla="*/ 0 w 6"/>
                    <a:gd name="T3" fmla="*/ 0 h 16"/>
                    <a:gd name="T4" fmla="*/ 0 w 6"/>
                    <a:gd name="T5" fmla="*/ 0 h 16"/>
                    <a:gd name="T6" fmla="*/ 0 w 6"/>
                    <a:gd name="T7" fmla="*/ 1 h 16"/>
                    <a:gd name="T8" fmla="*/ 0 60000 65536"/>
                    <a:gd name="T9" fmla="*/ 0 60000 65536"/>
                    <a:gd name="T10" fmla="*/ 0 60000 65536"/>
                    <a:gd name="T11" fmla="*/ 0 60000 65536"/>
                    <a:gd name="T12" fmla="*/ 0 w 6"/>
                    <a:gd name="T13" fmla="*/ 0 h 16"/>
                    <a:gd name="T14" fmla="*/ 6 w 6"/>
                    <a:gd name="T15" fmla="*/ 16 h 16"/>
                  </a:gdLst>
                  <a:ahLst/>
                  <a:cxnLst>
                    <a:cxn ang="T8">
                      <a:pos x="T0" y="T1"/>
                    </a:cxn>
                    <a:cxn ang="T9">
                      <a:pos x="T2" y="T3"/>
                    </a:cxn>
                    <a:cxn ang="T10">
                      <a:pos x="T4" y="T5"/>
                    </a:cxn>
                    <a:cxn ang="T11">
                      <a:pos x="T6" y="T7"/>
                    </a:cxn>
                  </a:cxnLst>
                  <a:rect l="T12" t="T13" r="T14" b="T15"/>
                  <a:pathLst>
                    <a:path w="6" h="16">
                      <a:moveTo>
                        <a:pt x="6" y="16"/>
                      </a:moveTo>
                      <a:lnTo>
                        <a:pt x="6" y="0"/>
                      </a:lnTo>
                      <a:lnTo>
                        <a:pt x="0" y="0"/>
                      </a:lnTo>
                      <a:lnTo>
                        <a:pt x="6" y="16"/>
                      </a:lnTo>
                      <a:close/>
                    </a:path>
                  </a:pathLst>
                </a:custGeom>
                <a:solidFill>
                  <a:srgbClr val="E1FFFF"/>
                </a:solidFill>
                <a:ln w="9360">
                  <a:solidFill>
                    <a:srgbClr val="E1FFFF"/>
                  </a:solidFill>
                  <a:round/>
                  <a:headEnd/>
                  <a:tailEnd/>
                </a:ln>
              </p:spPr>
              <p:txBody>
                <a:bodyPr wrap="none" anchor="ctr"/>
                <a:lstStyle/>
                <a:p>
                  <a:endParaRPr lang="en-IN" b="1"/>
                </a:p>
              </p:txBody>
            </p:sp>
            <p:sp>
              <p:nvSpPr>
                <p:cNvPr id="13439" name="Freeform 297"/>
                <p:cNvSpPr>
                  <a:spLocks noChangeArrowheads="1"/>
                </p:cNvSpPr>
                <p:nvPr/>
              </p:nvSpPr>
              <p:spPr bwMode="auto">
                <a:xfrm>
                  <a:off x="2116" y="2133"/>
                  <a:ext cx="85" cy="68"/>
                </a:xfrm>
                <a:custGeom>
                  <a:avLst/>
                  <a:gdLst>
                    <a:gd name="T0" fmla="*/ 17 w 89"/>
                    <a:gd name="T1" fmla="*/ 2 h 87"/>
                    <a:gd name="T2" fmla="*/ 23 w 89"/>
                    <a:gd name="T3" fmla="*/ 2 h 87"/>
                    <a:gd name="T4" fmla="*/ 28 w 89"/>
                    <a:gd name="T5" fmla="*/ 2 h 87"/>
                    <a:gd name="T6" fmla="*/ 32 w 89"/>
                    <a:gd name="T7" fmla="*/ 2 h 87"/>
                    <a:gd name="T8" fmla="*/ 32 w 89"/>
                    <a:gd name="T9" fmla="*/ 2 h 87"/>
                    <a:gd name="T10" fmla="*/ 28 w 89"/>
                    <a:gd name="T11" fmla="*/ 2 h 87"/>
                    <a:gd name="T12" fmla="*/ 28 w 89"/>
                    <a:gd name="T13" fmla="*/ 2 h 87"/>
                    <a:gd name="T14" fmla="*/ 17 w 89"/>
                    <a:gd name="T15" fmla="*/ 2 h 87"/>
                    <a:gd name="T16" fmla="*/ 17 w 89"/>
                    <a:gd name="T17" fmla="*/ 2 h 87"/>
                    <a:gd name="T18" fmla="*/ 11 w 89"/>
                    <a:gd name="T19" fmla="*/ 2 h 87"/>
                    <a:gd name="T20" fmla="*/ 11 w 89"/>
                    <a:gd name="T21" fmla="*/ 0 h 87"/>
                    <a:gd name="T22" fmla="*/ 0 w 89"/>
                    <a:gd name="T23" fmla="*/ 0 h 87"/>
                    <a:gd name="T24" fmla="*/ 0 w 89"/>
                    <a:gd name="T25" fmla="*/ 2 h 87"/>
                    <a:gd name="T26" fmla="*/ 17 w 89"/>
                    <a:gd name="T27" fmla="*/ 2 h 8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9"/>
                    <a:gd name="T43" fmla="*/ 0 h 87"/>
                    <a:gd name="T44" fmla="*/ 89 w 89"/>
                    <a:gd name="T45" fmla="*/ 87 h 8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9" h="87">
                      <a:moveTo>
                        <a:pt x="47" y="87"/>
                      </a:moveTo>
                      <a:lnTo>
                        <a:pt x="60" y="63"/>
                      </a:lnTo>
                      <a:lnTo>
                        <a:pt x="75" y="58"/>
                      </a:lnTo>
                      <a:lnTo>
                        <a:pt x="89" y="86"/>
                      </a:lnTo>
                      <a:lnTo>
                        <a:pt x="89" y="10"/>
                      </a:lnTo>
                      <a:lnTo>
                        <a:pt x="75" y="10"/>
                      </a:lnTo>
                      <a:lnTo>
                        <a:pt x="75" y="29"/>
                      </a:lnTo>
                      <a:lnTo>
                        <a:pt x="45" y="29"/>
                      </a:lnTo>
                      <a:lnTo>
                        <a:pt x="45" y="58"/>
                      </a:lnTo>
                      <a:lnTo>
                        <a:pt x="15" y="58"/>
                      </a:lnTo>
                      <a:lnTo>
                        <a:pt x="15" y="0"/>
                      </a:lnTo>
                      <a:lnTo>
                        <a:pt x="0" y="0"/>
                      </a:lnTo>
                      <a:lnTo>
                        <a:pt x="0" y="87"/>
                      </a:lnTo>
                      <a:lnTo>
                        <a:pt x="47" y="87"/>
                      </a:lnTo>
                      <a:close/>
                    </a:path>
                  </a:pathLst>
                </a:custGeom>
                <a:solidFill>
                  <a:srgbClr val="FFFAAA"/>
                </a:solidFill>
                <a:ln w="9360">
                  <a:solidFill>
                    <a:srgbClr val="FFFAAA"/>
                  </a:solidFill>
                  <a:round/>
                  <a:headEnd/>
                  <a:tailEnd/>
                </a:ln>
              </p:spPr>
              <p:txBody>
                <a:bodyPr wrap="none" anchor="ctr"/>
                <a:lstStyle/>
                <a:p>
                  <a:endParaRPr lang="en-IN" b="1"/>
                </a:p>
              </p:txBody>
            </p:sp>
            <p:sp>
              <p:nvSpPr>
                <p:cNvPr id="13440" name="Freeform 298"/>
                <p:cNvSpPr>
                  <a:spLocks noChangeArrowheads="1"/>
                </p:cNvSpPr>
                <p:nvPr/>
              </p:nvSpPr>
              <p:spPr bwMode="auto">
                <a:xfrm>
                  <a:off x="4228" y="2133"/>
                  <a:ext cx="160" cy="68"/>
                </a:xfrm>
                <a:custGeom>
                  <a:avLst/>
                  <a:gdLst>
                    <a:gd name="T0" fmla="*/ 1 w 164"/>
                    <a:gd name="T1" fmla="*/ 2 h 87"/>
                    <a:gd name="T2" fmla="*/ 3 w 164"/>
                    <a:gd name="T3" fmla="*/ 2 h 87"/>
                    <a:gd name="T4" fmla="*/ 16 w 164"/>
                    <a:gd name="T5" fmla="*/ 2 h 87"/>
                    <a:gd name="T6" fmla="*/ 20 w 164"/>
                    <a:gd name="T7" fmla="*/ 2 h 87"/>
                    <a:gd name="T8" fmla="*/ 20 w 164"/>
                    <a:gd name="T9" fmla="*/ 2 h 87"/>
                    <a:gd name="T10" fmla="*/ 20 w 164"/>
                    <a:gd name="T11" fmla="*/ 2 h 87"/>
                    <a:gd name="T12" fmla="*/ 22 w 164"/>
                    <a:gd name="T13" fmla="*/ 2 h 87"/>
                    <a:gd name="T14" fmla="*/ 26 w 164"/>
                    <a:gd name="T15" fmla="*/ 2 h 87"/>
                    <a:gd name="T16" fmla="*/ 40 w 164"/>
                    <a:gd name="T17" fmla="*/ 2 h 87"/>
                    <a:gd name="T18" fmla="*/ 46 w 164"/>
                    <a:gd name="T19" fmla="*/ 2 h 87"/>
                    <a:gd name="T20" fmla="*/ 47 w 164"/>
                    <a:gd name="T21" fmla="*/ 2 h 87"/>
                    <a:gd name="T22" fmla="*/ 52 w 164"/>
                    <a:gd name="T23" fmla="*/ 2 h 87"/>
                    <a:gd name="T24" fmla="*/ 57 w 164"/>
                    <a:gd name="T25" fmla="*/ 2 h 87"/>
                    <a:gd name="T26" fmla="*/ 69 w 164"/>
                    <a:gd name="T27" fmla="*/ 2 h 87"/>
                    <a:gd name="T28" fmla="*/ 78 w 164"/>
                    <a:gd name="T29" fmla="*/ 2 h 87"/>
                    <a:gd name="T30" fmla="*/ 84 w 164"/>
                    <a:gd name="T31" fmla="*/ 0 h 87"/>
                    <a:gd name="T32" fmla="*/ 95 w 164"/>
                    <a:gd name="T33" fmla="*/ 0 h 87"/>
                    <a:gd name="T34" fmla="*/ 95 w 164"/>
                    <a:gd name="T35" fmla="*/ 2 h 87"/>
                    <a:gd name="T36" fmla="*/ 0 w 164"/>
                    <a:gd name="T37" fmla="*/ 2 h 87"/>
                    <a:gd name="T38" fmla="*/ 1 w 164"/>
                    <a:gd name="T39" fmla="*/ 2 h 8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4"/>
                    <a:gd name="T61" fmla="*/ 0 h 87"/>
                    <a:gd name="T62" fmla="*/ 164 w 164"/>
                    <a:gd name="T63" fmla="*/ 87 h 8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4" h="87">
                      <a:moveTo>
                        <a:pt x="1" y="87"/>
                      </a:moveTo>
                      <a:lnTo>
                        <a:pt x="3" y="86"/>
                      </a:lnTo>
                      <a:lnTo>
                        <a:pt x="16" y="58"/>
                      </a:lnTo>
                      <a:lnTo>
                        <a:pt x="33" y="58"/>
                      </a:lnTo>
                      <a:lnTo>
                        <a:pt x="33" y="20"/>
                      </a:lnTo>
                      <a:lnTo>
                        <a:pt x="40" y="29"/>
                      </a:lnTo>
                      <a:lnTo>
                        <a:pt x="44" y="58"/>
                      </a:lnTo>
                      <a:lnTo>
                        <a:pt x="48" y="62"/>
                      </a:lnTo>
                      <a:lnTo>
                        <a:pt x="62" y="63"/>
                      </a:lnTo>
                      <a:lnTo>
                        <a:pt x="73" y="58"/>
                      </a:lnTo>
                      <a:lnTo>
                        <a:pt x="76" y="56"/>
                      </a:lnTo>
                      <a:lnTo>
                        <a:pt x="91" y="43"/>
                      </a:lnTo>
                      <a:lnTo>
                        <a:pt x="100" y="29"/>
                      </a:lnTo>
                      <a:lnTo>
                        <a:pt x="120" y="10"/>
                      </a:lnTo>
                      <a:lnTo>
                        <a:pt x="134" y="3"/>
                      </a:lnTo>
                      <a:lnTo>
                        <a:pt x="145" y="0"/>
                      </a:lnTo>
                      <a:lnTo>
                        <a:pt x="164" y="0"/>
                      </a:lnTo>
                      <a:lnTo>
                        <a:pt x="164" y="87"/>
                      </a:lnTo>
                      <a:lnTo>
                        <a:pt x="0" y="87"/>
                      </a:lnTo>
                      <a:lnTo>
                        <a:pt x="1" y="87"/>
                      </a:lnTo>
                      <a:close/>
                    </a:path>
                  </a:pathLst>
                </a:custGeom>
                <a:solidFill>
                  <a:srgbClr val="FFFAAA"/>
                </a:solidFill>
                <a:ln w="9360">
                  <a:solidFill>
                    <a:srgbClr val="FFFAAA"/>
                  </a:solidFill>
                  <a:round/>
                  <a:headEnd/>
                  <a:tailEnd/>
                </a:ln>
              </p:spPr>
              <p:txBody>
                <a:bodyPr wrap="none" anchor="ctr"/>
                <a:lstStyle/>
                <a:p>
                  <a:endParaRPr lang="en-IN" b="1"/>
                </a:p>
              </p:txBody>
            </p:sp>
            <p:sp>
              <p:nvSpPr>
                <p:cNvPr id="13441" name="Freeform 299"/>
                <p:cNvSpPr>
                  <a:spLocks noChangeArrowheads="1"/>
                </p:cNvSpPr>
                <p:nvPr/>
              </p:nvSpPr>
              <p:spPr bwMode="auto">
                <a:xfrm>
                  <a:off x="2120" y="2133"/>
                  <a:ext cx="52" cy="68"/>
                </a:xfrm>
                <a:custGeom>
                  <a:avLst/>
                  <a:gdLst>
                    <a:gd name="T0" fmla="*/ 7 w 56"/>
                    <a:gd name="T1" fmla="*/ 2 h 87"/>
                    <a:gd name="T2" fmla="*/ 8 w 56"/>
                    <a:gd name="T3" fmla="*/ 2 h 87"/>
                    <a:gd name="T4" fmla="*/ 12 w 56"/>
                    <a:gd name="T5" fmla="*/ 2 h 87"/>
                    <a:gd name="T6" fmla="*/ 11 w 56"/>
                    <a:gd name="T7" fmla="*/ 2 h 87"/>
                    <a:gd name="T8" fmla="*/ 8 w 56"/>
                    <a:gd name="T9" fmla="*/ 2 h 87"/>
                    <a:gd name="T10" fmla="*/ 8 w 56"/>
                    <a:gd name="T11" fmla="*/ 2 h 87"/>
                    <a:gd name="T12" fmla="*/ 7 w 56"/>
                    <a:gd name="T13" fmla="*/ 2 h 87"/>
                    <a:gd name="T14" fmla="*/ 7 w 56"/>
                    <a:gd name="T15" fmla="*/ 0 h 87"/>
                    <a:gd name="T16" fmla="*/ 0 w 56"/>
                    <a:gd name="T17" fmla="*/ 0 h 87"/>
                    <a:gd name="T18" fmla="*/ 0 w 56"/>
                    <a:gd name="T19" fmla="*/ 2 h 87"/>
                    <a:gd name="T20" fmla="*/ 7 w 56"/>
                    <a:gd name="T21" fmla="*/ 2 h 87"/>
                    <a:gd name="T22" fmla="*/ 7 w 56"/>
                    <a:gd name="T23" fmla="*/ 2 h 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
                    <a:gd name="T37" fmla="*/ 0 h 87"/>
                    <a:gd name="T38" fmla="*/ 56 w 56"/>
                    <a:gd name="T39" fmla="*/ 87 h 8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 h="87">
                      <a:moveTo>
                        <a:pt x="37" y="87"/>
                      </a:moveTo>
                      <a:lnTo>
                        <a:pt x="43" y="84"/>
                      </a:lnTo>
                      <a:lnTo>
                        <a:pt x="56" y="58"/>
                      </a:lnTo>
                      <a:lnTo>
                        <a:pt x="54" y="29"/>
                      </a:lnTo>
                      <a:lnTo>
                        <a:pt x="44" y="29"/>
                      </a:lnTo>
                      <a:lnTo>
                        <a:pt x="44" y="58"/>
                      </a:lnTo>
                      <a:lnTo>
                        <a:pt x="14" y="58"/>
                      </a:lnTo>
                      <a:lnTo>
                        <a:pt x="14" y="0"/>
                      </a:lnTo>
                      <a:lnTo>
                        <a:pt x="0" y="0"/>
                      </a:lnTo>
                      <a:lnTo>
                        <a:pt x="0" y="87"/>
                      </a:lnTo>
                      <a:lnTo>
                        <a:pt x="38" y="87"/>
                      </a:lnTo>
                      <a:lnTo>
                        <a:pt x="37" y="87"/>
                      </a:lnTo>
                      <a:close/>
                    </a:path>
                  </a:pathLst>
                </a:custGeom>
                <a:solidFill>
                  <a:srgbClr val="FFE878"/>
                </a:solidFill>
                <a:ln w="9360">
                  <a:solidFill>
                    <a:srgbClr val="FFE878"/>
                  </a:solidFill>
                  <a:round/>
                  <a:headEnd/>
                  <a:tailEnd/>
                </a:ln>
              </p:spPr>
              <p:txBody>
                <a:bodyPr wrap="none" anchor="ctr"/>
                <a:lstStyle/>
                <a:p>
                  <a:endParaRPr lang="en-IN" b="1"/>
                </a:p>
              </p:txBody>
            </p:sp>
            <p:sp>
              <p:nvSpPr>
                <p:cNvPr id="13442" name="Freeform 300"/>
                <p:cNvSpPr>
                  <a:spLocks noChangeArrowheads="1"/>
                </p:cNvSpPr>
                <p:nvPr/>
              </p:nvSpPr>
              <p:spPr bwMode="auto">
                <a:xfrm>
                  <a:off x="4255" y="2135"/>
                  <a:ext cx="132" cy="69"/>
                </a:xfrm>
                <a:custGeom>
                  <a:avLst/>
                  <a:gdLst>
                    <a:gd name="T0" fmla="*/ 4 w 136"/>
                    <a:gd name="T1" fmla="*/ 2 h 87"/>
                    <a:gd name="T2" fmla="*/ 6 w 136"/>
                    <a:gd name="T3" fmla="*/ 2 h 87"/>
                    <a:gd name="T4" fmla="*/ 17 w 136"/>
                    <a:gd name="T5" fmla="*/ 2 h 87"/>
                    <a:gd name="T6" fmla="*/ 17 w 136"/>
                    <a:gd name="T7" fmla="*/ 2 h 87"/>
                    <a:gd name="T8" fmla="*/ 27 w 136"/>
                    <a:gd name="T9" fmla="*/ 2 h 87"/>
                    <a:gd name="T10" fmla="*/ 34 w 136"/>
                    <a:gd name="T11" fmla="*/ 2 h 87"/>
                    <a:gd name="T12" fmla="*/ 36 w 136"/>
                    <a:gd name="T13" fmla="*/ 2 h 87"/>
                    <a:gd name="T14" fmla="*/ 40 w 136"/>
                    <a:gd name="T15" fmla="*/ 2 h 87"/>
                    <a:gd name="T16" fmla="*/ 42 w 136"/>
                    <a:gd name="T17" fmla="*/ 2 h 87"/>
                    <a:gd name="T18" fmla="*/ 47 w 136"/>
                    <a:gd name="T19" fmla="*/ 2 h 87"/>
                    <a:gd name="T20" fmla="*/ 54 w 136"/>
                    <a:gd name="T21" fmla="*/ 2 h 87"/>
                    <a:gd name="T22" fmla="*/ 62 w 136"/>
                    <a:gd name="T23" fmla="*/ 2 h 87"/>
                    <a:gd name="T24" fmla="*/ 68 w 136"/>
                    <a:gd name="T25" fmla="*/ 0 h 87"/>
                    <a:gd name="T26" fmla="*/ 70 w 136"/>
                    <a:gd name="T27" fmla="*/ 0 h 87"/>
                    <a:gd name="T28" fmla="*/ 70 w 136"/>
                    <a:gd name="T29" fmla="*/ 2 h 87"/>
                    <a:gd name="T30" fmla="*/ 0 w 136"/>
                    <a:gd name="T31" fmla="*/ 2 h 87"/>
                    <a:gd name="T32" fmla="*/ 4 w 136"/>
                    <a:gd name="T33" fmla="*/ 2 h 8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6"/>
                    <a:gd name="T52" fmla="*/ 0 h 87"/>
                    <a:gd name="T53" fmla="*/ 136 w 136"/>
                    <a:gd name="T54" fmla="*/ 87 h 8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6" h="87">
                      <a:moveTo>
                        <a:pt x="4" y="85"/>
                      </a:moveTo>
                      <a:lnTo>
                        <a:pt x="6" y="83"/>
                      </a:lnTo>
                      <a:lnTo>
                        <a:pt x="21" y="83"/>
                      </a:lnTo>
                      <a:lnTo>
                        <a:pt x="35" y="84"/>
                      </a:lnTo>
                      <a:lnTo>
                        <a:pt x="49" y="82"/>
                      </a:lnTo>
                      <a:lnTo>
                        <a:pt x="60" y="56"/>
                      </a:lnTo>
                      <a:lnTo>
                        <a:pt x="64" y="53"/>
                      </a:lnTo>
                      <a:lnTo>
                        <a:pt x="78" y="34"/>
                      </a:lnTo>
                      <a:lnTo>
                        <a:pt x="81" y="29"/>
                      </a:lnTo>
                      <a:lnTo>
                        <a:pt x="93" y="15"/>
                      </a:lnTo>
                      <a:lnTo>
                        <a:pt x="107" y="7"/>
                      </a:lnTo>
                      <a:lnTo>
                        <a:pt x="121" y="5"/>
                      </a:lnTo>
                      <a:lnTo>
                        <a:pt x="132" y="0"/>
                      </a:lnTo>
                      <a:lnTo>
                        <a:pt x="136" y="0"/>
                      </a:lnTo>
                      <a:lnTo>
                        <a:pt x="136" y="87"/>
                      </a:lnTo>
                      <a:lnTo>
                        <a:pt x="0" y="87"/>
                      </a:lnTo>
                      <a:lnTo>
                        <a:pt x="4" y="85"/>
                      </a:lnTo>
                      <a:close/>
                    </a:path>
                  </a:pathLst>
                </a:custGeom>
                <a:solidFill>
                  <a:srgbClr val="FFE878"/>
                </a:solidFill>
                <a:ln w="9360">
                  <a:solidFill>
                    <a:srgbClr val="FFE878"/>
                  </a:solidFill>
                  <a:round/>
                  <a:headEnd/>
                  <a:tailEnd/>
                </a:ln>
              </p:spPr>
              <p:txBody>
                <a:bodyPr wrap="none" anchor="ctr"/>
                <a:lstStyle/>
                <a:p>
                  <a:endParaRPr lang="en-IN" b="1"/>
                </a:p>
              </p:txBody>
            </p:sp>
            <p:sp>
              <p:nvSpPr>
                <p:cNvPr id="13443" name="Freeform 301"/>
                <p:cNvSpPr>
                  <a:spLocks noChangeArrowheads="1"/>
                </p:cNvSpPr>
                <p:nvPr/>
              </p:nvSpPr>
              <p:spPr bwMode="auto">
                <a:xfrm>
                  <a:off x="2192" y="2149"/>
                  <a:ext cx="10" cy="22"/>
                </a:xfrm>
                <a:custGeom>
                  <a:avLst/>
                  <a:gdLst>
                    <a:gd name="T0" fmla="*/ 1 w 14"/>
                    <a:gd name="T1" fmla="*/ 1 h 31"/>
                    <a:gd name="T2" fmla="*/ 1 w 14"/>
                    <a:gd name="T3" fmla="*/ 0 h 31"/>
                    <a:gd name="T4" fmla="*/ 0 w 14"/>
                    <a:gd name="T5" fmla="*/ 1 h 31"/>
                    <a:gd name="T6" fmla="*/ 1 w 14"/>
                    <a:gd name="T7" fmla="*/ 1 h 31"/>
                    <a:gd name="T8" fmla="*/ 1 w 14"/>
                    <a:gd name="T9" fmla="*/ 1 h 31"/>
                    <a:gd name="T10" fmla="*/ 0 60000 65536"/>
                    <a:gd name="T11" fmla="*/ 0 60000 65536"/>
                    <a:gd name="T12" fmla="*/ 0 60000 65536"/>
                    <a:gd name="T13" fmla="*/ 0 60000 65536"/>
                    <a:gd name="T14" fmla="*/ 0 60000 65536"/>
                    <a:gd name="T15" fmla="*/ 0 w 14"/>
                    <a:gd name="T16" fmla="*/ 0 h 31"/>
                    <a:gd name="T17" fmla="*/ 14 w 14"/>
                    <a:gd name="T18" fmla="*/ 31 h 31"/>
                  </a:gdLst>
                  <a:ahLst/>
                  <a:cxnLst>
                    <a:cxn ang="T10">
                      <a:pos x="T0" y="T1"/>
                    </a:cxn>
                    <a:cxn ang="T11">
                      <a:pos x="T2" y="T3"/>
                    </a:cxn>
                    <a:cxn ang="T12">
                      <a:pos x="T4" y="T5"/>
                    </a:cxn>
                    <a:cxn ang="T13">
                      <a:pos x="T6" y="T7"/>
                    </a:cxn>
                    <a:cxn ang="T14">
                      <a:pos x="T8" y="T9"/>
                    </a:cxn>
                  </a:cxnLst>
                  <a:rect l="T15" t="T16" r="T17" b="T18"/>
                  <a:pathLst>
                    <a:path w="14" h="31">
                      <a:moveTo>
                        <a:pt x="14" y="30"/>
                      </a:moveTo>
                      <a:lnTo>
                        <a:pt x="14" y="0"/>
                      </a:lnTo>
                      <a:lnTo>
                        <a:pt x="0" y="12"/>
                      </a:lnTo>
                      <a:lnTo>
                        <a:pt x="14" y="31"/>
                      </a:lnTo>
                      <a:lnTo>
                        <a:pt x="14" y="30"/>
                      </a:lnTo>
                      <a:close/>
                    </a:path>
                  </a:pathLst>
                </a:custGeom>
                <a:solidFill>
                  <a:srgbClr val="FFE878"/>
                </a:solidFill>
                <a:ln w="9360">
                  <a:solidFill>
                    <a:srgbClr val="FFE878"/>
                  </a:solidFill>
                  <a:round/>
                  <a:headEnd/>
                  <a:tailEnd/>
                </a:ln>
              </p:spPr>
              <p:txBody>
                <a:bodyPr wrap="none" anchor="ctr"/>
                <a:lstStyle/>
                <a:p>
                  <a:endParaRPr lang="en-IN" b="1"/>
                </a:p>
              </p:txBody>
            </p:sp>
            <p:sp>
              <p:nvSpPr>
                <p:cNvPr id="13444" name="Freeform 302"/>
                <p:cNvSpPr>
                  <a:spLocks noChangeArrowheads="1"/>
                </p:cNvSpPr>
                <p:nvPr/>
              </p:nvSpPr>
              <p:spPr bwMode="auto">
                <a:xfrm>
                  <a:off x="4260" y="2155"/>
                  <a:ext cx="0" cy="17"/>
                </a:xfrm>
                <a:custGeom>
                  <a:avLst/>
                  <a:gdLst>
                    <a:gd name="T0" fmla="*/ 0 w 3"/>
                    <a:gd name="T1" fmla="*/ 1 h 25"/>
                    <a:gd name="T2" fmla="*/ 0 w 3"/>
                    <a:gd name="T3" fmla="*/ 0 h 25"/>
                    <a:gd name="T4" fmla="*/ 0 w 3"/>
                    <a:gd name="T5" fmla="*/ 1 h 25"/>
                    <a:gd name="T6" fmla="*/ 0 w 3"/>
                    <a:gd name="T7" fmla="*/ 1 h 25"/>
                    <a:gd name="T8" fmla="*/ 0 60000 65536"/>
                    <a:gd name="T9" fmla="*/ 0 60000 65536"/>
                    <a:gd name="T10" fmla="*/ 0 60000 65536"/>
                    <a:gd name="T11" fmla="*/ 0 60000 65536"/>
                    <a:gd name="T12" fmla="*/ 0 w 3"/>
                    <a:gd name="T13" fmla="*/ 0 h 25"/>
                    <a:gd name="T14" fmla="*/ 0 w 3"/>
                    <a:gd name="T15" fmla="*/ 25 h 25"/>
                  </a:gdLst>
                  <a:ahLst/>
                  <a:cxnLst>
                    <a:cxn ang="T8">
                      <a:pos x="T0" y="T1"/>
                    </a:cxn>
                    <a:cxn ang="T9">
                      <a:pos x="T2" y="T3"/>
                    </a:cxn>
                    <a:cxn ang="T10">
                      <a:pos x="T4" y="T5"/>
                    </a:cxn>
                    <a:cxn ang="T11">
                      <a:pos x="T6" y="T7"/>
                    </a:cxn>
                  </a:cxnLst>
                  <a:rect l="T12" t="T13" r="T14" b="T15"/>
                  <a:pathLst>
                    <a:path w="3" h="25">
                      <a:moveTo>
                        <a:pt x="0" y="25"/>
                      </a:moveTo>
                      <a:lnTo>
                        <a:pt x="0" y="0"/>
                      </a:lnTo>
                      <a:lnTo>
                        <a:pt x="3" y="5"/>
                      </a:lnTo>
                      <a:lnTo>
                        <a:pt x="0" y="25"/>
                      </a:lnTo>
                      <a:close/>
                    </a:path>
                  </a:pathLst>
                </a:custGeom>
                <a:solidFill>
                  <a:srgbClr val="FFE878"/>
                </a:solidFill>
                <a:ln w="9360">
                  <a:solidFill>
                    <a:srgbClr val="FFE878"/>
                  </a:solidFill>
                  <a:round/>
                  <a:headEnd/>
                  <a:tailEnd/>
                </a:ln>
              </p:spPr>
              <p:txBody>
                <a:bodyPr wrap="none" anchor="ctr"/>
                <a:lstStyle/>
                <a:p>
                  <a:endParaRPr lang="en-IN" b="1"/>
                </a:p>
              </p:txBody>
            </p:sp>
            <p:sp>
              <p:nvSpPr>
                <p:cNvPr id="13445" name="Freeform 303"/>
                <p:cNvSpPr>
                  <a:spLocks noChangeArrowheads="1"/>
                </p:cNvSpPr>
                <p:nvPr/>
              </p:nvSpPr>
              <p:spPr bwMode="auto">
                <a:xfrm>
                  <a:off x="2118" y="2133"/>
                  <a:ext cx="22" cy="68"/>
                </a:xfrm>
                <a:custGeom>
                  <a:avLst/>
                  <a:gdLst>
                    <a:gd name="T0" fmla="*/ 3 w 26"/>
                    <a:gd name="T1" fmla="*/ 2 h 87"/>
                    <a:gd name="T2" fmla="*/ 3 w 26"/>
                    <a:gd name="T3" fmla="*/ 2 h 87"/>
                    <a:gd name="T4" fmla="*/ 3 w 26"/>
                    <a:gd name="T5" fmla="*/ 2 h 87"/>
                    <a:gd name="T6" fmla="*/ 3 w 26"/>
                    <a:gd name="T7" fmla="*/ 2 h 87"/>
                    <a:gd name="T8" fmla="*/ 3 w 26"/>
                    <a:gd name="T9" fmla="*/ 2 h 87"/>
                    <a:gd name="T10" fmla="*/ 3 w 26"/>
                    <a:gd name="T11" fmla="*/ 0 h 87"/>
                    <a:gd name="T12" fmla="*/ 3 w 26"/>
                    <a:gd name="T13" fmla="*/ 0 h 87"/>
                    <a:gd name="T14" fmla="*/ 0 w 26"/>
                    <a:gd name="T15" fmla="*/ 2 h 87"/>
                    <a:gd name="T16" fmla="*/ 0 w 26"/>
                    <a:gd name="T17" fmla="*/ 2 h 87"/>
                    <a:gd name="T18" fmla="*/ 3 w 26"/>
                    <a:gd name="T19" fmla="*/ 2 h 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87"/>
                    <a:gd name="T32" fmla="*/ 26 w 26"/>
                    <a:gd name="T33" fmla="*/ 87 h 8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87">
                      <a:moveTo>
                        <a:pt x="26" y="87"/>
                      </a:moveTo>
                      <a:lnTo>
                        <a:pt x="15" y="63"/>
                      </a:lnTo>
                      <a:lnTo>
                        <a:pt x="12" y="58"/>
                      </a:lnTo>
                      <a:lnTo>
                        <a:pt x="12" y="29"/>
                      </a:lnTo>
                      <a:lnTo>
                        <a:pt x="15" y="14"/>
                      </a:lnTo>
                      <a:lnTo>
                        <a:pt x="15" y="0"/>
                      </a:lnTo>
                      <a:lnTo>
                        <a:pt x="10" y="0"/>
                      </a:lnTo>
                      <a:lnTo>
                        <a:pt x="0" y="11"/>
                      </a:lnTo>
                      <a:lnTo>
                        <a:pt x="0" y="87"/>
                      </a:lnTo>
                      <a:lnTo>
                        <a:pt x="26" y="87"/>
                      </a:lnTo>
                      <a:close/>
                    </a:path>
                  </a:pathLst>
                </a:custGeom>
                <a:solidFill>
                  <a:srgbClr val="FFC03C"/>
                </a:solidFill>
                <a:ln w="9360">
                  <a:solidFill>
                    <a:srgbClr val="FFC03C"/>
                  </a:solidFill>
                  <a:round/>
                  <a:headEnd/>
                  <a:tailEnd/>
                </a:ln>
              </p:spPr>
              <p:txBody>
                <a:bodyPr wrap="none" anchor="ctr"/>
                <a:lstStyle/>
                <a:p>
                  <a:endParaRPr lang="en-IN" b="1"/>
                </a:p>
              </p:txBody>
            </p:sp>
            <p:sp>
              <p:nvSpPr>
                <p:cNvPr id="13446" name="Freeform 304"/>
                <p:cNvSpPr>
                  <a:spLocks noChangeArrowheads="1"/>
                </p:cNvSpPr>
                <p:nvPr/>
              </p:nvSpPr>
              <p:spPr bwMode="auto">
                <a:xfrm>
                  <a:off x="2148" y="2161"/>
                  <a:ext cx="14" cy="24"/>
                </a:xfrm>
                <a:custGeom>
                  <a:avLst/>
                  <a:gdLst>
                    <a:gd name="T0" fmla="*/ 2 w 18"/>
                    <a:gd name="T1" fmla="*/ 1 h 34"/>
                    <a:gd name="T2" fmla="*/ 2 w 18"/>
                    <a:gd name="T3" fmla="*/ 1 h 34"/>
                    <a:gd name="T4" fmla="*/ 2 w 18"/>
                    <a:gd name="T5" fmla="*/ 0 h 34"/>
                    <a:gd name="T6" fmla="*/ 2 w 18"/>
                    <a:gd name="T7" fmla="*/ 1 h 34"/>
                    <a:gd name="T8" fmla="*/ 0 w 18"/>
                    <a:gd name="T9" fmla="*/ 1 h 34"/>
                    <a:gd name="T10" fmla="*/ 2 w 18"/>
                    <a:gd name="T11" fmla="*/ 1 h 34"/>
                    <a:gd name="T12" fmla="*/ 0 60000 65536"/>
                    <a:gd name="T13" fmla="*/ 0 60000 65536"/>
                    <a:gd name="T14" fmla="*/ 0 60000 65536"/>
                    <a:gd name="T15" fmla="*/ 0 60000 65536"/>
                    <a:gd name="T16" fmla="*/ 0 60000 65536"/>
                    <a:gd name="T17" fmla="*/ 0 60000 65536"/>
                    <a:gd name="T18" fmla="*/ 0 w 18"/>
                    <a:gd name="T19" fmla="*/ 0 h 34"/>
                    <a:gd name="T20" fmla="*/ 18 w 18"/>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18" h="34">
                      <a:moveTo>
                        <a:pt x="14" y="34"/>
                      </a:moveTo>
                      <a:lnTo>
                        <a:pt x="18" y="26"/>
                      </a:lnTo>
                      <a:lnTo>
                        <a:pt x="14" y="0"/>
                      </a:lnTo>
                      <a:lnTo>
                        <a:pt x="14" y="26"/>
                      </a:lnTo>
                      <a:lnTo>
                        <a:pt x="0" y="26"/>
                      </a:lnTo>
                      <a:lnTo>
                        <a:pt x="14" y="34"/>
                      </a:lnTo>
                      <a:close/>
                    </a:path>
                  </a:pathLst>
                </a:custGeom>
                <a:solidFill>
                  <a:srgbClr val="FFC03C"/>
                </a:solidFill>
                <a:ln w="9360">
                  <a:solidFill>
                    <a:srgbClr val="FFC03C"/>
                  </a:solidFill>
                  <a:round/>
                  <a:headEnd/>
                  <a:tailEnd/>
                </a:ln>
              </p:spPr>
              <p:txBody>
                <a:bodyPr wrap="none" anchor="ctr"/>
                <a:lstStyle/>
                <a:p>
                  <a:endParaRPr lang="en-IN" b="1"/>
                </a:p>
              </p:txBody>
            </p:sp>
            <p:sp>
              <p:nvSpPr>
                <p:cNvPr id="13447" name="Freeform 305"/>
                <p:cNvSpPr>
                  <a:spLocks noChangeArrowheads="1"/>
                </p:cNvSpPr>
                <p:nvPr/>
              </p:nvSpPr>
              <p:spPr bwMode="auto">
                <a:xfrm>
                  <a:off x="4324" y="2140"/>
                  <a:ext cx="64" cy="63"/>
                </a:xfrm>
                <a:custGeom>
                  <a:avLst/>
                  <a:gdLst>
                    <a:gd name="T0" fmla="*/ 1 w 68"/>
                    <a:gd name="T1" fmla="*/ 2 h 80"/>
                    <a:gd name="T2" fmla="*/ 3 w 68"/>
                    <a:gd name="T3" fmla="*/ 2 h 80"/>
                    <a:gd name="T4" fmla="*/ 8 w 68"/>
                    <a:gd name="T5" fmla="*/ 2 h 80"/>
                    <a:gd name="T6" fmla="*/ 8 w 68"/>
                    <a:gd name="T7" fmla="*/ 2 h 80"/>
                    <a:gd name="T8" fmla="*/ 8 w 68"/>
                    <a:gd name="T9" fmla="*/ 2 h 80"/>
                    <a:gd name="T10" fmla="*/ 9 w 68"/>
                    <a:gd name="T11" fmla="*/ 2 h 80"/>
                    <a:gd name="T12" fmla="*/ 15 w 68"/>
                    <a:gd name="T13" fmla="*/ 2 h 80"/>
                    <a:gd name="T14" fmla="*/ 19 w 68"/>
                    <a:gd name="T15" fmla="*/ 0 h 80"/>
                    <a:gd name="T16" fmla="*/ 19 w 68"/>
                    <a:gd name="T17" fmla="*/ 2 h 80"/>
                    <a:gd name="T18" fmla="*/ 0 w 68"/>
                    <a:gd name="T19" fmla="*/ 2 h 80"/>
                    <a:gd name="T20" fmla="*/ 1 w 68"/>
                    <a:gd name="T21" fmla="*/ 2 h 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8"/>
                    <a:gd name="T34" fmla="*/ 0 h 80"/>
                    <a:gd name="T35" fmla="*/ 68 w 68"/>
                    <a:gd name="T36" fmla="*/ 80 h 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8" h="80">
                      <a:moveTo>
                        <a:pt x="1" y="78"/>
                      </a:moveTo>
                      <a:lnTo>
                        <a:pt x="3" y="49"/>
                      </a:lnTo>
                      <a:lnTo>
                        <a:pt x="9" y="41"/>
                      </a:lnTo>
                      <a:lnTo>
                        <a:pt x="23" y="20"/>
                      </a:lnTo>
                      <a:lnTo>
                        <a:pt x="25" y="18"/>
                      </a:lnTo>
                      <a:lnTo>
                        <a:pt x="39" y="8"/>
                      </a:lnTo>
                      <a:lnTo>
                        <a:pt x="54" y="5"/>
                      </a:lnTo>
                      <a:lnTo>
                        <a:pt x="68" y="0"/>
                      </a:lnTo>
                      <a:lnTo>
                        <a:pt x="68" y="80"/>
                      </a:lnTo>
                      <a:lnTo>
                        <a:pt x="0" y="80"/>
                      </a:lnTo>
                      <a:lnTo>
                        <a:pt x="1" y="78"/>
                      </a:lnTo>
                      <a:close/>
                    </a:path>
                  </a:pathLst>
                </a:custGeom>
                <a:solidFill>
                  <a:srgbClr val="FFC03C"/>
                </a:solidFill>
                <a:ln w="9360">
                  <a:solidFill>
                    <a:srgbClr val="FFC03C"/>
                  </a:solidFill>
                  <a:round/>
                  <a:headEnd/>
                  <a:tailEnd/>
                </a:ln>
              </p:spPr>
              <p:txBody>
                <a:bodyPr wrap="none" anchor="ctr"/>
                <a:lstStyle/>
                <a:p>
                  <a:endParaRPr lang="en-IN" b="1"/>
                </a:p>
              </p:txBody>
            </p:sp>
            <p:sp>
              <p:nvSpPr>
                <p:cNvPr id="13448" name="Freeform 306"/>
                <p:cNvSpPr>
                  <a:spLocks noChangeArrowheads="1"/>
                </p:cNvSpPr>
                <p:nvPr/>
              </p:nvSpPr>
              <p:spPr bwMode="auto">
                <a:xfrm>
                  <a:off x="2116" y="2175"/>
                  <a:ext cx="13" cy="27"/>
                </a:xfrm>
                <a:custGeom>
                  <a:avLst/>
                  <a:gdLst>
                    <a:gd name="T0" fmla="*/ 2 w 17"/>
                    <a:gd name="T1" fmla="*/ 1 h 37"/>
                    <a:gd name="T2" fmla="*/ 2 w 17"/>
                    <a:gd name="T3" fmla="*/ 1 h 37"/>
                    <a:gd name="T4" fmla="*/ 0 w 17"/>
                    <a:gd name="T5" fmla="*/ 0 h 37"/>
                    <a:gd name="T6" fmla="*/ 0 w 17"/>
                    <a:gd name="T7" fmla="*/ 1 h 37"/>
                    <a:gd name="T8" fmla="*/ 2 w 17"/>
                    <a:gd name="T9" fmla="*/ 1 h 37"/>
                    <a:gd name="T10" fmla="*/ 2 w 17"/>
                    <a:gd name="T11" fmla="*/ 1 h 37"/>
                    <a:gd name="T12" fmla="*/ 0 60000 65536"/>
                    <a:gd name="T13" fmla="*/ 0 60000 65536"/>
                    <a:gd name="T14" fmla="*/ 0 60000 65536"/>
                    <a:gd name="T15" fmla="*/ 0 60000 65536"/>
                    <a:gd name="T16" fmla="*/ 0 60000 65536"/>
                    <a:gd name="T17" fmla="*/ 0 60000 65536"/>
                    <a:gd name="T18" fmla="*/ 0 w 17"/>
                    <a:gd name="T19" fmla="*/ 0 h 37"/>
                    <a:gd name="T20" fmla="*/ 17 w 17"/>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17" h="37">
                      <a:moveTo>
                        <a:pt x="17" y="37"/>
                      </a:moveTo>
                      <a:lnTo>
                        <a:pt x="3" y="8"/>
                      </a:lnTo>
                      <a:lnTo>
                        <a:pt x="0" y="0"/>
                      </a:lnTo>
                      <a:lnTo>
                        <a:pt x="0" y="37"/>
                      </a:lnTo>
                      <a:lnTo>
                        <a:pt x="16" y="37"/>
                      </a:lnTo>
                      <a:lnTo>
                        <a:pt x="17" y="37"/>
                      </a:lnTo>
                      <a:close/>
                    </a:path>
                  </a:pathLst>
                </a:custGeom>
                <a:solidFill>
                  <a:srgbClr val="FFA000"/>
                </a:solidFill>
                <a:ln w="9360">
                  <a:solidFill>
                    <a:srgbClr val="FFA000"/>
                  </a:solidFill>
                  <a:round/>
                  <a:headEnd/>
                  <a:tailEnd/>
                </a:ln>
              </p:spPr>
              <p:txBody>
                <a:bodyPr wrap="none" anchor="ctr"/>
                <a:lstStyle/>
                <a:p>
                  <a:endParaRPr lang="en-IN" b="1"/>
                </a:p>
              </p:txBody>
            </p:sp>
            <p:sp>
              <p:nvSpPr>
                <p:cNvPr id="13449" name="Freeform 307"/>
                <p:cNvSpPr>
                  <a:spLocks noChangeArrowheads="1"/>
                </p:cNvSpPr>
                <p:nvPr/>
              </p:nvSpPr>
              <p:spPr bwMode="auto">
                <a:xfrm>
                  <a:off x="4343" y="2154"/>
                  <a:ext cx="45" cy="48"/>
                </a:xfrm>
                <a:custGeom>
                  <a:avLst/>
                  <a:gdLst>
                    <a:gd name="T0" fmla="*/ 2 w 49"/>
                    <a:gd name="T1" fmla="*/ 2 h 62"/>
                    <a:gd name="T2" fmla="*/ 0 w 49"/>
                    <a:gd name="T3" fmla="*/ 2 h 62"/>
                    <a:gd name="T4" fmla="*/ 6 w 49"/>
                    <a:gd name="T5" fmla="*/ 2 h 62"/>
                    <a:gd name="T6" fmla="*/ 6 w 49"/>
                    <a:gd name="T7" fmla="*/ 2 h 62"/>
                    <a:gd name="T8" fmla="*/ 6 w 49"/>
                    <a:gd name="T9" fmla="*/ 2 h 62"/>
                    <a:gd name="T10" fmla="*/ 6 w 49"/>
                    <a:gd name="T11" fmla="*/ 1 h 62"/>
                    <a:gd name="T12" fmla="*/ 7 w 49"/>
                    <a:gd name="T13" fmla="*/ 0 h 62"/>
                    <a:gd name="T14" fmla="*/ 7 w 49"/>
                    <a:gd name="T15" fmla="*/ 2 h 62"/>
                    <a:gd name="T16" fmla="*/ 1 w 49"/>
                    <a:gd name="T17" fmla="*/ 2 h 62"/>
                    <a:gd name="T18" fmla="*/ 2 w 49"/>
                    <a:gd name="T19" fmla="*/ 2 h 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9"/>
                    <a:gd name="T31" fmla="*/ 0 h 62"/>
                    <a:gd name="T32" fmla="*/ 49 w 49"/>
                    <a:gd name="T33" fmla="*/ 62 h 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9" h="62">
                      <a:moveTo>
                        <a:pt x="2" y="62"/>
                      </a:moveTo>
                      <a:lnTo>
                        <a:pt x="0" y="33"/>
                      </a:lnTo>
                      <a:lnTo>
                        <a:pt x="6" y="24"/>
                      </a:lnTo>
                      <a:lnTo>
                        <a:pt x="20" y="7"/>
                      </a:lnTo>
                      <a:lnTo>
                        <a:pt x="24" y="4"/>
                      </a:lnTo>
                      <a:lnTo>
                        <a:pt x="35" y="1"/>
                      </a:lnTo>
                      <a:lnTo>
                        <a:pt x="49" y="0"/>
                      </a:lnTo>
                      <a:lnTo>
                        <a:pt x="49" y="62"/>
                      </a:lnTo>
                      <a:lnTo>
                        <a:pt x="1" y="62"/>
                      </a:lnTo>
                      <a:lnTo>
                        <a:pt x="2" y="62"/>
                      </a:lnTo>
                      <a:close/>
                    </a:path>
                  </a:pathLst>
                </a:custGeom>
                <a:solidFill>
                  <a:srgbClr val="FFA000"/>
                </a:solidFill>
                <a:ln w="9360">
                  <a:solidFill>
                    <a:srgbClr val="FFA000"/>
                  </a:solidFill>
                  <a:round/>
                  <a:headEnd/>
                  <a:tailEnd/>
                </a:ln>
              </p:spPr>
              <p:txBody>
                <a:bodyPr wrap="none" anchor="ctr"/>
                <a:lstStyle/>
                <a:p>
                  <a:endParaRPr lang="en-IN" b="1"/>
                </a:p>
              </p:txBody>
            </p:sp>
            <p:sp>
              <p:nvSpPr>
                <p:cNvPr id="13450" name="Freeform 308"/>
                <p:cNvSpPr>
                  <a:spLocks noChangeArrowheads="1"/>
                </p:cNvSpPr>
                <p:nvPr/>
              </p:nvSpPr>
              <p:spPr bwMode="auto">
                <a:xfrm>
                  <a:off x="4356" y="2166"/>
                  <a:ext cx="33" cy="35"/>
                </a:xfrm>
                <a:custGeom>
                  <a:avLst/>
                  <a:gdLst>
                    <a:gd name="T0" fmla="*/ 4 w 37"/>
                    <a:gd name="T1" fmla="*/ 1 h 47"/>
                    <a:gd name="T2" fmla="*/ 4 w 37"/>
                    <a:gd name="T3" fmla="*/ 1 h 47"/>
                    <a:gd name="T4" fmla="*/ 4 w 37"/>
                    <a:gd name="T5" fmla="*/ 1 h 47"/>
                    <a:gd name="T6" fmla="*/ 4 w 37"/>
                    <a:gd name="T7" fmla="*/ 1 h 47"/>
                    <a:gd name="T8" fmla="*/ 4 w 37"/>
                    <a:gd name="T9" fmla="*/ 1 h 47"/>
                    <a:gd name="T10" fmla="*/ 4 w 37"/>
                    <a:gd name="T11" fmla="*/ 1 h 47"/>
                    <a:gd name="T12" fmla="*/ 4 w 37"/>
                    <a:gd name="T13" fmla="*/ 0 h 47"/>
                    <a:gd name="T14" fmla="*/ 4 w 37"/>
                    <a:gd name="T15" fmla="*/ 1 h 47"/>
                    <a:gd name="T16" fmla="*/ 0 w 37"/>
                    <a:gd name="T17" fmla="*/ 1 h 47"/>
                    <a:gd name="T18" fmla="*/ 4 w 37"/>
                    <a:gd name="T19" fmla="*/ 1 h 47"/>
                    <a:gd name="T20" fmla="*/ 4 w 37"/>
                    <a:gd name="T21" fmla="*/ 1 h 4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47"/>
                    <a:gd name="T35" fmla="*/ 37 w 37"/>
                    <a:gd name="T36" fmla="*/ 47 h 4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47">
                      <a:moveTo>
                        <a:pt x="8" y="44"/>
                      </a:moveTo>
                      <a:lnTo>
                        <a:pt x="23" y="46"/>
                      </a:lnTo>
                      <a:lnTo>
                        <a:pt x="24" y="47"/>
                      </a:lnTo>
                      <a:lnTo>
                        <a:pt x="37" y="47"/>
                      </a:lnTo>
                      <a:lnTo>
                        <a:pt x="37" y="38"/>
                      </a:lnTo>
                      <a:lnTo>
                        <a:pt x="30" y="18"/>
                      </a:lnTo>
                      <a:lnTo>
                        <a:pt x="22" y="0"/>
                      </a:lnTo>
                      <a:lnTo>
                        <a:pt x="7" y="9"/>
                      </a:lnTo>
                      <a:lnTo>
                        <a:pt x="0" y="17"/>
                      </a:lnTo>
                      <a:lnTo>
                        <a:pt x="7" y="43"/>
                      </a:lnTo>
                      <a:lnTo>
                        <a:pt x="8" y="44"/>
                      </a:lnTo>
                      <a:close/>
                    </a:path>
                  </a:pathLst>
                </a:custGeom>
                <a:solidFill>
                  <a:srgbClr val="FF6000"/>
                </a:solidFill>
                <a:ln w="9360">
                  <a:solidFill>
                    <a:srgbClr val="FF6000"/>
                  </a:solidFill>
                  <a:round/>
                  <a:headEnd/>
                  <a:tailEnd/>
                </a:ln>
              </p:spPr>
              <p:txBody>
                <a:bodyPr wrap="none" anchor="ctr"/>
                <a:lstStyle/>
                <a:p>
                  <a:endParaRPr lang="en-IN" b="1"/>
                </a:p>
              </p:txBody>
            </p:sp>
            <p:sp>
              <p:nvSpPr>
                <p:cNvPr id="13451" name="Freeform 309"/>
                <p:cNvSpPr>
                  <a:spLocks noChangeArrowheads="1"/>
                </p:cNvSpPr>
                <p:nvPr/>
              </p:nvSpPr>
              <p:spPr bwMode="auto">
                <a:xfrm>
                  <a:off x="4378" y="2181"/>
                  <a:ext cx="0" cy="0"/>
                </a:xfrm>
                <a:custGeom>
                  <a:avLst/>
                  <a:gdLst>
                    <a:gd name="T0" fmla="*/ 0 w 1"/>
                    <a:gd name="T1" fmla="*/ 0 h 1"/>
                    <a:gd name="T2" fmla="*/ 0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1"/>
                      </a:moveTo>
                      <a:lnTo>
                        <a:pt x="1" y="0"/>
                      </a:lnTo>
                      <a:lnTo>
                        <a:pt x="0" y="1"/>
                      </a:lnTo>
                      <a:lnTo>
                        <a:pt x="1" y="1"/>
                      </a:lnTo>
                      <a:close/>
                    </a:path>
                  </a:pathLst>
                </a:custGeom>
                <a:solidFill>
                  <a:srgbClr val="E11400"/>
                </a:solidFill>
                <a:ln w="9360">
                  <a:solidFill>
                    <a:srgbClr val="E11400"/>
                  </a:solidFill>
                  <a:round/>
                  <a:headEnd/>
                  <a:tailEnd/>
                </a:ln>
              </p:spPr>
              <p:txBody>
                <a:bodyPr wrap="none" anchor="ctr"/>
                <a:lstStyle/>
                <a:p>
                  <a:endParaRPr lang="en-IN" b="1"/>
                </a:p>
              </p:txBody>
            </p:sp>
            <p:sp>
              <p:nvSpPr>
                <p:cNvPr id="13452" name="Freeform 310"/>
                <p:cNvSpPr>
                  <a:spLocks noChangeArrowheads="1"/>
                </p:cNvSpPr>
                <p:nvPr/>
              </p:nvSpPr>
              <p:spPr bwMode="auto">
                <a:xfrm>
                  <a:off x="979" y="2062"/>
                  <a:ext cx="750" cy="68"/>
                </a:xfrm>
                <a:custGeom>
                  <a:avLst/>
                  <a:gdLst>
                    <a:gd name="T0" fmla="*/ 15 w 754"/>
                    <a:gd name="T1" fmla="*/ 2 h 87"/>
                    <a:gd name="T2" fmla="*/ 665 w 754"/>
                    <a:gd name="T3" fmla="*/ 2 h 87"/>
                    <a:gd name="T4" fmla="*/ 665 w 754"/>
                    <a:gd name="T5" fmla="*/ 2 h 87"/>
                    <a:gd name="T6" fmla="*/ 641 w 754"/>
                    <a:gd name="T7" fmla="*/ 2 h 87"/>
                    <a:gd name="T8" fmla="*/ 641 w 754"/>
                    <a:gd name="T9" fmla="*/ 0 h 87"/>
                    <a:gd name="T10" fmla="*/ 29 w 754"/>
                    <a:gd name="T11" fmla="*/ 0 h 87"/>
                    <a:gd name="T12" fmla="*/ 29 w 754"/>
                    <a:gd name="T13" fmla="*/ 2 h 87"/>
                    <a:gd name="T14" fmla="*/ 15 w 754"/>
                    <a:gd name="T15" fmla="*/ 2 h 87"/>
                    <a:gd name="T16" fmla="*/ 15 w 754"/>
                    <a:gd name="T17" fmla="*/ 2 h 87"/>
                    <a:gd name="T18" fmla="*/ 0 w 754"/>
                    <a:gd name="T19" fmla="*/ 2 h 87"/>
                    <a:gd name="T20" fmla="*/ 0 w 754"/>
                    <a:gd name="T21" fmla="*/ 2 h 87"/>
                    <a:gd name="T22" fmla="*/ 15 w 754"/>
                    <a:gd name="T23" fmla="*/ 2 h 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54"/>
                    <a:gd name="T37" fmla="*/ 0 h 87"/>
                    <a:gd name="T38" fmla="*/ 754 w 754"/>
                    <a:gd name="T39" fmla="*/ 87 h 8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54" h="87">
                      <a:moveTo>
                        <a:pt x="15" y="87"/>
                      </a:moveTo>
                      <a:lnTo>
                        <a:pt x="754" y="87"/>
                      </a:lnTo>
                      <a:lnTo>
                        <a:pt x="754" y="58"/>
                      </a:lnTo>
                      <a:lnTo>
                        <a:pt x="724" y="58"/>
                      </a:lnTo>
                      <a:lnTo>
                        <a:pt x="724" y="0"/>
                      </a:lnTo>
                      <a:lnTo>
                        <a:pt x="29" y="0"/>
                      </a:lnTo>
                      <a:lnTo>
                        <a:pt x="29" y="29"/>
                      </a:lnTo>
                      <a:lnTo>
                        <a:pt x="15" y="29"/>
                      </a:lnTo>
                      <a:lnTo>
                        <a:pt x="15" y="58"/>
                      </a:lnTo>
                      <a:lnTo>
                        <a:pt x="0" y="58"/>
                      </a:lnTo>
                      <a:lnTo>
                        <a:pt x="0" y="87"/>
                      </a:lnTo>
                      <a:lnTo>
                        <a:pt x="15" y="87"/>
                      </a:lnTo>
                      <a:close/>
                    </a:path>
                  </a:pathLst>
                </a:custGeom>
                <a:solidFill>
                  <a:srgbClr val="2882F0"/>
                </a:solidFill>
                <a:ln w="9360">
                  <a:solidFill>
                    <a:srgbClr val="2882F0"/>
                  </a:solidFill>
                  <a:round/>
                  <a:headEnd/>
                  <a:tailEnd/>
                </a:ln>
              </p:spPr>
              <p:txBody>
                <a:bodyPr wrap="none" anchor="ctr"/>
                <a:lstStyle/>
                <a:p>
                  <a:endParaRPr lang="en-IN" b="1"/>
                </a:p>
              </p:txBody>
            </p:sp>
            <p:sp>
              <p:nvSpPr>
                <p:cNvPr id="13453" name="Freeform 311"/>
                <p:cNvSpPr>
                  <a:spLocks noChangeArrowheads="1"/>
                </p:cNvSpPr>
                <p:nvPr/>
              </p:nvSpPr>
              <p:spPr bwMode="auto">
                <a:xfrm>
                  <a:off x="1821" y="2062"/>
                  <a:ext cx="85" cy="68"/>
                </a:xfrm>
                <a:custGeom>
                  <a:avLst/>
                  <a:gdLst>
                    <a:gd name="T0" fmla="*/ 11 w 89"/>
                    <a:gd name="T1" fmla="*/ 2 h 87"/>
                    <a:gd name="T2" fmla="*/ 17 w 89"/>
                    <a:gd name="T3" fmla="*/ 2 h 87"/>
                    <a:gd name="T4" fmla="*/ 17 w 89"/>
                    <a:gd name="T5" fmla="*/ 2 h 87"/>
                    <a:gd name="T6" fmla="*/ 22 w 89"/>
                    <a:gd name="T7" fmla="*/ 2 h 87"/>
                    <a:gd name="T8" fmla="*/ 22 w 89"/>
                    <a:gd name="T9" fmla="*/ 2 h 87"/>
                    <a:gd name="T10" fmla="*/ 32 w 89"/>
                    <a:gd name="T11" fmla="*/ 2 h 87"/>
                    <a:gd name="T12" fmla="*/ 32 w 89"/>
                    <a:gd name="T13" fmla="*/ 0 h 87"/>
                    <a:gd name="T14" fmla="*/ 0 w 89"/>
                    <a:gd name="T15" fmla="*/ 0 h 87"/>
                    <a:gd name="T16" fmla="*/ 0 w 89"/>
                    <a:gd name="T17" fmla="*/ 2 h 87"/>
                    <a:gd name="T18" fmla="*/ 11 w 89"/>
                    <a:gd name="T19" fmla="*/ 2 h 87"/>
                    <a:gd name="T20" fmla="*/ 11 w 89"/>
                    <a:gd name="T21" fmla="*/ 2 h 87"/>
                    <a:gd name="T22" fmla="*/ 11 w 89"/>
                    <a:gd name="T23" fmla="*/ 2 h 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9"/>
                    <a:gd name="T37" fmla="*/ 0 h 87"/>
                    <a:gd name="T38" fmla="*/ 89 w 89"/>
                    <a:gd name="T39" fmla="*/ 87 h 8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9" h="87">
                      <a:moveTo>
                        <a:pt x="30" y="87"/>
                      </a:moveTo>
                      <a:lnTo>
                        <a:pt x="44" y="87"/>
                      </a:lnTo>
                      <a:lnTo>
                        <a:pt x="44" y="58"/>
                      </a:lnTo>
                      <a:lnTo>
                        <a:pt x="59" y="58"/>
                      </a:lnTo>
                      <a:lnTo>
                        <a:pt x="59" y="29"/>
                      </a:lnTo>
                      <a:lnTo>
                        <a:pt x="89" y="29"/>
                      </a:lnTo>
                      <a:lnTo>
                        <a:pt x="89" y="0"/>
                      </a:lnTo>
                      <a:lnTo>
                        <a:pt x="0" y="0"/>
                      </a:lnTo>
                      <a:lnTo>
                        <a:pt x="0" y="29"/>
                      </a:lnTo>
                      <a:lnTo>
                        <a:pt x="14" y="29"/>
                      </a:lnTo>
                      <a:lnTo>
                        <a:pt x="14" y="87"/>
                      </a:lnTo>
                      <a:lnTo>
                        <a:pt x="30" y="87"/>
                      </a:lnTo>
                      <a:close/>
                    </a:path>
                  </a:pathLst>
                </a:custGeom>
                <a:solidFill>
                  <a:srgbClr val="2882F0"/>
                </a:solidFill>
                <a:ln w="9360">
                  <a:solidFill>
                    <a:srgbClr val="2882F0"/>
                  </a:solidFill>
                  <a:round/>
                  <a:headEnd/>
                  <a:tailEnd/>
                </a:ln>
              </p:spPr>
              <p:txBody>
                <a:bodyPr wrap="none" anchor="ctr"/>
                <a:lstStyle/>
                <a:p>
                  <a:endParaRPr lang="en-IN" b="1"/>
                </a:p>
              </p:txBody>
            </p:sp>
            <p:sp>
              <p:nvSpPr>
                <p:cNvPr id="13454" name="Freeform 312"/>
                <p:cNvSpPr>
                  <a:spLocks noChangeArrowheads="1"/>
                </p:cNvSpPr>
                <p:nvPr/>
              </p:nvSpPr>
              <p:spPr bwMode="auto">
                <a:xfrm>
                  <a:off x="2030" y="2062"/>
                  <a:ext cx="2390" cy="68"/>
                </a:xfrm>
                <a:custGeom>
                  <a:avLst/>
                  <a:gdLst>
                    <a:gd name="T0" fmla="*/ 103 w 2395"/>
                    <a:gd name="T1" fmla="*/ 2 h 87"/>
                    <a:gd name="T2" fmla="*/ 103 w 2395"/>
                    <a:gd name="T3" fmla="*/ 2 h 87"/>
                    <a:gd name="T4" fmla="*/ 133 w 2395"/>
                    <a:gd name="T5" fmla="*/ 2 h 87"/>
                    <a:gd name="T6" fmla="*/ 133 w 2395"/>
                    <a:gd name="T7" fmla="*/ 2 h 87"/>
                    <a:gd name="T8" fmla="*/ 163 w 2395"/>
                    <a:gd name="T9" fmla="*/ 2 h 87"/>
                    <a:gd name="T10" fmla="*/ 163 w 2395"/>
                    <a:gd name="T11" fmla="*/ 2 h 87"/>
                    <a:gd name="T12" fmla="*/ 2254 w 2395"/>
                    <a:gd name="T13" fmla="*/ 2 h 87"/>
                    <a:gd name="T14" fmla="*/ 2254 w 2395"/>
                    <a:gd name="T15" fmla="*/ 2 h 87"/>
                    <a:gd name="T16" fmla="*/ 2284 w 2395"/>
                    <a:gd name="T17" fmla="*/ 2 h 87"/>
                    <a:gd name="T18" fmla="*/ 2284 w 2395"/>
                    <a:gd name="T19" fmla="*/ 0 h 87"/>
                    <a:gd name="T20" fmla="*/ 0 w 2395"/>
                    <a:gd name="T21" fmla="*/ 0 h 87"/>
                    <a:gd name="T22" fmla="*/ 0 w 2395"/>
                    <a:gd name="T23" fmla="*/ 2 h 87"/>
                    <a:gd name="T24" fmla="*/ 14 w 2395"/>
                    <a:gd name="T25" fmla="*/ 2 h 87"/>
                    <a:gd name="T26" fmla="*/ 14 w 2395"/>
                    <a:gd name="T27" fmla="*/ 2 h 87"/>
                    <a:gd name="T28" fmla="*/ 88 w 2395"/>
                    <a:gd name="T29" fmla="*/ 2 h 87"/>
                    <a:gd name="T30" fmla="*/ 88 w 2395"/>
                    <a:gd name="T31" fmla="*/ 2 h 87"/>
                    <a:gd name="T32" fmla="*/ 103 w 2395"/>
                    <a:gd name="T33" fmla="*/ 2 h 8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395"/>
                    <a:gd name="T52" fmla="*/ 0 h 87"/>
                    <a:gd name="T53" fmla="*/ 2395 w 2395"/>
                    <a:gd name="T54" fmla="*/ 87 h 8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395" h="87">
                      <a:moveTo>
                        <a:pt x="103" y="87"/>
                      </a:moveTo>
                      <a:lnTo>
                        <a:pt x="103" y="29"/>
                      </a:lnTo>
                      <a:lnTo>
                        <a:pt x="133" y="29"/>
                      </a:lnTo>
                      <a:lnTo>
                        <a:pt x="133" y="58"/>
                      </a:lnTo>
                      <a:lnTo>
                        <a:pt x="163" y="58"/>
                      </a:lnTo>
                      <a:lnTo>
                        <a:pt x="163" y="87"/>
                      </a:lnTo>
                      <a:lnTo>
                        <a:pt x="2365" y="87"/>
                      </a:lnTo>
                      <a:lnTo>
                        <a:pt x="2365" y="58"/>
                      </a:lnTo>
                      <a:lnTo>
                        <a:pt x="2395" y="58"/>
                      </a:lnTo>
                      <a:lnTo>
                        <a:pt x="2395" y="0"/>
                      </a:lnTo>
                      <a:lnTo>
                        <a:pt x="0" y="0"/>
                      </a:lnTo>
                      <a:lnTo>
                        <a:pt x="0" y="29"/>
                      </a:lnTo>
                      <a:lnTo>
                        <a:pt x="14" y="29"/>
                      </a:lnTo>
                      <a:lnTo>
                        <a:pt x="14" y="58"/>
                      </a:lnTo>
                      <a:lnTo>
                        <a:pt x="88" y="58"/>
                      </a:lnTo>
                      <a:lnTo>
                        <a:pt x="88" y="87"/>
                      </a:lnTo>
                      <a:lnTo>
                        <a:pt x="103" y="87"/>
                      </a:lnTo>
                      <a:close/>
                    </a:path>
                  </a:pathLst>
                </a:custGeom>
                <a:solidFill>
                  <a:srgbClr val="2882F0"/>
                </a:solidFill>
                <a:ln w="9360">
                  <a:solidFill>
                    <a:srgbClr val="2882F0"/>
                  </a:solidFill>
                  <a:round/>
                  <a:headEnd/>
                  <a:tailEnd/>
                </a:ln>
              </p:spPr>
              <p:txBody>
                <a:bodyPr wrap="none" anchor="ctr"/>
                <a:lstStyle/>
                <a:p>
                  <a:endParaRPr lang="en-IN" b="1"/>
                </a:p>
              </p:txBody>
            </p:sp>
            <p:sp>
              <p:nvSpPr>
                <p:cNvPr id="13455" name="Freeform 313"/>
                <p:cNvSpPr>
                  <a:spLocks noChangeArrowheads="1"/>
                </p:cNvSpPr>
                <p:nvPr/>
              </p:nvSpPr>
              <p:spPr bwMode="auto">
                <a:xfrm>
                  <a:off x="979" y="2062"/>
                  <a:ext cx="750" cy="68"/>
                </a:xfrm>
                <a:custGeom>
                  <a:avLst/>
                  <a:gdLst>
                    <a:gd name="T0" fmla="*/ 15 w 754"/>
                    <a:gd name="T1" fmla="*/ 2 h 87"/>
                    <a:gd name="T2" fmla="*/ 665 w 754"/>
                    <a:gd name="T3" fmla="*/ 2 h 87"/>
                    <a:gd name="T4" fmla="*/ 665 w 754"/>
                    <a:gd name="T5" fmla="*/ 2 h 87"/>
                    <a:gd name="T6" fmla="*/ 641 w 754"/>
                    <a:gd name="T7" fmla="*/ 2 h 87"/>
                    <a:gd name="T8" fmla="*/ 641 w 754"/>
                    <a:gd name="T9" fmla="*/ 0 h 87"/>
                    <a:gd name="T10" fmla="*/ 29 w 754"/>
                    <a:gd name="T11" fmla="*/ 0 h 87"/>
                    <a:gd name="T12" fmla="*/ 29 w 754"/>
                    <a:gd name="T13" fmla="*/ 2 h 87"/>
                    <a:gd name="T14" fmla="*/ 15 w 754"/>
                    <a:gd name="T15" fmla="*/ 2 h 87"/>
                    <a:gd name="T16" fmla="*/ 15 w 754"/>
                    <a:gd name="T17" fmla="*/ 2 h 87"/>
                    <a:gd name="T18" fmla="*/ 0 w 754"/>
                    <a:gd name="T19" fmla="*/ 2 h 87"/>
                    <a:gd name="T20" fmla="*/ 0 w 754"/>
                    <a:gd name="T21" fmla="*/ 2 h 87"/>
                    <a:gd name="T22" fmla="*/ 15 w 754"/>
                    <a:gd name="T23" fmla="*/ 2 h 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54"/>
                    <a:gd name="T37" fmla="*/ 0 h 87"/>
                    <a:gd name="T38" fmla="*/ 754 w 754"/>
                    <a:gd name="T39" fmla="*/ 87 h 8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54" h="87">
                      <a:moveTo>
                        <a:pt x="15" y="87"/>
                      </a:moveTo>
                      <a:lnTo>
                        <a:pt x="754" y="87"/>
                      </a:lnTo>
                      <a:lnTo>
                        <a:pt x="754" y="58"/>
                      </a:lnTo>
                      <a:lnTo>
                        <a:pt x="724" y="58"/>
                      </a:lnTo>
                      <a:lnTo>
                        <a:pt x="724" y="0"/>
                      </a:lnTo>
                      <a:lnTo>
                        <a:pt x="29" y="0"/>
                      </a:lnTo>
                      <a:lnTo>
                        <a:pt x="29" y="29"/>
                      </a:lnTo>
                      <a:lnTo>
                        <a:pt x="15" y="29"/>
                      </a:lnTo>
                      <a:lnTo>
                        <a:pt x="15" y="58"/>
                      </a:lnTo>
                      <a:lnTo>
                        <a:pt x="0" y="58"/>
                      </a:lnTo>
                      <a:lnTo>
                        <a:pt x="0" y="87"/>
                      </a:lnTo>
                      <a:lnTo>
                        <a:pt x="15" y="87"/>
                      </a:lnTo>
                      <a:close/>
                    </a:path>
                  </a:pathLst>
                </a:custGeom>
                <a:solidFill>
                  <a:srgbClr val="50A5F5"/>
                </a:solidFill>
                <a:ln w="9360">
                  <a:solidFill>
                    <a:srgbClr val="50A5F5"/>
                  </a:solidFill>
                  <a:round/>
                  <a:headEnd/>
                  <a:tailEnd/>
                </a:ln>
              </p:spPr>
              <p:txBody>
                <a:bodyPr wrap="none" anchor="ctr"/>
                <a:lstStyle/>
                <a:p>
                  <a:endParaRPr lang="en-IN" b="1"/>
                </a:p>
              </p:txBody>
            </p:sp>
            <p:sp>
              <p:nvSpPr>
                <p:cNvPr id="13456" name="Freeform 314"/>
                <p:cNvSpPr>
                  <a:spLocks noChangeArrowheads="1"/>
                </p:cNvSpPr>
                <p:nvPr/>
              </p:nvSpPr>
              <p:spPr bwMode="auto">
                <a:xfrm>
                  <a:off x="1821" y="2062"/>
                  <a:ext cx="85" cy="68"/>
                </a:xfrm>
                <a:custGeom>
                  <a:avLst/>
                  <a:gdLst>
                    <a:gd name="T0" fmla="*/ 11 w 89"/>
                    <a:gd name="T1" fmla="*/ 2 h 87"/>
                    <a:gd name="T2" fmla="*/ 17 w 89"/>
                    <a:gd name="T3" fmla="*/ 2 h 87"/>
                    <a:gd name="T4" fmla="*/ 17 w 89"/>
                    <a:gd name="T5" fmla="*/ 2 h 87"/>
                    <a:gd name="T6" fmla="*/ 22 w 89"/>
                    <a:gd name="T7" fmla="*/ 2 h 87"/>
                    <a:gd name="T8" fmla="*/ 22 w 89"/>
                    <a:gd name="T9" fmla="*/ 2 h 87"/>
                    <a:gd name="T10" fmla="*/ 32 w 89"/>
                    <a:gd name="T11" fmla="*/ 2 h 87"/>
                    <a:gd name="T12" fmla="*/ 32 w 89"/>
                    <a:gd name="T13" fmla="*/ 0 h 87"/>
                    <a:gd name="T14" fmla="*/ 0 w 89"/>
                    <a:gd name="T15" fmla="*/ 0 h 87"/>
                    <a:gd name="T16" fmla="*/ 0 w 89"/>
                    <a:gd name="T17" fmla="*/ 2 h 87"/>
                    <a:gd name="T18" fmla="*/ 11 w 89"/>
                    <a:gd name="T19" fmla="*/ 2 h 87"/>
                    <a:gd name="T20" fmla="*/ 11 w 89"/>
                    <a:gd name="T21" fmla="*/ 2 h 87"/>
                    <a:gd name="T22" fmla="*/ 11 w 89"/>
                    <a:gd name="T23" fmla="*/ 2 h 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9"/>
                    <a:gd name="T37" fmla="*/ 0 h 87"/>
                    <a:gd name="T38" fmla="*/ 89 w 89"/>
                    <a:gd name="T39" fmla="*/ 87 h 8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9" h="87">
                      <a:moveTo>
                        <a:pt x="30" y="87"/>
                      </a:moveTo>
                      <a:lnTo>
                        <a:pt x="44" y="87"/>
                      </a:lnTo>
                      <a:lnTo>
                        <a:pt x="44" y="58"/>
                      </a:lnTo>
                      <a:lnTo>
                        <a:pt x="59" y="58"/>
                      </a:lnTo>
                      <a:lnTo>
                        <a:pt x="59" y="29"/>
                      </a:lnTo>
                      <a:lnTo>
                        <a:pt x="89" y="29"/>
                      </a:lnTo>
                      <a:lnTo>
                        <a:pt x="89" y="0"/>
                      </a:lnTo>
                      <a:lnTo>
                        <a:pt x="0" y="0"/>
                      </a:lnTo>
                      <a:lnTo>
                        <a:pt x="0" y="29"/>
                      </a:lnTo>
                      <a:lnTo>
                        <a:pt x="14" y="29"/>
                      </a:lnTo>
                      <a:lnTo>
                        <a:pt x="14" y="87"/>
                      </a:lnTo>
                      <a:lnTo>
                        <a:pt x="30" y="87"/>
                      </a:lnTo>
                      <a:close/>
                    </a:path>
                  </a:pathLst>
                </a:custGeom>
                <a:solidFill>
                  <a:srgbClr val="50A5F5"/>
                </a:solidFill>
                <a:ln w="9360">
                  <a:solidFill>
                    <a:srgbClr val="50A5F5"/>
                  </a:solidFill>
                  <a:round/>
                  <a:headEnd/>
                  <a:tailEnd/>
                </a:ln>
              </p:spPr>
              <p:txBody>
                <a:bodyPr wrap="none" anchor="ctr"/>
                <a:lstStyle/>
                <a:p>
                  <a:endParaRPr lang="en-IN" b="1"/>
                </a:p>
              </p:txBody>
            </p:sp>
            <p:sp>
              <p:nvSpPr>
                <p:cNvPr id="13457" name="Freeform 315"/>
                <p:cNvSpPr>
                  <a:spLocks noChangeArrowheads="1"/>
                </p:cNvSpPr>
                <p:nvPr/>
              </p:nvSpPr>
              <p:spPr bwMode="auto">
                <a:xfrm>
                  <a:off x="2030" y="2062"/>
                  <a:ext cx="2390" cy="68"/>
                </a:xfrm>
                <a:custGeom>
                  <a:avLst/>
                  <a:gdLst>
                    <a:gd name="T0" fmla="*/ 103 w 2395"/>
                    <a:gd name="T1" fmla="*/ 2 h 87"/>
                    <a:gd name="T2" fmla="*/ 103 w 2395"/>
                    <a:gd name="T3" fmla="*/ 2 h 87"/>
                    <a:gd name="T4" fmla="*/ 133 w 2395"/>
                    <a:gd name="T5" fmla="*/ 2 h 87"/>
                    <a:gd name="T6" fmla="*/ 133 w 2395"/>
                    <a:gd name="T7" fmla="*/ 2 h 87"/>
                    <a:gd name="T8" fmla="*/ 163 w 2395"/>
                    <a:gd name="T9" fmla="*/ 2 h 87"/>
                    <a:gd name="T10" fmla="*/ 163 w 2395"/>
                    <a:gd name="T11" fmla="*/ 2 h 87"/>
                    <a:gd name="T12" fmla="*/ 2254 w 2395"/>
                    <a:gd name="T13" fmla="*/ 2 h 87"/>
                    <a:gd name="T14" fmla="*/ 2254 w 2395"/>
                    <a:gd name="T15" fmla="*/ 2 h 87"/>
                    <a:gd name="T16" fmla="*/ 2284 w 2395"/>
                    <a:gd name="T17" fmla="*/ 2 h 87"/>
                    <a:gd name="T18" fmla="*/ 2284 w 2395"/>
                    <a:gd name="T19" fmla="*/ 0 h 87"/>
                    <a:gd name="T20" fmla="*/ 0 w 2395"/>
                    <a:gd name="T21" fmla="*/ 0 h 87"/>
                    <a:gd name="T22" fmla="*/ 0 w 2395"/>
                    <a:gd name="T23" fmla="*/ 2 h 87"/>
                    <a:gd name="T24" fmla="*/ 14 w 2395"/>
                    <a:gd name="T25" fmla="*/ 2 h 87"/>
                    <a:gd name="T26" fmla="*/ 14 w 2395"/>
                    <a:gd name="T27" fmla="*/ 2 h 87"/>
                    <a:gd name="T28" fmla="*/ 88 w 2395"/>
                    <a:gd name="T29" fmla="*/ 2 h 87"/>
                    <a:gd name="T30" fmla="*/ 88 w 2395"/>
                    <a:gd name="T31" fmla="*/ 2 h 87"/>
                    <a:gd name="T32" fmla="*/ 103 w 2395"/>
                    <a:gd name="T33" fmla="*/ 2 h 8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395"/>
                    <a:gd name="T52" fmla="*/ 0 h 87"/>
                    <a:gd name="T53" fmla="*/ 2395 w 2395"/>
                    <a:gd name="T54" fmla="*/ 87 h 8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395" h="87">
                      <a:moveTo>
                        <a:pt x="103" y="87"/>
                      </a:moveTo>
                      <a:lnTo>
                        <a:pt x="103" y="29"/>
                      </a:lnTo>
                      <a:lnTo>
                        <a:pt x="133" y="29"/>
                      </a:lnTo>
                      <a:lnTo>
                        <a:pt x="133" y="58"/>
                      </a:lnTo>
                      <a:lnTo>
                        <a:pt x="163" y="58"/>
                      </a:lnTo>
                      <a:lnTo>
                        <a:pt x="163" y="87"/>
                      </a:lnTo>
                      <a:lnTo>
                        <a:pt x="2365" y="87"/>
                      </a:lnTo>
                      <a:lnTo>
                        <a:pt x="2365" y="58"/>
                      </a:lnTo>
                      <a:lnTo>
                        <a:pt x="2395" y="58"/>
                      </a:lnTo>
                      <a:lnTo>
                        <a:pt x="2395" y="0"/>
                      </a:lnTo>
                      <a:lnTo>
                        <a:pt x="0" y="0"/>
                      </a:lnTo>
                      <a:lnTo>
                        <a:pt x="0" y="29"/>
                      </a:lnTo>
                      <a:lnTo>
                        <a:pt x="14" y="29"/>
                      </a:lnTo>
                      <a:lnTo>
                        <a:pt x="14" y="58"/>
                      </a:lnTo>
                      <a:lnTo>
                        <a:pt x="88" y="58"/>
                      </a:lnTo>
                      <a:lnTo>
                        <a:pt x="88" y="87"/>
                      </a:lnTo>
                      <a:lnTo>
                        <a:pt x="103" y="87"/>
                      </a:lnTo>
                      <a:close/>
                    </a:path>
                  </a:pathLst>
                </a:custGeom>
                <a:solidFill>
                  <a:srgbClr val="50A5F5"/>
                </a:solidFill>
                <a:ln w="9360">
                  <a:solidFill>
                    <a:srgbClr val="50A5F5"/>
                  </a:solidFill>
                  <a:round/>
                  <a:headEnd/>
                  <a:tailEnd/>
                </a:ln>
              </p:spPr>
              <p:txBody>
                <a:bodyPr wrap="none" anchor="ctr"/>
                <a:lstStyle/>
                <a:p>
                  <a:endParaRPr lang="en-IN" b="1"/>
                </a:p>
              </p:txBody>
            </p:sp>
            <p:sp>
              <p:nvSpPr>
                <p:cNvPr id="13458" name="Freeform 316"/>
                <p:cNvSpPr>
                  <a:spLocks noChangeArrowheads="1"/>
                </p:cNvSpPr>
                <p:nvPr/>
              </p:nvSpPr>
              <p:spPr bwMode="auto">
                <a:xfrm>
                  <a:off x="978" y="2062"/>
                  <a:ext cx="398" cy="68"/>
                </a:xfrm>
                <a:custGeom>
                  <a:avLst/>
                  <a:gdLst>
                    <a:gd name="T0" fmla="*/ 309 w 402"/>
                    <a:gd name="T1" fmla="*/ 2 h 87"/>
                    <a:gd name="T2" fmla="*/ 321 w 402"/>
                    <a:gd name="T3" fmla="*/ 2 h 87"/>
                    <a:gd name="T4" fmla="*/ 322 w 402"/>
                    <a:gd name="T5" fmla="*/ 2 h 87"/>
                    <a:gd name="T6" fmla="*/ 0 w 402"/>
                    <a:gd name="T7" fmla="*/ 2 h 87"/>
                    <a:gd name="T8" fmla="*/ 0 w 402"/>
                    <a:gd name="T9" fmla="*/ 2 h 87"/>
                    <a:gd name="T10" fmla="*/ 15 w 402"/>
                    <a:gd name="T11" fmla="*/ 2 h 87"/>
                    <a:gd name="T12" fmla="*/ 15 w 402"/>
                    <a:gd name="T13" fmla="*/ 2 h 87"/>
                    <a:gd name="T14" fmla="*/ 29 w 402"/>
                    <a:gd name="T15" fmla="*/ 2 h 87"/>
                    <a:gd name="T16" fmla="*/ 29 w 402"/>
                    <a:gd name="T17" fmla="*/ 0 h 87"/>
                    <a:gd name="T18" fmla="*/ 134 w 402"/>
                    <a:gd name="T19" fmla="*/ 0 h 87"/>
                    <a:gd name="T20" fmla="*/ 135 w 402"/>
                    <a:gd name="T21" fmla="*/ 2 h 87"/>
                    <a:gd name="T22" fmla="*/ 142 w 402"/>
                    <a:gd name="T23" fmla="*/ 2 h 87"/>
                    <a:gd name="T24" fmla="*/ 160 w 402"/>
                    <a:gd name="T25" fmla="*/ 2 h 87"/>
                    <a:gd name="T26" fmla="*/ 174 w 402"/>
                    <a:gd name="T27" fmla="*/ 2 h 87"/>
                    <a:gd name="T28" fmla="*/ 187 w 402"/>
                    <a:gd name="T29" fmla="*/ 0 h 87"/>
                    <a:gd name="T30" fmla="*/ 219 w 402"/>
                    <a:gd name="T31" fmla="*/ 0 h 87"/>
                    <a:gd name="T32" fmla="*/ 225 w 402"/>
                    <a:gd name="T33" fmla="*/ 2 h 87"/>
                    <a:gd name="T34" fmla="*/ 234 w 402"/>
                    <a:gd name="T35" fmla="*/ 2 h 87"/>
                    <a:gd name="T36" fmla="*/ 243 w 402"/>
                    <a:gd name="T37" fmla="*/ 2 h 87"/>
                    <a:gd name="T38" fmla="*/ 254 w 402"/>
                    <a:gd name="T39" fmla="*/ 2 h 87"/>
                    <a:gd name="T40" fmla="*/ 283 w 402"/>
                    <a:gd name="T41" fmla="*/ 2 h 87"/>
                    <a:gd name="T42" fmla="*/ 295 w 402"/>
                    <a:gd name="T43" fmla="*/ 2 h 87"/>
                    <a:gd name="T44" fmla="*/ 305 w 402"/>
                    <a:gd name="T45" fmla="*/ 2 h 87"/>
                    <a:gd name="T46" fmla="*/ 307 w 402"/>
                    <a:gd name="T47" fmla="*/ 2 h 87"/>
                    <a:gd name="T48" fmla="*/ 309 w 402"/>
                    <a:gd name="T49" fmla="*/ 2 h 8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02"/>
                    <a:gd name="T76" fmla="*/ 0 h 87"/>
                    <a:gd name="T77" fmla="*/ 402 w 402"/>
                    <a:gd name="T78" fmla="*/ 87 h 8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02" h="87">
                      <a:moveTo>
                        <a:pt x="385" y="60"/>
                      </a:moveTo>
                      <a:lnTo>
                        <a:pt x="400" y="84"/>
                      </a:lnTo>
                      <a:lnTo>
                        <a:pt x="402" y="87"/>
                      </a:lnTo>
                      <a:lnTo>
                        <a:pt x="0" y="87"/>
                      </a:lnTo>
                      <a:lnTo>
                        <a:pt x="0" y="58"/>
                      </a:lnTo>
                      <a:lnTo>
                        <a:pt x="15" y="58"/>
                      </a:lnTo>
                      <a:lnTo>
                        <a:pt x="15" y="29"/>
                      </a:lnTo>
                      <a:lnTo>
                        <a:pt x="29" y="29"/>
                      </a:lnTo>
                      <a:lnTo>
                        <a:pt x="29" y="0"/>
                      </a:lnTo>
                      <a:lnTo>
                        <a:pt x="161" y="0"/>
                      </a:lnTo>
                      <a:lnTo>
                        <a:pt x="162" y="3"/>
                      </a:lnTo>
                      <a:lnTo>
                        <a:pt x="177" y="10"/>
                      </a:lnTo>
                      <a:lnTo>
                        <a:pt x="207" y="13"/>
                      </a:lnTo>
                      <a:lnTo>
                        <a:pt x="221" y="4"/>
                      </a:lnTo>
                      <a:lnTo>
                        <a:pt x="234" y="0"/>
                      </a:lnTo>
                      <a:lnTo>
                        <a:pt x="270" y="0"/>
                      </a:lnTo>
                      <a:lnTo>
                        <a:pt x="279" y="13"/>
                      </a:lnTo>
                      <a:lnTo>
                        <a:pt x="293" y="10"/>
                      </a:lnTo>
                      <a:lnTo>
                        <a:pt x="307" y="9"/>
                      </a:lnTo>
                      <a:lnTo>
                        <a:pt x="322" y="17"/>
                      </a:lnTo>
                      <a:lnTo>
                        <a:pt x="352" y="48"/>
                      </a:lnTo>
                      <a:lnTo>
                        <a:pt x="366" y="56"/>
                      </a:lnTo>
                      <a:lnTo>
                        <a:pt x="379" y="58"/>
                      </a:lnTo>
                      <a:lnTo>
                        <a:pt x="382" y="60"/>
                      </a:lnTo>
                      <a:lnTo>
                        <a:pt x="385" y="60"/>
                      </a:lnTo>
                      <a:close/>
                    </a:path>
                  </a:pathLst>
                </a:custGeom>
                <a:solidFill>
                  <a:srgbClr val="78B9FA"/>
                </a:solidFill>
                <a:ln w="9360">
                  <a:solidFill>
                    <a:srgbClr val="78B9FA"/>
                  </a:solidFill>
                  <a:round/>
                  <a:headEnd/>
                  <a:tailEnd/>
                </a:ln>
              </p:spPr>
              <p:txBody>
                <a:bodyPr wrap="none" anchor="ctr"/>
                <a:lstStyle/>
                <a:p>
                  <a:endParaRPr lang="en-IN" b="1"/>
                </a:p>
              </p:txBody>
            </p:sp>
            <p:sp>
              <p:nvSpPr>
                <p:cNvPr id="13459" name="Freeform 317"/>
                <p:cNvSpPr>
                  <a:spLocks noChangeArrowheads="1"/>
                </p:cNvSpPr>
                <p:nvPr/>
              </p:nvSpPr>
              <p:spPr bwMode="auto">
                <a:xfrm>
                  <a:off x="1589" y="2062"/>
                  <a:ext cx="139" cy="68"/>
                </a:xfrm>
                <a:custGeom>
                  <a:avLst/>
                  <a:gdLst>
                    <a:gd name="T0" fmla="*/ 0 w 143"/>
                    <a:gd name="T1" fmla="*/ 2 h 87"/>
                    <a:gd name="T2" fmla="*/ 10 w 143"/>
                    <a:gd name="T3" fmla="*/ 2 h 87"/>
                    <a:gd name="T4" fmla="*/ 16 w 143"/>
                    <a:gd name="T5" fmla="*/ 2 h 87"/>
                    <a:gd name="T6" fmla="*/ 17 w 143"/>
                    <a:gd name="T7" fmla="*/ 2 h 87"/>
                    <a:gd name="T8" fmla="*/ 15 w 143"/>
                    <a:gd name="T9" fmla="*/ 0 h 87"/>
                    <a:gd name="T10" fmla="*/ 59 w 143"/>
                    <a:gd name="T11" fmla="*/ 0 h 87"/>
                    <a:gd name="T12" fmla="*/ 59 w 143"/>
                    <a:gd name="T13" fmla="*/ 2 h 87"/>
                    <a:gd name="T14" fmla="*/ 77 w 143"/>
                    <a:gd name="T15" fmla="*/ 2 h 87"/>
                    <a:gd name="T16" fmla="*/ 77 w 143"/>
                    <a:gd name="T17" fmla="*/ 2 h 87"/>
                    <a:gd name="T18" fmla="*/ 0 w 143"/>
                    <a:gd name="T19" fmla="*/ 2 h 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3"/>
                    <a:gd name="T31" fmla="*/ 0 h 87"/>
                    <a:gd name="T32" fmla="*/ 143 w 143"/>
                    <a:gd name="T33" fmla="*/ 87 h 8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3" h="87">
                      <a:moveTo>
                        <a:pt x="0" y="87"/>
                      </a:moveTo>
                      <a:lnTo>
                        <a:pt x="10" y="74"/>
                      </a:lnTo>
                      <a:lnTo>
                        <a:pt x="16" y="58"/>
                      </a:lnTo>
                      <a:lnTo>
                        <a:pt x="19" y="29"/>
                      </a:lnTo>
                      <a:lnTo>
                        <a:pt x="15" y="0"/>
                      </a:lnTo>
                      <a:lnTo>
                        <a:pt x="113" y="0"/>
                      </a:lnTo>
                      <a:lnTo>
                        <a:pt x="113" y="58"/>
                      </a:lnTo>
                      <a:lnTo>
                        <a:pt x="143" y="58"/>
                      </a:lnTo>
                      <a:lnTo>
                        <a:pt x="143" y="87"/>
                      </a:lnTo>
                      <a:lnTo>
                        <a:pt x="0" y="87"/>
                      </a:lnTo>
                      <a:close/>
                    </a:path>
                  </a:pathLst>
                </a:custGeom>
                <a:solidFill>
                  <a:srgbClr val="78B9FA"/>
                </a:solidFill>
                <a:ln w="9360">
                  <a:solidFill>
                    <a:srgbClr val="78B9FA"/>
                  </a:solidFill>
                  <a:round/>
                  <a:headEnd/>
                  <a:tailEnd/>
                </a:ln>
              </p:spPr>
              <p:txBody>
                <a:bodyPr wrap="none" anchor="ctr"/>
                <a:lstStyle/>
                <a:p>
                  <a:endParaRPr lang="en-IN" b="1"/>
                </a:p>
              </p:txBody>
            </p:sp>
            <p:sp>
              <p:nvSpPr>
                <p:cNvPr id="13460" name="Freeform 318"/>
                <p:cNvSpPr>
                  <a:spLocks noChangeArrowheads="1"/>
                </p:cNvSpPr>
                <p:nvPr/>
              </p:nvSpPr>
              <p:spPr bwMode="auto">
                <a:xfrm>
                  <a:off x="2016" y="2060"/>
                  <a:ext cx="2391" cy="69"/>
                </a:xfrm>
                <a:custGeom>
                  <a:avLst/>
                  <a:gdLst>
                    <a:gd name="T0" fmla="*/ 814 w 2396"/>
                    <a:gd name="T1" fmla="*/ 2 h 88"/>
                    <a:gd name="T2" fmla="*/ 858 w 2396"/>
                    <a:gd name="T3" fmla="*/ 2 h 88"/>
                    <a:gd name="T4" fmla="*/ 886 w 2396"/>
                    <a:gd name="T5" fmla="*/ 2 h 88"/>
                    <a:gd name="T6" fmla="*/ 915 w 2396"/>
                    <a:gd name="T7" fmla="*/ 2 h 88"/>
                    <a:gd name="T8" fmla="*/ 944 w 2396"/>
                    <a:gd name="T9" fmla="*/ 2 h 88"/>
                    <a:gd name="T10" fmla="*/ 973 w 2396"/>
                    <a:gd name="T11" fmla="*/ 2 h 88"/>
                    <a:gd name="T12" fmla="*/ 1002 w 2396"/>
                    <a:gd name="T13" fmla="*/ 2 h 88"/>
                    <a:gd name="T14" fmla="*/ 1030 w 2396"/>
                    <a:gd name="T15" fmla="*/ 2 h 88"/>
                    <a:gd name="T16" fmla="*/ 1075 w 2396"/>
                    <a:gd name="T17" fmla="*/ 2 h 88"/>
                    <a:gd name="T18" fmla="*/ 1104 w 2396"/>
                    <a:gd name="T19" fmla="*/ 2 h 88"/>
                    <a:gd name="T20" fmla="*/ 1132 w 2396"/>
                    <a:gd name="T21" fmla="*/ 2 h 88"/>
                    <a:gd name="T22" fmla="*/ 1156 w 2396"/>
                    <a:gd name="T23" fmla="*/ 2 h 88"/>
                    <a:gd name="T24" fmla="*/ 1176 w 2396"/>
                    <a:gd name="T25" fmla="*/ 2 h 88"/>
                    <a:gd name="T26" fmla="*/ 1209 w 2396"/>
                    <a:gd name="T27" fmla="*/ 2 h 88"/>
                    <a:gd name="T28" fmla="*/ 1637 w 2396"/>
                    <a:gd name="T29" fmla="*/ 2 h 88"/>
                    <a:gd name="T30" fmla="*/ 1664 w 2396"/>
                    <a:gd name="T31" fmla="*/ 2 h 88"/>
                    <a:gd name="T32" fmla="*/ 1694 w 2396"/>
                    <a:gd name="T33" fmla="*/ 2 h 88"/>
                    <a:gd name="T34" fmla="*/ 1719 w 2396"/>
                    <a:gd name="T35" fmla="*/ 2 h 88"/>
                    <a:gd name="T36" fmla="*/ 1733 w 2396"/>
                    <a:gd name="T37" fmla="*/ 2 h 88"/>
                    <a:gd name="T38" fmla="*/ 1762 w 2396"/>
                    <a:gd name="T39" fmla="*/ 2 h 88"/>
                    <a:gd name="T40" fmla="*/ 1777 w 2396"/>
                    <a:gd name="T41" fmla="*/ 2 h 88"/>
                    <a:gd name="T42" fmla="*/ 1821 w 2396"/>
                    <a:gd name="T43" fmla="*/ 2 h 88"/>
                    <a:gd name="T44" fmla="*/ 1850 w 2396"/>
                    <a:gd name="T45" fmla="*/ 2 h 88"/>
                    <a:gd name="T46" fmla="*/ 1879 w 2396"/>
                    <a:gd name="T47" fmla="*/ 2 h 88"/>
                    <a:gd name="T48" fmla="*/ 1894 w 2396"/>
                    <a:gd name="T49" fmla="*/ 2 h 88"/>
                    <a:gd name="T50" fmla="*/ 1918 w 2396"/>
                    <a:gd name="T51" fmla="*/ 2 h 88"/>
                    <a:gd name="T52" fmla="*/ 1935 w 2396"/>
                    <a:gd name="T53" fmla="*/ 2 h 88"/>
                    <a:gd name="T54" fmla="*/ 2255 w 2396"/>
                    <a:gd name="T55" fmla="*/ 2 h 88"/>
                    <a:gd name="T56" fmla="*/ 2285 w 2396"/>
                    <a:gd name="T57" fmla="*/ 2 h 88"/>
                    <a:gd name="T58" fmla="*/ 0 w 2396"/>
                    <a:gd name="T59" fmla="*/ 0 h 88"/>
                    <a:gd name="T60" fmla="*/ 15 w 2396"/>
                    <a:gd name="T61" fmla="*/ 2 h 88"/>
                    <a:gd name="T62" fmla="*/ 89 w 2396"/>
                    <a:gd name="T63" fmla="*/ 2 h 88"/>
                    <a:gd name="T64" fmla="*/ 104 w 2396"/>
                    <a:gd name="T65" fmla="*/ 2 h 88"/>
                    <a:gd name="T66" fmla="*/ 134 w 2396"/>
                    <a:gd name="T67" fmla="*/ 2 h 88"/>
                    <a:gd name="T68" fmla="*/ 164 w 2396"/>
                    <a:gd name="T69" fmla="*/ 2 h 88"/>
                    <a:gd name="T70" fmla="*/ 791 w 2396"/>
                    <a:gd name="T71" fmla="*/ 2 h 8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396"/>
                    <a:gd name="T109" fmla="*/ 0 h 88"/>
                    <a:gd name="T110" fmla="*/ 2396 w 2396"/>
                    <a:gd name="T111" fmla="*/ 88 h 8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396" h="88">
                      <a:moveTo>
                        <a:pt x="845" y="88"/>
                      </a:moveTo>
                      <a:lnTo>
                        <a:pt x="856" y="87"/>
                      </a:lnTo>
                      <a:lnTo>
                        <a:pt x="886" y="79"/>
                      </a:lnTo>
                      <a:lnTo>
                        <a:pt x="901" y="76"/>
                      </a:lnTo>
                      <a:lnTo>
                        <a:pt x="915" y="78"/>
                      </a:lnTo>
                      <a:lnTo>
                        <a:pt x="929" y="75"/>
                      </a:lnTo>
                      <a:lnTo>
                        <a:pt x="944" y="79"/>
                      </a:lnTo>
                      <a:lnTo>
                        <a:pt x="958" y="79"/>
                      </a:lnTo>
                      <a:lnTo>
                        <a:pt x="973" y="76"/>
                      </a:lnTo>
                      <a:lnTo>
                        <a:pt x="987" y="72"/>
                      </a:lnTo>
                      <a:lnTo>
                        <a:pt x="1001" y="68"/>
                      </a:lnTo>
                      <a:lnTo>
                        <a:pt x="1016" y="70"/>
                      </a:lnTo>
                      <a:lnTo>
                        <a:pt x="1030" y="70"/>
                      </a:lnTo>
                      <a:lnTo>
                        <a:pt x="1045" y="69"/>
                      </a:lnTo>
                      <a:lnTo>
                        <a:pt x="1059" y="69"/>
                      </a:lnTo>
                      <a:lnTo>
                        <a:pt x="1073" y="67"/>
                      </a:lnTo>
                      <a:lnTo>
                        <a:pt x="1088" y="72"/>
                      </a:lnTo>
                      <a:lnTo>
                        <a:pt x="1118" y="69"/>
                      </a:lnTo>
                      <a:lnTo>
                        <a:pt x="1132" y="69"/>
                      </a:lnTo>
                      <a:lnTo>
                        <a:pt x="1147" y="68"/>
                      </a:lnTo>
                      <a:lnTo>
                        <a:pt x="1161" y="72"/>
                      </a:lnTo>
                      <a:lnTo>
                        <a:pt x="1175" y="74"/>
                      </a:lnTo>
                      <a:lnTo>
                        <a:pt x="1190" y="78"/>
                      </a:lnTo>
                      <a:lnTo>
                        <a:pt x="1204" y="79"/>
                      </a:lnTo>
                      <a:lnTo>
                        <a:pt x="1219" y="79"/>
                      </a:lnTo>
                      <a:lnTo>
                        <a:pt x="1233" y="81"/>
                      </a:lnTo>
                      <a:lnTo>
                        <a:pt x="1263" y="79"/>
                      </a:lnTo>
                      <a:lnTo>
                        <a:pt x="1277" y="84"/>
                      </a:lnTo>
                      <a:lnTo>
                        <a:pt x="1297" y="88"/>
                      </a:lnTo>
                      <a:lnTo>
                        <a:pt x="1713" y="88"/>
                      </a:lnTo>
                      <a:lnTo>
                        <a:pt x="1735" y="81"/>
                      </a:lnTo>
                      <a:lnTo>
                        <a:pt x="1749" y="80"/>
                      </a:lnTo>
                      <a:lnTo>
                        <a:pt x="1771" y="87"/>
                      </a:lnTo>
                      <a:lnTo>
                        <a:pt x="1783" y="87"/>
                      </a:lnTo>
                      <a:lnTo>
                        <a:pt x="1794" y="79"/>
                      </a:lnTo>
                      <a:lnTo>
                        <a:pt x="1808" y="62"/>
                      </a:lnTo>
                      <a:lnTo>
                        <a:pt x="1809" y="58"/>
                      </a:lnTo>
                      <a:lnTo>
                        <a:pt x="1822" y="45"/>
                      </a:lnTo>
                      <a:lnTo>
                        <a:pt x="1837" y="39"/>
                      </a:lnTo>
                      <a:lnTo>
                        <a:pt x="1851" y="39"/>
                      </a:lnTo>
                      <a:lnTo>
                        <a:pt x="1863" y="29"/>
                      </a:lnTo>
                      <a:lnTo>
                        <a:pt x="1866" y="27"/>
                      </a:lnTo>
                      <a:lnTo>
                        <a:pt x="1896" y="27"/>
                      </a:lnTo>
                      <a:lnTo>
                        <a:pt x="1910" y="22"/>
                      </a:lnTo>
                      <a:lnTo>
                        <a:pt x="1924" y="22"/>
                      </a:lnTo>
                      <a:lnTo>
                        <a:pt x="1939" y="12"/>
                      </a:lnTo>
                      <a:lnTo>
                        <a:pt x="1953" y="20"/>
                      </a:lnTo>
                      <a:lnTo>
                        <a:pt x="1968" y="22"/>
                      </a:lnTo>
                      <a:lnTo>
                        <a:pt x="1982" y="29"/>
                      </a:lnTo>
                      <a:lnTo>
                        <a:pt x="1983" y="30"/>
                      </a:lnTo>
                      <a:lnTo>
                        <a:pt x="1996" y="50"/>
                      </a:lnTo>
                      <a:lnTo>
                        <a:pt x="2008" y="59"/>
                      </a:lnTo>
                      <a:lnTo>
                        <a:pt x="2011" y="62"/>
                      </a:lnTo>
                      <a:lnTo>
                        <a:pt x="2025" y="74"/>
                      </a:lnTo>
                      <a:lnTo>
                        <a:pt x="2034" y="87"/>
                      </a:lnTo>
                      <a:lnTo>
                        <a:pt x="2366" y="87"/>
                      </a:lnTo>
                      <a:lnTo>
                        <a:pt x="2366" y="58"/>
                      </a:lnTo>
                      <a:lnTo>
                        <a:pt x="2396" y="58"/>
                      </a:lnTo>
                      <a:lnTo>
                        <a:pt x="2396" y="0"/>
                      </a:lnTo>
                      <a:lnTo>
                        <a:pt x="0" y="0"/>
                      </a:lnTo>
                      <a:lnTo>
                        <a:pt x="0" y="29"/>
                      </a:lnTo>
                      <a:lnTo>
                        <a:pt x="15" y="29"/>
                      </a:lnTo>
                      <a:lnTo>
                        <a:pt x="15" y="58"/>
                      </a:lnTo>
                      <a:lnTo>
                        <a:pt x="89" y="58"/>
                      </a:lnTo>
                      <a:lnTo>
                        <a:pt x="89" y="87"/>
                      </a:lnTo>
                      <a:lnTo>
                        <a:pt x="104" y="87"/>
                      </a:lnTo>
                      <a:lnTo>
                        <a:pt x="104" y="29"/>
                      </a:lnTo>
                      <a:lnTo>
                        <a:pt x="134" y="29"/>
                      </a:lnTo>
                      <a:lnTo>
                        <a:pt x="134" y="58"/>
                      </a:lnTo>
                      <a:lnTo>
                        <a:pt x="164" y="58"/>
                      </a:lnTo>
                      <a:lnTo>
                        <a:pt x="164" y="87"/>
                      </a:lnTo>
                      <a:lnTo>
                        <a:pt x="833" y="87"/>
                      </a:lnTo>
                      <a:lnTo>
                        <a:pt x="845" y="88"/>
                      </a:lnTo>
                      <a:close/>
                    </a:path>
                  </a:pathLst>
                </a:custGeom>
                <a:solidFill>
                  <a:srgbClr val="78B9FA"/>
                </a:solidFill>
                <a:ln w="9360">
                  <a:solidFill>
                    <a:srgbClr val="78B9FA"/>
                  </a:solidFill>
                  <a:round/>
                  <a:headEnd/>
                  <a:tailEnd/>
                </a:ln>
              </p:spPr>
              <p:txBody>
                <a:bodyPr wrap="none" anchor="ctr"/>
                <a:lstStyle/>
                <a:p>
                  <a:endParaRPr lang="en-IN" b="1"/>
                </a:p>
              </p:txBody>
            </p:sp>
            <p:sp>
              <p:nvSpPr>
                <p:cNvPr id="13461" name="Freeform 319"/>
                <p:cNvSpPr>
                  <a:spLocks noChangeArrowheads="1"/>
                </p:cNvSpPr>
                <p:nvPr/>
              </p:nvSpPr>
              <p:spPr bwMode="auto">
                <a:xfrm>
                  <a:off x="1821" y="2062"/>
                  <a:ext cx="85" cy="68"/>
                </a:xfrm>
                <a:custGeom>
                  <a:avLst/>
                  <a:gdLst>
                    <a:gd name="T0" fmla="*/ 11 w 89"/>
                    <a:gd name="T1" fmla="*/ 2 h 87"/>
                    <a:gd name="T2" fmla="*/ 17 w 89"/>
                    <a:gd name="T3" fmla="*/ 2 h 87"/>
                    <a:gd name="T4" fmla="*/ 17 w 89"/>
                    <a:gd name="T5" fmla="*/ 2 h 87"/>
                    <a:gd name="T6" fmla="*/ 22 w 89"/>
                    <a:gd name="T7" fmla="*/ 2 h 87"/>
                    <a:gd name="T8" fmla="*/ 22 w 89"/>
                    <a:gd name="T9" fmla="*/ 2 h 87"/>
                    <a:gd name="T10" fmla="*/ 32 w 89"/>
                    <a:gd name="T11" fmla="*/ 2 h 87"/>
                    <a:gd name="T12" fmla="*/ 32 w 89"/>
                    <a:gd name="T13" fmla="*/ 0 h 87"/>
                    <a:gd name="T14" fmla="*/ 0 w 89"/>
                    <a:gd name="T15" fmla="*/ 0 h 87"/>
                    <a:gd name="T16" fmla="*/ 0 w 89"/>
                    <a:gd name="T17" fmla="*/ 2 h 87"/>
                    <a:gd name="T18" fmla="*/ 11 w 89"/>
                    <a:gd name="T19" fmla="*/ 2 h 87"/>
                    <a:gd name="T20" fmla="*/ 11 w 89"/>
                    <a:gd name="T21" fmla="*/ 2 h 87"/>
                    <a:gd name="T22" fmla="*/ 11 w 89"/>
                    <a:gd name="T23" fmla="*/ 2 h 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9"/>
                    <a:gd name="T37" fmla="*/ 0 h 87"/>
                    <a:gd name="T38" fmla="*/ 89 w 89"/>
                    <a:gd name="T39" fmla="*/ 87 h 8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9" h="87">
                      <a:moveTo>
                        <a:pt x="30" y="87"/>
                      </a:moveTo>
                      <a:lnTo>
                        <a:pt x="44" y="87"/>
                      </a:lnTo>
                      <a:lnTo>
                        <a:pt x="44" y="58"/>
                      </a:lnTo>
                      <a:lnTo>
                        <a:pt x="59" y="58"/>
                      </a:lnTo>
                      <a:lnTo>
                        <a:pt x="59" y="29"/>
                      </a:lnTo>
                      <a:lnTo>
                        <a:pt x="89" y="29"/>
                      </a:lnTo>
                      <a:lnTo>
                        <a:pt x="89" y="0"/>
                      </a:lnTo>
                      <a:lnTo>
                        <a:pt x="0" y="0"/>
                      </a:lnTo>
                      <a:lnTo>
                        <a:pt x="0" y="29"/>
                      </a:lnTo>
                      <a:lnTo>
                        <a:pt x="14" y="29"/>
                      </a:lnTo>
                      <a:lnTo>
                        <a:pt x="14" y="87"/>
                      </a:lnTo>
                      <a:lnTo>
                        <a:pt x="30" y="87"/>
                      </a:lnTo>
                      <a:close/>
                    </a:path>
                  </a:pathLst>
                </a:custGeom>
                <a:solidFill>
                  <a:srgbClr val="78B9FA"/>
                </a:solidFill>
                <a:ln w="9360">
                  <a:solidFill>
                    <a:srgbClr val="78B9FA"/>
                  </a:solidFill>
                  <a:round/>
                  <a:headEnd/>
                  <a:tailEnd/>
                </a:ln>
              </p:spPr>
              <p:txBody>
                <a:bodyPr wrap="none" anchor="ctr"/>
                <a:lstStyle/>
                <a:p>
                  <a:endParaRPr lang="en-IN" b="1"/>
                </a:p>
              </p:txBody>
            </p:sp>
            <p:sp>
              <p:nvSpPr>
                <p:cNvPr id="13462" name="Freeform 320"/>
                <p:cNvSpPr>
                  <a:spLocks noChangeArrowheads="1"/>
                </p:cNvSpPr>
                <p:nvPr/>
              </p:nvSpPr>
              <p:spPr bwMode="auto">
                <a:xfrm>
                  <a:off x="988" y="2062"/>
                  <a:ext cx="127" cy="69"/>
                </a:xfrm>
                <a:custGeom>
                  <a:avLst/>
                  <a:gdLst>
                    <a:gd name="T0" fmla="*/ 0 w 131"/>
                    <a:gd name="T1" fmla="*/ 2 h 88"/>
                    <a:gd name="T2" fmla="*/ 5 w 131"/>
                    <a:gd name="T3" fmla="*/ 2 h 88"/>
                    <a:gd name="T4" fmla="*/ 5 w 131"/>
                    <a:gd name="T5" fmla="*/ 2 h 88"/>
                    <a:gd name="T6" fmla="*/ 7 w 131"/>
                    <a:gd name="T7" fmla="*/ 2 h 88"/>
                    <a:gd name="T8" fmla="*/ 16 w 131"/>
                    <a:gd name="T9" fmla="*/ 2 h 88"/>
                    <a:gd name="T10" fmla="*/ 16 w 131"/>
                    <a:gd name="T11" fmla="*/ 0 h 88"/>
                    <a:gd name="T12" fmla="*/ 37 w 131"/>
                    <a:gd name="T13" fmla="*/ 0 h 88"/>
                    <a:gd name="T14" fmla="*/ 40 w 131"/>
                    <a:gd name="T15" fmla="*/ 2 h 88"/>
                    <a:gd name="T16" fmla="*/ 46 w 131"/>
                    <a:gd name="T17" fmla="*/ 2 h 88"/>
                    <a:gd name="T18" fmla="*/ 48 w 131"/>
                    <a:gd name="T19" fmla="*/ 1 h 88"/>
                    <a:gd name="T20" fmla="*/ 58 w 131"/>
                    <a:gd name="T21" fmla="*/ 1 h 88"/>
                    <a:gd name="T22" fmla="*/ 59 w 131"/>
                    <a:gd name="T23" fmla="*/ 2 h 88"/>
                    <a:gd name="T24" fmla="*/ 61 w 131"/>
                    <a:gd name="T25" fmla="*/ 2 h 88"/>
                    <a:gd name="T26" fmla="*/ 62 w 131"/>
                    <a:gd name="T27" fmla="*/ 2 h 88"/>
                    <a:gd name="T28" fmla="*/ 67 w 131"/>
                    <a:gd name="T29" fmla="*/ 2 h 88"/>
                    <a:gd name="T30" fmla="*/ 0 w 131"/>
                    <a:gd name="T31" fmla="*/ 2 h 88"/>
                    <a:gd name="T32" fmla="*/ 0 w 131"/>
                    <a:gd name="T33" fmla="*/ 2 h 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1"/>
                    <a:gd name="T52" fmla="*/ 0 h 88"/>
                    <a:gd name="T53" fmla="*/ 131 w 131"/>
                    <a:gd name="T54" fmla="*/ 88 h 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1" h="88">
                      <a:moveTo>
                        <a:pt x="0" y="85"/>
                      </a:moveTo>
                      <a:lnTo>
                        <a:pt x="5" y="60"/>
                      </a:lnTo>
                      <a:lnTo>
                        <a:pt x="5" y="58"/>
                      </a:lnTo>
                      <a:lnTo>
                        <a:pt x="7" y="29"/>
                      </a:lnTo>
                      <a:lnTo>
                        <a:pt x="19" y="29"/>
                      </a:lnTo>
                      <a:lnTo>
                        <a:pt x="19" y="0"/>
                      </a:lnTo>
                      <a:lnTo>
                        <a:pt x="73" y="0"/>
                      </a:lnTo>
                      <a:lnTo>
                        <a:pt x="78" y="6"/>
                      </a:lnTo>
                      <a:lnTo>
                        <a:pt x="92" y="3"/>
                      </a:lnTo>
                      <a:lnTo>
                        <a:pt x="97" y="1"/>
                      </a:lnTo>
                      <a:lnTo>
                        <a:pt x="115" y="1"/>
                      </a:lnTo>
                      <a:lnTo>
                        <a:pt x="118" y="30"/>
                      </a:lnTo>
                      <a:lnTo>
                        <a:pt x="121" y="59"/>
                      </a:lnTo>
                      <a:lnTo>
                        <a:pt x="122" y="60"/>
                      </a:lnTo>
                      <a:lnTo>
                        <a:pt x="131" y="88"/>
                      </a:lnTo>
                      <a:lnTo>
                        <a:pt x="0" y="88"/>
                      </a:lnTo>
                      <a:lnTo>
                        <a:pt x="0" y="85"/>
                      </a:lnTo>
                      <a:close/>
                    </a:path>
                  </a:pathLst>
                </a:custGeom>
                <a:solidFill>
                  <a:srgbClr val="96D2FA"/>
                </a:solidFill>
                <a:ln w="9360">
                  <a:solidFill>
                    <a:srgbClr val="96D2FA"/>
                  </a:solidFill>
                  <a:round/>
                  <a:headEnd/>
                  <a:tailEnd/>
                </a:ln>
              </p:spPr>
              <p:txBody>
                <a:bodyPr wrap="none" anchor="ctr"/>
                <a:lstStyle/>
                <a:p>
                  <a:endParaRPr lang="en-IN" b="1"/>
                </a:p>
              </p:txBody>
            </p:sp>
            <p:sp>
              <p:nvSpPr>
                <p:cNvPr id="13463" name="Freeform 321"/>
                <p:cNvSpPr>
                  <a:spLocks noChangeArrowheads="1"/>
                </p:cNvSpPr>
                <p:nvPr/>
              </p:nvSpPr>
              <p:spPr bwMode="auto">
                <a:xfrm>
                  <a:off x="1666" y="2062"/>
                  <a:ext cx="64" cy="68"/>
                </a:xfrm>
                <a:custGeom>
                  <a:avLst/>
                  <a:gdLst>
                    <a:gd name="T0" fmla="*/ 5 w 68"/>
                    <a:gd name="T1" fmla="*/ 2 h 87"/>
                    <a:gd name="T2" fmla="*/ 8 w 68"/>
                    <a:gd name="T3" fmla="*/ 2 h 87"/>
                    <a:gd name="T4" fmla="*/ 8 w 68"/>
                    <a:gd name="T5" fmla="*/ 2 h 87"/>
                    <a:gd name="T6" fmla="*/ 8 w 68"/>
                    <a:gd name="T7" fmla="*/ 2 h 87"/>
                    <a:gd name="T8" fmla="*/ 8 w 68"/>
                    <a:gd name="T9" fmla="*/ 2 h 87"/>
                    <a:gd name="T10" fmla="*/ 0 w 68"/>
                    <a:gd name="T11" fmla="*/ 0 h 87"/>
                    <a:gd name="T12" fmla="*/ 8 w 68"/>
                    <a:gd name="T13" fmla="*/ 0 h 87"/>
                    <a:gd name="T14" fmla="*/ 8 w 68"/>
                    <a:gd name="T15" fmla="*/ 2 h 87"/>
                    <a:gd name="T16" fmla="*/ 19 w 68"/>
                    <a:gd name="T17" fmla="*/ 2 h 87"/>
                    <a:gd name="T18" fmla="*/ 19 w 68"/>
                    <a:gd name="T19" fmla="*/ 2 h 87"/>
                    <a:gd name="T20" fmla="*/ 5 w 68"/>
                    <a:gd name="T21" fmla="*/ 2 h 8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8"/>
                    <a:gd name="T34" fmla="*/ 0 h 87"/>
                    <a:gd name="T35" fmla="*/ 68 w 68"/>
                    <a:gd name="T36" fmla="*/ 87 h 8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8" h="87">
                      <a:moveTo>
                        <a:pt x="5" y="87"/>
                      </a:moveTo>
                      <a:lnTo>
                        <a:pt x="8" y="71"/>
                      </a:lnTo>
                      <a:lnTo>
                        <a:pt x="12" y="58"/>
                      </a:lnTo>
                      <a:lnTo>
                        <a:pt x="9" y="29"/>
                      </a:lnTo>
                      <a:lnTo>
                        <a:pt x="8" y="27"/>
                      </a:lnTo>
                      <a:lnTo>
                        <a:pt x="0" y="0"/>
                      </a:lnTo>
                      <a:lnTo>
                        <a:pt x="38" y="0"/>
                      </a:lnTo>
                      <a:lnTo>
                        <a:pt x="38" y="58"/>
                      </a:lnTo>
                      <a:lnTo>
                        <a:pt x="68" y="58"/>
                      </a:lnTo>
                      <a:lnTo>
                        <a:pt x="68" y="87"/>
                      </a:lnTo>
                      <a:lnTo>
                        <a:pt x="5" y="87"/>
                      </a:lnTo>
                      <a:close/>
                    </a:path>
                  </a:pathLst>
                </a:custGeom>
                <a:solidFill>
                  <a:srgbClr val="96D2FA"/>
                </a:solidFill>
                <a:ln w="9360">
                  <a:solidFill>
                    <a:srgbClr val="96D2FA"/>
                  </a:solidFill>
                  <a:round/>
                  <a:headEnd/>
                  <a:tailEnd/>
                </a:ln>
              </p:spPr>
              <p:txBody>
                <a:bodyPr wrap="none" anchor="ctr"/>
                <a:lstStyle/>
                <a:p>
                  <a:endParaRPr lang="en-IN" b="1"/>
                </a:p>
              </p:txBody>
            </p:sp>
            <p:sp>
              <p:nvSpPr>
                <p:cNvPr id="13464" name="Freeform 322"/>
                <p:cNvSpPr>
                  <a:spLocks noChangeArrowheads="1"/>
                </p:cNvSpPr>
                <p:nvPr/>
              </p:nvSpPr>
              <p:spPr bwMode="auto">
                <a:xfrm>
                  <a:off x="1823" y="2062"/>
                  <a:ext cx="85" cy="68"/>
                </a:xfrm>
                <a:custGeom>
                  <a:avLst/>
                  <a:gdLst>
                    <a:gd name="T0" fmla="*/ 11 w 89"/>
                    <a:gd name="T1" fmla="*/ 2 h 87"/>
                    <a:gd name="T2" fmla="*/ 11 w 89"/>
                    <a:gd name="T3" fmla="*/ 2 h 87"/>
                    <a:gd name="T4" fmla="*/ 11 w 89"/>
                    <a:gd name="T5" fmla="*/ 2 h 87"/>
                    <a:gd name="T6" fmla="*/ 0 w 89"/>
                    <a:gd name="T7" fmla="*/ 2 h 87"/>
                    <a:gd name="T8" fmla="*/ 0 w 89"/>
                    <a:gd name="T9" fmla="*/ 0 h 87"/>
                    <a:gd name="T10" fmla="*/ 32 w 89"/>
                    <a:gd name="T11" fmla="*/ 0 h 87"/>
                    <a:gd name="T12" fmla="*/ 32 w 89"/>
                    <a:gd name="T13" fmla="*/ 2 h 87"/>
                    <a:gd name="T14" fmla="*/ 22 w 89"/>
                    <a:gd name="T15" fmla="*/ 2 h 87"/>
                    <a:gd name="T16" fmla="*/ 22 w 89"/>
                    <a:gd name="T17" fmla="*/ 2 h 87"/>
                    <a:gd name="T18" fmla="*/ 17 w 89"/>
                    <a:gd name="T19" fmla="*/ 2 h 87"/>
                    <a:gd name="T20" fmla="*/ 17 w 89"/>
                    <a:gd name="T21" fmla="*/ 2 h 87"/>
                    <a:gd name="T22" fmla="*/ 11 w 89"/>
                    <a:gd name="T23" fmla="*/ 2 h 87"/>
                    <a:gd name="T24" fmla="*/ 11 w 89"/>
                    <a:gd name="T25" fmla="*/ 2 h 8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9"/>
                    <a:gd name="T40" fmla="*/ 0 h 87"/>
                    <a:gd name="T41" fmla="*/ 89 w 89"/>
                    <a:gd name="T42" fmla="*/ 87 h 8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9" h="87">
                      <a:moveTo>
                        <a:pt x="17" y="87"/>
                      </a:moveTo>
                      <a:lnTo>
                        <a:pt x="15" y="80"/>
                      </a:lnTo>
                      <a:lnTo>
                        <a:pt x="15" y="29"/>
                      </a:lnTo>
                      <a:lnTo>
                        <a:pt x="0" y="29"/>
                      </a:lnTo>
                      <a:lnTo>
                        <a:pt x="0" y="0"/>
                      </a:lnTo>
                      <a:lnTo>
                        <a:pt x="89" y="0"/>
                      </a:lnTo>
                      <a:lnTo>
                        <a:pt x="89" y="29"/>
                      </a:lnTo>
                      <a:lnTo>
                        <a:pt x="59" y="29"/>
                      </a:lnTo>
                      <a:lnTo>
                        <a:pt x="59" y="58"/>
                      </a:lnTo>
                      <a:lnTo>
                        <a:pt x="45" y="58"/>
                      </a:lnTo>
                      <a:lnTo>
                        <a:pt x="45" y="87"/>
                      </a:lnTo>
                      <a:lnTo>
                        <a:pt x="18" y="87"/>
                      </a:lnTo>
                      <a:lnTo>
                        <a:pt x="17" y="87"/>
                      </a:lnTo>
                      <a:close/>
                    </a:path>
                  </a:pathLst>
                </a:custGeom>
                <a:solidFill>
                  <a:srgbClr val="96D2FA"/>
                </a:solidFill>
                <a:ln w="9360">
                  <a:solidFill>
                    <a:srgbClr val="96D2FA"/>
                  </a:solidFill>
                  <a:round/>
                  <a:headEnd/>
                  <a:tailEnd/>
                </a:ln>
              </p:spPr>
              <p:txBody>
                <a:bodyPr wrap="none" anchor="ctr"/>
                <a:lstStyle/>
                <a:p>
                  <a:endParaRPr lang="en-IN" b="1"/>
                </a:p>
              </p:txBody>
            </p:sp>
            <p:sp>
              <p:nvSpPr>
                <p:cNvPr id="13465" name="Freeform 323"/>
                <p:cNvSpPr>
                  <a:spLocks noChangeArrowheads="1"/>
                </p:cNvSpPr>
                <p:nvPr/>
              </p:nvSpPr>
              <p:spPr bwMode="auto">
                <a:xfrm>
                  <a:off x="2020" y="2064"/>
                  <a:ext cx="1139" cy="68"/>
                </a:xfrm>
                <a:custGeom>
                  <a:avLst/>
                  <a:gdLst>
                    <a:gd name="T0" fmla="*/ 325 w 1144"/>
                    <a:gd name="T1" fmla="*/ 2 h 87"/>
                    <a:gd name="T2" fmla="*/ 332 w 1144"/>
                    <a:gd name="T3" fmla="*/ 2 h 87"/>
                    <a:gd name="T4" fmla="*/ 339 w 1144"/>
                    <a:gd name="T5" fmla="*/ 2 h 87"/>
                    <a:gd name="T6" fmla="*/ 350 w 1144"/>
                    <a:gd name="T7" fmla="*/ 2 h 87"/>
                    <a:gd name="T8" fmla="*/ 365 w 1144"/>
                    <a:gd name="T9" fmla="*/ 2 h 87"/>
                    <a:gd name="T10" fmla="*/ 379 w 1144"/>
                    <a:gd name="T11" fmla="*/ 2 h 87"/>
                    <a:gd name="T12" fmla="*/ 393 w 1144"/>
                    <a:gd name="T13" fmla="*/ 2 h 87"/>
                    <a:gd name="T14" fmla="*/ 401 w 1144"/>
                    <a:gd name="T15" fmla="*/ 2 h 87"/>
                    <a:gd name="T16" fmla="*/ 540 w 1144"/>
                    <a:gd name="T17" fmla="*/ 2 h 87"/>
                    <a:gd name="T18" fmla="*/ 553 w 1144"/>
                    <a:gd name="T19" fmla="*/ 2 h 87"/>
                    <a:gd name="T20" fmla="*/ 574 w 1144"/>
                    <a:gd name="T21" fmla="*/ 2 h 87"/>
                    <a:gd name="T22" fmla="*/ 589 w 1144"/>
                    <a:gd name="T23" fmla="*/ 2 h 87"/>
                    <a:gd name="T24" fmla="*/ 603 w 1144"/>
                    <a:gd name="T25" fmla="*/ 2 h 87"/>
                    <a:gd name="T26" fmla="*/ 616 w 1144"/>
                    <a:gd name="T27" fmla="*/ 2 h 87"/>
                    <a:gd name="T28" fmla="*/ 619 w 1144"/>
                    <a:gd name="T29" fmla="*/ 2 h 87"/>
                    <a:gd name="T30" fmla="*/ 633 w 1144"/>
                    <a:gd name="T31" fmla="*/ 2 h 87"/>
                    <a:gd name="T32" fmla="*/ 647 w 1144"/>
                    <a:gd name="T33" fmla="*/ 2 h 87"/>
                    <a:gd name="T34" fmla="*/ 676 w 1144"/>
                    <a:gd name="T35" fmla="*/ 2 h 87"/>
                    <a:gd name="T36" fmla="*/ 691 w 1144"/>
                    <a:gd name="T37" fmla="*/ 2 h 87"/>
                    <a:gd name="T38" fmla="*/ 705 w 1144"/>
                    <a:gd name="T39" fmla="*/ 2 h 87"/>
                    <a:gd name="T40" fmla="*/ 720 w 1144"/>
                    <a:gd name="T41" fmla="*/ 2 h 87"/>
                    <a:gd name="T42" fmla="*/ 734 w 1144"/>
                    <a:gd name="T43" fmla="*/ 2 h 87"/>
                    <a:gd name="T44" fmla="*/ 746 w 1144"/>
                    <a:gd name="T45" fmla="*/ 2 h 87"/>
                    <a:gd name="T46" fmla="*/ 757 w 1144"/>
                    <a:gd name="T47" fmla="*/ 2 h 87"/>
                    <a:gd name="T48" fmla="*/ 767 w 1144"/>
                    <a:gd name="T49" fmla="*/ 2 h 87"/>
                    <a:gd name="T50" fmla="*/ 768 w 1144"/>
                    <a:gd name="T51" fmla="*/ 2 h 87"/>
                    <a:gd name="T52" fmla="*/ 779 w 1144"/>
                    <a:gd name="T53" fmla="*/ 2 h 87"/>
                    <a:gd name="T54" fmla="*/ 789 w 1144"/>
                    <a:gd name="T55" fmla="*/ 2 h 87"/>
                    <a:gd name="T56" fmla="*/ 800 w 1144"/>
                    <a:gd name="T57" fmla="*/ 2 h 87"/>
                    <a:gd name="T58" fmla="*/ 815 w 1144"/>
                    <a:gd name="T59" fmla="*/ 2 h 87"/>
                    <a:gd name="T60" fmla="*/ 829 w 1144"/>
                    <a:gd name="T61" fmla="*/ 2 h 87"/>
                    <a:gd name="T62" fmla="*/ 844 w 1144"/>
                    <a:gd name="T63" fmla="*/ 2 h 87"/>
                    <a:gd name="T64" fmla="*/ 858 w 1144"/>
                    <a:gd name="T65" fmla="*/ 2 h 87"/>
                    <a:gd name="T66" fmla="*/ 871 w 1144"/>
                    <a:gd name="T67" fmla="*/ 2 h 87"/>
                    <a:gd name="T68" fmla="*/ 886 w 1144"/>
                    <a:gd name="T69" fmla="*/ 2 h 87"/>
                    <a:gd name="T70" fmla="*/ 916 w 1144"/>
                    <a:gd name="T71" fmla="*/ 2 h 87"/>
                    <a:gd name="T72" fmla="*/ 929 w 1144"/>
                    <a:gd name="T73" fmla="*/ 2 h 87"/>
                    <a:gd name="T74" fmla="*/ 944 w 1144"/>
                    <a:gd name="T75" fmla="*/ 0 h 87"/>
                    <a:gd name="T76" fmla="*/ 969 w 1144"/>
                    <a:gd name="T77" fmla="*/ 2 h 87"/>
                    <a:gd name="T78" fmla="*/ 980 w 1144"/>
                    <a:gd name="T79" fmla="*/ 1 h 87"/>
                    <a:gd name="T80" fmla="*/ 1004 w 1144"/>
                    <a:gd name="T81" fmla="*/ 1 h 87"/>
                    <a:gd name="T82" fmla="*/ 1015 w 1144"/>
                    <a:gd name="T83" fmla="*/ 2 h 87"/>
                    <a:gd name="T84" fmla="*/ 1027 w 1144"/>
                    <a:gd name="T85" fmla="*/ 1 h 87"/>
                    <a:gd name="T86" fmla="*/ 1033 w 1144"/>
                    <a:gd name="T87" fmla="*/ 0 h 87"/>
                    <a:gd name="T88" fmla="*/ 0 w 1144"/>
                    <a:gd name="T89" fmla="*/ 0 h 87"/>
                    <a:gd name="T90" fmla="*/ 0 w 1144"/>
                    <a:gd name="T91" fmla="*/ 2 h 87"/>
                    <a:gd name="T92" fmla="*/ 14 w 1144"/>
                    <a:gd name="T93" fmla="*/ 2 h 87"/>
                    <a:gd name="T94" fmla="*/ 14 w 1144"/>
                    <a:gd name="T95" fmla="*/ 2 h 87"/>
                    <a:gd name="T96" fmla="*/ 89 w 1144"/>
                    <a:gd name="T97" fmla="*/ 2 h 87"/>
                    <a:gd name="T98" fmla="*/ 89 w 1144"/>
                    <a:gd name="T99" fmla="*/ 2 h 87"/>
                    <a:gd name="T100" fmla="*/ 103 w 1144"/>
                    <a:gd name="T101" fmla="*/ 2 h 87"/>
                    <a:gd name="T102" fmla="*/ 103 w 1144"/>
                    <a:gd name="T103" fmla="*/ 2 h 87"/>
                    <a:gd name="T104" fmla="*/ 114 w 1144"/>
                    <a:gd name="T105" fmla="*/ 2 h 87"/>
                    <a:gd name="T106" fmla="*/ 114 w 1144"/>
                    <a:gd name="T107" fmla="*/ 2 h 87"/>
                    <a:gd name="T108" fmla="*/ 142 w 1144"/>
                    <a:gd name="T109" fmla="*/ 2 h 87"/>
                    <a:gd name="T110" fmla="*/ 142 w 1144"/>
                    <a:gd name="T111" fmla="*/ 2 h 87"/>
                    <a:gd name="T112" fmla="*/ 320 w 1144"/>
                    <a:gd name="T113" fmla="*/ 2 h 87"/>
                    <a:gd name="T114" fmla="*/ 325 w 1144"/>
                    <a:gd name="T115" fmla="*/ 2 h 8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44"/>
                    <a:gd name="T175" fmla="*/ 0 h 87"/>
                    <a:gd name="T176" fmla="*/ 1144 w 1144"/>
                    <a:gd name="T177" fmla="*/ 87 h 8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44" h="87">
                      <a:moveTo>
                        <a:pt x="350" y="84"/>
                      </a:moveTo>
                      <a:lnTo>
                        <a:pt x="364" y="78"/>
                      </a:lnTo>
                      <a:lnTo>
                        <a:pt x="378" y="78"/>
                      </a:lnTo>
                      <a:lnTo>
                        <a:pt x="392" y="80"/>
                      </a:lnTo>
                      <a:lnTo>
                        <a:pt x="407" y="77"/>
                      </a:lnTo>
                      <a:lnTo>
                        <a:pt x="421" y="80"/>
                      </a:lnTo>
                      <a:lnTo>
                        <a:pt x="436" y="81"/>
                      </a:lnTo>
                      <a:lnTo>
                        <a:pt x="444" y="84"/>
                      </a:lnTo>
                      <a:lnTo>
                        <a:pt x="593" y="84"/>
                      </a:lnTo>
                      <a:lnTo>
                        <a:pt x="612" y="76"/>
                      </a:lnTo>
                      <a:lnTo>
                        <a:pt x="642" y="68"/>
                      </a:lnTo>
                      <a:lnTo>
                        <a:pt x="657" y="65"/>
                      </a:lnTo>
                      <a:lnTo>
                        <a:pt x="671" y="60"/>
                      </a:lnTo>
                      <a:lnTo>
                        <a:pt x="684" y="55"/>
                      </a:lnTo>
                      <a:lnTo>
                        <a:pt x="687" y="55"/>
                      </a:lnTo>
                      <a:lnTo>
                        <a:pt x="701" y="51"/>
                      </a:lnTo>
                      <a:lnTo>
                        <a:pt x="715" y="51"/>
                      </a:lnTo>
                      <a:lnTo>
                        <a:pt x="745" y="48"/>
                      </a:lnTo>
                      <a:lnTo>
                        <a:pt x="760" y="46"/>
                      </a:lnTo>
                      <a:lnTo>
                        <a:pt x="774" y="42"/>
                      </a:lnTo>
                      <a:lnTo>
                        <a:pt x="789" y="41"/>
                      </a:lnTo>
                      <a:lnTo>
                        <a:pt x="803" y="39"/>
                      </a:lnTo>
                      <a:lnTo>
                        <a:pt x="817" y="34"/>
                      </a:lnTo>
                      <a:lnTo>
                        <a:pt x="832" y="30"/>
                      </a:lnTo>
                      <a:lnTo>
                        <a:pt x="846" y="28"/>
                      </a:lnTo>
                      <a:lnTo>
                        <a:pt x="847" y="28"/>
                      </a:lnTo>
                      <a:lnTo>
                        <a:pt x="861" y="26"/>
                      </a:lnTo>
                      <a:lnTo>
                        <a:pt x="875" y="26"/>
                      </a:lnTo>
                      <a:lnTo>
                        <a:pt x="889" y="22"/>
                      </a:lnTo>
                      <a:lnTo>
                        <a:pt x="904" y="19"/>
                      </a:lnTo>
                      <a:lnTo>
                        <a:pt x="918" y="13"/>
                      </a:lnTo>
                      <a:lnTo>
                        <a:pt x="933" y="16"/>
                      </a:lnTo>
                      <a:lnTo>
                        <a:pt x="947" y="16"/>
                      </a:lnTo>
                      <a:lnTo>
                        <a:pt x="961" y="13"/>
                      </a:lnTo>
                      <a:lnTo>
                        <a:pt x="976" y="8"/>
                      </a:lnTo>
                      <a:lnTo>
                        <a:pt x="1006" y="5"/>
                      </a:lnTo>
                      <a:lnTo>
                        <a:pt x="1020" y="4"/>
                      </a:lnTo>
                      <a:lnTo>
                        <a:pt x="1035" y="0"/>
                      </a:lnTo>
                      <a:lnTo>
                        <a:pt x="1065" y="2"/>
                      </a:lnTo>
                      <a:lnTo>
                        <a:pt x="1079" y="1"/>
                      </a:lnTo>
                      <a:lnTo>
                        <a:pt x="1109" y="1"/>
                      </a:lnTo>
                      <a:lnTo>
                        <a:pt x="1123" y="4"/>
                      </a:lnTo>
                      <a:lnTo>
                        <a:pt x="1138" y="1"/>
                      </a:lnTo>
                      <a:lnTo>
                        <a:pt x="1144" y="0"/>
                      </a:lnTo>
                      <a:lnTo>
                        <a:pt x="0" y="0"/>
                      </a:lnTo>
                      <a:lnTo>
                        <a:pt x="0" y="29"/>
                      </a:lnTo>
                      <a:lnTo>
                        <a:pt x="14" y="29"/>
                      </a:lnTo>
                      <a:lnTo>
                        <a:pt x="14" y="58"/>
                      </a:lnTo>
                      <a:lnTo>
                        <a:pt x="89" y="58"/>
                      </a:lnTo>
                      <a:lnTo>
                        <a:pt x="89" y="87"/>
                      </a:lnTo>
                      <a:lnTo>
                        <a:pt x="103" y="87"/>
                      </a:lnTo>
                      <a:lnTo>
                        <a:pt x="103" y="29"/>
                      </a:lnTo>
                      <a:lnTo>
                        <a:pt x="133" y="29"/>
                      </a:lnTo>
                      <a:lnTo>
                        <a:pt x="133" y="58"/>
                      </a:lnTo>
                      <a:lnTo>
                        <a:pt x="163" y="58"/>
                      </a:lnTo>
                      <a:lnTo>
                        <a:pt x="163" y="87"/>
                      </a:lnTo>
                      <a:lnTo>
                        <a:pt x="342" y="87"/>
                      </a:lnTo>
                      <a:lnTo>
                        <a:pt x="350" y="84"/>
                      </a:lnTo>
                      <a:close/>
                    </a:path>
                  </a:pathLst>
                </a:custGeom>
                <a:solidFill>
                  <a:srgbClr val="96D2FA"/>
                </a:solidFill>
                <a:ln w="9360">
                  <a:solidFill>
                    <a:srgbClr val="96D2FA"/>
                  </a:solidFill>
                  <a:round/>
                  <a:headEnd/>
                  <a:tailEnd/>
                </a:ln>
              </p:spPr>
              <p:txBody>
                <a:bodyPr wrap="none" anchor="ctr"/>
                <a:lstStyle/>
                <a:p>
                  <a:endParaRPr lang="en-IN" b="1"/>
                </a:p>
              </p:txBody>
            </p:sp>
            <p:sp>
              <p:nvSpPr>
                <p:cNvPr id="13466" name="Freeform 324"/>
                <p:cNvSpPr>
                  <a:spLocks noChangeArrowheads="1"/>
                </p:cNvSpPr>
                <p:nvPr/>
              </p:nvSpPr>
              <p:spPr bwMode="auto">
                <a:xfrm>
                  <a:off x="4146" y="2062"/>
                  <a:ext cx="276" cy="68"/>
                </a:xfrm>
                <a:custGeom>
                  <a:avLst/>
                  <a:gdLst>
                    <a:gd name="T0" fmla="*/ 51 w 280"/>
                    <a:gd name="T1" fmla="*/ 2 h 87"/>
                    <a:gd name="T2" fmla="*/ 63 w 280"/>
                    <a:gd name="T3" fmla="*/ 2 h 87"/>
                    <a:gd name="T4" fmla="*/ 66 w 280"/>
                    <a:gd name="T5" fmla="*/ 2 h 87"/>
                    <a:gd name="T6" fmla="*/ 63 w 280"/>
                    <a:gd name="T7" fmla="*/ 2 h 87"/>
                    <a:gd name="T8" fmla="*/ 49 w 280"/>
                    <a:gd name="T9" fmla="*/ 2 h 87"/>
                    <a:gd name="T10" fmla="*/ 35 w 280"/>
                    <a:gd name="T11" fmla="*/ 2 h 87"/>
                    <a:gd name="T12" fmla="*/ 35 w 280"/>
                    <a:gd name="T13" fmla="*/ 2 h 87"/>
                    <a:gd name="T14" fmla="*/ 28 w 280"/>
                    <a:gd name="T15" fmla="*/ 2 h 87"/>
                    <a:gd name="T16" fmla="*/ 13 w 280"/>
                    <a:gd name="T17" fmla="*/ 2 h 87"/>
                    <a:gd name="T18" fmla="*/ 0 w 280"/>
                    <a:gd name="T19" fmla="*/ 0 h 87"/>
                    <a:gd name="T20" fmla="*/ 204 w 280"/>
                    <a:gd name="T21" fmla="*/ 0 h 87"/>
                    <a:gd name="T22" fmla="*/ 204 w 280"/>
                    <a:gd name="T23" fmla="*/ 2 h 87"/>
                    <a:gd name="T24" fmla="*/ 181 w 280"/>
                    <a:gd name="T25" fmla="*/ 2 h 87"/>
                    <a:gd name="T26" fmla="*/ 181 w 280"/>
                    <a:gd name="T27" fmla="*/ 2 h 87"/>
                    <a:gd name="T28" fmla="*/ 54 w 280"/>
                    <a:gd name="T29" fmla="*/ 2 h 87"/>
                    <a:gd name="T30" fmla="*/ 51 w 280"/>
                    <a:gd name="T31" fmla="*/ 2 h 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0"/>
                    <a:gd name="T49" fmla="*/ 0 h 87"/>
                    <a:gd name="T50" fmla="*/ 280 w 280"/>
                    <a:gd name="T51" fmla="*/ 87 h 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0" h="87">
                      <a:moveTo>
                        <a:pt x="73" y="85"/>
                      </a:moveTo>
                      <a:lnTo>
                        <a:pt x="85" y="66"/>
                      </a:lnTo>
                      <a:lnTo>
                        <a:pt x="88" y="56"/>
                      </a:lnTo>
                      <a:lnTo>
                        <a:pt x="85" y="27"/>
                      </a:lnTo>
                      <a:lnTo>
                        <a:pt x="71" y="25"/>
                      </a:lnTo>
                      <a:lnTo>
                        <a:pt x="56" y="12"/>
                      </a:lnTo>
                      <a:lnTo>
                        <a:pt x="42" y="14"/>
                      </a:lnTo>
                      <a:lnTo>
                        <a:pt x="28" y="18"/>
                      </a:lnTo>
                      <a:lnTo>
                        <a:pt x="13" y="14"/>
                      </a:lnTo>
                      <a:lnTo>
                        <a:pt x="0" y="0"/>
                      </a:lnTo>
                      <a:lnTo>
                        <a:pt x="280" y="0"/>
                      </a:lnTo>
                      <a:lnTo>
                        <a:pt x="280" y="58"/>
                      </a:lnTo>
                      <a:lnTo>
                        <a:pt x="250" y="58"/>
                      </a:lnTo>
                      <a:lnTo>
                        <a:pt x="250" y="87"/>
                      </a:lnTo>
                      <a:lnTo>
                        <a:pt x="76" y="87"/>
                      </a:lnTo>
                      <a:lnTo>
                        <a:pt x="73" y="85"/>
                      </a:lnTo>
                      <a:close/>
                    </a:path>
                  </a:pathLst>
                </a:custGeom>
                <a:solidFill>
                  <a:srgbClr val="96D2FA"/>
                </a:solidFill>
                <a:ln w="9360">
                  <a:solidFill>
                    <a:srgbClr val="96D2FA"/>
                  </a:solidFill>
                  <a:round/>
                  <a:headEnd/>
                  <a:tailEnd/>
                </a:ln>
              </p:spPr>
              <p:txBody>
                <a:bodyPr wrap="none" anchor="ctr"/>
                <a:lstStyle/>
                <a:p>
                  <a:endParaRPr lang="en-IN" b="1"/>
                </a:p>
              </p:txBody>
            </p:sp>
            <p:sp>
              <p:nvSpPr>
                <p:cNvPr id="13467" name="Freeform 325"/>
                <p:cNvSpPr>
                  <a:spLocks noChangeArrowheads="1"/>
                </p:cNvSpPr>
                <p:nvPr/>
              </p:nvSpPr>
              <p:spPr bwMode="auto">
                <a:xfrm>
                  <a:off x="3199" y="2062"/>
                  <a:ext cx="522" cy="21"/>
                </a:xfrm>
                <a:custGeom>
                  <a:avLst/>
                  <a:gdLst>
                    <a:gd name="T0" fmla="*/ 275 w 526"/>
                    <a:gd name="T1" fmla="*/ 1 h 30"/>
                    <a:gd name="T2" fmla="*/ 277 w 526"/>
                    <a:gd name="T3" fmla="*/ 1 h 30"/>
                    <a:gd name="T4" fmla="*/ 289 w 526"/>
                    <a:gd name="T5" fmla="*/ 1 h 30"/>
                    <a:gd name="T6" fmla="*/ 299 w 526"/>
                    <a:gd name="T7" fmla="*/ 1 h 30"/>
                    <a:gd name="T8" fmla="*/ 300 w 526"/>
                    <a:gd name="T9" fmla="*/ 1 h 30"/>
                    <a:gd name="T10" fmla="*/ 308 w 526"/>
                    <a:gd name="T11" fmla="*/ 1 h 30"/>
                    <a:gd name="T12" fmla="*/ 314 w 526"/>
                    <a:gd name="T13" fmla="*/ 1 h 30"/>
                    <a:gd name="T14" fmla="*/ 329 w 526"/>
                    <a:gd name="T15" fmla="*/ 1 h 30"/>
                    <a:gd name="T16" fmla="*/ 343 w 526"/>
                    <a:gd name="T17" fmla="*/ 1 h 30"/>
                    <a:gd name="T18" fmla="*/ 357 w 526"/>
                    <a:gd name="T19" fmla="*/ 1 h 30"/>
                    <a:gd name="T20" fmla="*/ 371 w 526"/>
                    <a:gd name="T21" fmla="*/ 1 h 30"/>
                    <a:gd name="T22" fmla="*/ 400 w 526"/>
                    <a:gd name="T23" fmla="*/ 1 h 30"/>
                    <a:gd name="T24" fmla="*/ 422 w 526"/>
                    <a:gd name="T25" fmla="*/ 1 h 30"/>
                    <a:gd name="T26" fmla="*/ 433 w 526"/>
                    <a:gd name="T27" fmla="*/ 1 h 30"/>
                    <a:gd name="T28" fmla="*/ 442 w 526"/>
                    <a:gd name="T29" fmla="*/ 0 h 30"/>
                    <a:gd name="T30" fmla="*/ 0 w 526"/>
                    <a:gd name="T31" fmla="*/ 0 h 30"/>
                    <a:gd name="T32" fmla="*/ 11 w 526"/>
                    <a:gd name="T33" fmla="*/ 1 h 30"/>
                    <a:gd name="T34" fmla="*/ 25 w 526"/>
                    <a:gd name="T35" fmla="*/ 1 h 30"/>
                    <a:gd name="T36" fmla="*/ 40 w 526"/>
                    <a:gd name="T37" fmla="*/ 1 h 30"/>
                    <a:gd name="T38" fmla="*/ 54 w 526"/>
                    <a:gd name="T39" fmla="*/ 1 h 30"/>
                    <a:gd name="T40" fmla="*/ 65 w 526"/>
                    <a:gd name="T41" fmla="*/ 1 h 30"/>
                    <a:gd name="T42" fmla="*/ 77 w 526"/>
                    <a:gd name="T43" fmla="*/ 1 h 30"/>
                    <a:gd name="T44" fmla="*/ 92 w 526"/>
                    <a:gd name="T45" fmla="*/ 1 h 30"/>
                    <a:gd name="T46" fmla="*/ 106 w 526"/>
                    <a:gd name="T47" fmla="*/ 1 h 30"/>
                    <a:gd name="T48" fmla="*/ 120 w 526"/>
                    <a:gd name="T49" fmla="*/ 1 h 30"/>
                    <a:gd name="T50" fmla="*/ 134 w 526"/>
                    <a:gd name="T51" fmla="*/ 1 h 30"/>
                    <a:gd name="T52" fmla="*/ 164 w 526"/>
                    <a:gd name="T53" fmla="*/ 1 h 30"/>
                    <a:gd name="T54" fmla="*/ 178 w 526"/>
                    <a:gd name="T55" fmla="*/ 1 h 30"/>
                    <a:gd name="T56" fmla="*/ 185 w 526"/>
                    <a:gd name="T57" fmla="*/ 1 h 30"/>
                    <a:gd name="T58" fmla="*/ 202 w 526"/>
                    <a:gd name="T59" fmla="*/ 1 h 30"/>
                    <a:gd name="T60" fmla="*/ 216 w 526"/>
                    <a:gd name="T61" fmla="*/ 1 h 30"/>
                    <a:gd name="T62" fmla="*/ 226 w 526"/>
                    <a:gd name="T63" fmla="*/ 1 h 30"/>
                    <a:gd name="T64" fmla="*/ 256 w 526"/>
                    <a:gd name="T65" fmla="*/ 1 h 30"/>
                    <a:gd name="T66" fmla="*/ 270 w 526"/>
                    <a:gd name="T67" fmla="*/ 1 h 30"/>
                    <a:gd name="T68" fmla="*/ 275 w 526"/>
                    <a:gd name="T69" fmla="*/ 1 h 3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26"/>
                    <a:gd name="T106" fmla="*/ 0 h 30"/>
                    <a:gd name="T107" fmla="*/ 526 w 526"/>
                    <a:gd name="T108" fmla="*/ 30 h 3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26" h="30">
                      <a:moveTo>
                        <a:pt x="322" y="29"/>
                      </a:moveTo>
                      <a:lnTo>
                        <a:pt x="324" y="27"/>
                      </a:lnTo>
                      <a:lnTo>
                        <a:pt x="337" y="25"/>
                      </a:lnTo>
                      <a:lnTo>
                        <a:pt x="352" y="27"/>
                      </a:lnTo>
                      <a:lnTo>
                        <a:pt x="353" y="27"/>
                      </a:lnTo>
                      <a:lnTo>
                        <a:pt x="366" y="30"/>
                      </a:lnTo>
                      <a:lnTo>
                        <a:pt x="375" y="27"/>
                      </a:lnTo>
                      <a:lnTo>
                        <a:pt x="396" y="20"/>
                      </a:lnTo>
                      <a:lnTo>
                        <a:pt x="411" y="14"/>
                      </a:lnTo>
                      <a:lnTo>
                        <a:pt x="425" y="13"/>
                      </a:lnTo>
                      <a:lnTo>
                        <a:pt x="439" y="13"/>
                      </a:lnTo>
                      <a:lnTo>
                        <a:pt x="469" y="9"/>
                      </a:lnTo>
                      <a:lnTo>
                        <a:pt x="499" y="7"/>
                      </a:lnTo>
                      <a:lnTo>
                        <a:pt x="514" y="2"/>
                      </a:lnTo>
                      <a:lnTo>
                        <a:pt x="526" y="0"/>
                      </a:lnTo>
                      <a:lnTo>
                        <a:pt x="0" y="0"/>
                      </a:lnTo>
                      <a:lnTo>
                        <a:pt x="11" y="1"/>
                      </a:lnTo>
                      <a:lnTo>
                        <a:pt x="25" y="3"/>
                      </a:lnTo>
                      <a:lnTo>
                        <a:pt x="40" y="3"/>
                      </a:lnTo>
                      <a:lnTo>
                        <a:pt x="54" y="8"/>
                      </a:lnTo>
                      <a:lnTo>
                        <a:pt x="84" y="11"/>
                      </a:lnTo>
                      <a:lnTo>
                        <a:pt x="98" y="15"/>
                      </a:lnTo>
                      <a:lnTo>
                        <a:pt x="113" y="19"/>
                      </a:lnTo>
                      <a:lnTo>
                        <a:pt x="127" y="24"/>
                      </a:lnTo>
                      <a:lnTo>
                        <a:pt x="142" y="27"/>
                      </a:lnTo>
                      <a:lnTo>
                        <a:pt x="156" y="25"/>
                      </a:lnTo>
                      <a:lnTo>
                        <a:pt x="186" y="19"/>
                      </a:lnTo>
                      <a:lnTo>
                        <a:pt x="201" y="17"/>
                      </a:lnTo>
                      <a:lnTo>
                        <a:pt x="215" y="15"/>
                      </a:lnTo>
                      <a:lnTo>
                        <a:pt x="244" y="20"/>
                      </a:lnTo>
                      <a:lnTo>
                        <a:pt x="258" y="24"/>
                      </a:lnTo>
                      <a:lnTo>
                        <a:pt x="273" y="24"/>
                      </a:lnTo>
                      <a:lnTo>
                        <a:pt x="303" y="21"/>
                      </a:lnTo>
                      <a:lnTo>
                        <a:pt x="317" y="26"/>
                      </a:lnTo>
                      <a:lnTo>
                        <a:pt x="322" y="29"/>
                      </a:lnTo>
                      <a:close/>
                    </a:path>
                  </a:pathLst>
                </a:custGeom>
                <a:solidFill>
                  <a:srgbClr val="96D2FA"/>
                </a:solidFill>
                <a:ln w="9360">
                  <a:solidFill>
                    <a:srgbClr val="96D2FA"/>
                  </a:solidFill>
                  <a:round/>
                  <a:headEnd/>
                  <a:tailEnd/>
                </a:ln>
              </p:spPr>
              <p:txBody>
                <a:bodyPr wrap="none" anchor="ctr"/>
                <a:lstStyle/>
                <a:p>
                  <a:endParaRPr lang="en-IN" b="1"/>
                </a:p>
              </p:txBody>
            </p:sp>
            <p:sp>
              <p:nvSpPr>
                <p:cNvPr id="13468" name="Freeform 326"/>
                <p:cNvSpPr>
                  <a:spLocks noChangeArrowheads="1"/>
                </p:cNvSpPr>
                <p:nvPr/>
              </p:nvSpPr>
              <p:spPr bwMode="auto">
                <a:xfrm>
                  <a:off x="1833" y="2064"/>
                  <a:ext cx="73" cy="68"/>
                </a:xfrm>
                <a:custGeom>
                  <a:avLst/>
                  <a:gdLst>
                    <a:gd name="T0" fmla="*/ 9 w 77"/>
                    <a:gd name="T1" fmla="*/ 2 h 87"/>
                    <a:gd name="T2" fmla="*/ 9 w 77"/>
                    <a:gd name="T3" fmla="*/ 2 h 87"/>
                    <a:gd name="T4" fmla="*/ 9 w 77"/>
                    <a:gd name="T5" fmla="*/ 2 h 87"/>
                    <a:gd name="T6" fmla="*/ 2 w 77"/>
                    <a:gd name="T7" fmla="*/ 2 h 87"/>
                    <a:gd name="T8" fmla="*/ 2 w 77"/>
                    <a:gd name="T9" fmla="*/ 2 h 87"/>
                    <a:gd name="T10" fmla="*/ 0 w 77"/>
                    <a:gd name="T11" fmla="*/ 2 h 87"/>
                    <a:gd name="T12" fmla="*/ 2 w 77"/>
                    <a:gd name="T13" fmla="*/ 2 h 87"/>
                    <a:gd name="T14" fmla="*/ 9 w 77"/>
                    <a:gd name="T15" fmla="*/ 2 h 87"/>
                    <a:gd name="T16" fmla="*/ 9 w 77"/>
                    <a:gd name="T17" fmla="*/ 2 h 87"/>
                    <a:gd name="T18" fmla="*/ 9 w 77"/>
                    <a:gd name="T19" fmla="*/ 2 h 87"/>
                    <a:gd name="T20" fmla="*/ 9 w 77"/>
                    <a:gd name="T21" fmla="*/ 2 h 87"/>
                    <a:gd name="T22" fmla="*/ 13 w 77"/>
                    <a:gd name="T23" fmla="*/ 0 h 87"/>
                    <a:gd name="T24" fmla="*/ 24 w 77"/>
                    <a:gd name="T25" fmla="*/ 0 h 87"/>
                    <a:gd name="T26" fmla="*/ 24 w 77"/>
                    <a:gd name="T27" fmla="*/ 2 h 87"/>
                    <a:gd name="T28" fmla="*/ 14 w 77"/>
                    <a:gd name="T29" fmla="*/ 2 h 87"/>
                    <a:gd name="T30" fmla="*/ 14 w 77"/>
                    <a:gd name="T31" fmla="*/ 2 h 87"/>
                    <a:gd name="T32" fmla="*/ 9 w 77"/>
                    <a:gd name="T33" fmla="*/ 2 h 87"/>
                    <a:gd name="T34" fmla="*/ 9 w 77"/>
                    <a:gd name="T35" fmla="*/ 2 h 87"/>
                    <a:gd name="T36" fmla="*/ 9 w 77"/>
                    <a:gd name="T37" fmla="*/ 2 h 87"/>
                    <a:gd name="T38" fmla="*/ 9 w 77"/>
                    <a:gd name="T39" fmla="*/ 2 h 8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7"/>
                    <a:gd name="T61" fmla="*/ 0 h 87"/>
                    <a:gd name="T62" fmla="*/ 77 w 77"/>
                    <a:gd name="T63" fmla="*/ 87 h 8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7" h="87">
                      <a:moveTo>
                        <a:pt x="19" y="84"/>
                      </a:moveTo>
                      <a:lnTo>
                        <a:pt x="17" y="70"/>
                      </a:lnTo>
                      <a:lnTo>
                        <a:pt x="11" y="57"/>
                      </a:lnTo>
                      <a:lnTo>
                        <a:pt x="2" y="34"/>
                      </a:lnTo>
                      <a:lnTo>
                        <a:pt x="2" y="28"/>
                      </a:lnTo>
                      <a:lnTo>
                        <a:pt x="0" y="28"/>
                      </a:lnTo>
                      <a:lnTo>
                        <a:pt x="2" y="23"/>
                      </a:lnTo>
                      <a:lnTo>
                        <a:pt x="12" y="28"/>
                      </a:lnTo>
                      <a:lnTo>
                        <a:pt x="17" y="31"/>
                      </a:lnTo>
                      <a:lnTo>
                        <a:pt x="19" y="28"/>
                      </a:lnTo>
                      <a:lnTo>
                        <a:pt x="32" y="13"/>
                      </a:lnTo>
                      <a:lnTo>
                        <a:pt x="46" y="0"/>
                      </a:lnTo>
                      <a:lnTo>
                        <a:pt x="77" y="0"/>
                      </a:lnTo>
                      <a:lnTo>
                        <a:pt x="77" y="29"/>
                      </a:lnTo>
                      <a:lnTo>
                        <a:pt x="47" y="29"/>
                      </a:lnTo>
                      <a:lnTo>
                        <a:pt x="47" y="58"/>
                      </a:lnTo>
                      <a:lnTo>
                        <a:pt x="32" y="58"/>
                      </a:lnTo>
                      <a:lnTo>
                        <a:pt x="32" y="87"/>
                      </a:lnTo>
                      <a:lnTo>
                        <a:pt x="19" y="87"/>
                      </a:lnTo>
                      <a:lnTo>
                        <a:pt x="19" y="84"/>
                      </a:lnTo>
                      <a:close/>
                    </a:path>
                  </a:pathLst>
                </a:custGeom>
                <a:solidFill>
                  <a:srgbClr val="B4F0FA"/>
                </a:solidFill>
                <a:ln w="9360">
                  <a:solidFill>
                    <a:srgbClr val="B4F0FA"/>
                  </a:solidFill>
                  <a:round/>
                  <a:headEnd/>
                  <a:tailEnd/>
                </a:ln>
              </p:spPr>
              <p:txBody>
                <a:bodyPr wrap="none" anchor="ctr"/>
                <a:lstStyle/>
                <a:p>
                  <a:endParaRPr lang="en-IN" b="1"/>
                </a:p>
              </p:txBody>
            </p:sp>
            <p:sp>
              <p:nvSpPr>
                <p:cNvPr id="13469" name="Freeform 327"/>
                <p:cNvSpPr>
                  <a:spLocks noChangeArrowheads="1"/>
                </p:cNvSpPr>
                <p:nvPr/>
              </p:nvSpPr>
              <p:spPr bwMode="auto">
                <a:xfrm>
                  <a:off x="2118" y="2094"/>
                  <a:ext cx="11" cy="35"/>
                </a:xfrm>
                <a:custGeom>
                  <a:avLst/>
                  <a:gdLst>
                    <a:gd name="T0" fmla="*/ 0 w 15"/>
                    <a:gd name="T1" fmla="*/ 1 h 47"/>
                    <a:gd name="T2" fmla="*/ 0 w 15"/>
                    <a:gd name="T3" fmla="*/ 1 h 47"/>
                    <a:gd name="T4" fmla="*/ 1 w 15"/>
                    <a:gd name="T5" fmla="*/ 1 h 47"/>
                    <a:gd name="T6" fmla="*/ 1 w 15"/>
                    <a:gd name="T7" fmla="*/ 0 h 47"/>
                    <a:gd name="T8" fmla="*/ 1 w 15"/>
                    <a:gd name="T9" fmla="*/ 1 h 47"/>
                    <a:gd name="T10" fmla="*/ 0 w 15"/>
                    <a:gd name="T11" fmla="*/ 1 h 47"/>
                    <a:gd name="T12" fmla="*/ 0 60000 65536"/>
                    <a:gd name="T13" fmla="*/ 0 60000 65536"/>
                    <a:gd name="T14" fmla="*/ 0 60000 65536"/>
                    <a:gd name="T15" fmla="*/ 0 60000 65536"/>
                    <a:gd name="T16" fmla="*/ 0 60000 65536"/>
                    <a:gd name="T17" fmla="*/ 0 60000 65536"/>
                    <a:gd name="T18" fmla="*/ 0 w 15"/>
                    <a:gd name="T19" fmla="*/ 0 h 47"/>
                    <a:gd name="T20" fmla="*/ 15 w 15"/>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15" h="47">
                      <a:moveTo>
                        <a:pt x="0" y="26"/>
                      </a:moveTo>
                      <a:lnTo>
                        <a:pt x="0" y="47"/>
                      </a:lnTo>
                      <a:lnTo>
                        <a:pt x="15" y="47"/>
                      </a:lnTo>
                      <a:lnTo>
                        <a:pt x="15" y="0"/>
                      </a:lnTo>
                      <a:lnTo>
                        <a:pt x="5" y="18"/>
                      </a:lnTo>
                      <a:lnTo>
                        <a:pt x="0" y="26"/>
                      </a:lnTo>
                      <a:close/>
                    </a:path>
                  </a:pathLst>
                </a:custGeom>
                <a:solidFill>
                  <a:srgbClr val="B4F0FA"/>
                </a:solidFill>
                <a:ln w="9360">
                  <a:solidFill>
                    <a:srgbClr val="B4F0FA"/>
                  </a:solidFill>
                  <a:round/>
                  <a:headEnd/>
                  <a:tailEnd/>
                </a:ln>
              </p:spPr>
              <p:txBody>
                <a:bodyPr wrap="none" anchor="ctr"/>
                <a:lstStyle/>
                <a:p>
                  <a:endParaRPr lang="en-IN" b="1"/>
                </a:p>
              </p:txBody>
            </p:sp>
            <p:sp>
              <p:nvSpPr>
                <p:cNvPr id="13470" name="Freeform 328"/>
                <p:cNvSpPr>
                  <a:spLocks noChangeArrowheads="1"/>
                </p:cNvSpPr>
                <p:nvPr/>
              </p:nvSpPr>
              <p:spPr bwMode="auto">
                <a:xfrm>
                  <a:off x="2130" y="2062"/>
                  <a:ext cx="519" cy="68"/>
                </a:xfrm>
                <a:custGeom>
                  <a:avLst/>
                  <a:gdLst>
                    <a:gd name="T0" fmla="*/ 68 w 523"/>
                    <a:gd name="T1" fmla="*/ 2 h 87"/>
                    <a:gd name="T2" fmla="*/ 65 w 523"/>
                    <a:gd name="T3" fmla="*/ 2 h 87"/>
                    <a:gd name="T4" fmla="*/ 71 w 523"/>
                    <a:gd name="T5" fmla="*/ 2 h 87"/>
                    <a:gd name="T6" fmla="*/ 85 w 523"/>
                    <a:gd name="T7" fmla="*/ 2 h 87"/>
                    <a:gd name="T8" fmla="*/ 99 w 523"/>
                    <a:gd name="T9" fmla="*/ 2 h 87"/>
                    <a:gd name="T10" fmla="*/ 113 w 523"/>
                    <a:gd name="T11" fmla="*/ 2 h 87"/>
                    <a:gd name="T12" fmla="*/ 127 w 523"/>
                    <a:gd name="T13" fmla="*/ 2 h 87"/>
                    <a:gd name="T14" fmla="*/ 142 w 523"/>
                    <a:gd name="T15" fmla="*/ 2 h 87"/>
                    <a:gd name="T16" fmla="*/ 156 w 523"/>
                    <a:gd name="T17" fmla="*/ 2 h 87"/>
                    <a:gd name="T18" fmla="*/ 170 w 523"/>
                    <a:gd name="T19" fmla="*/ 2 h 87"/>
                    <a:gd name="T20" fmla="*/ 180 w 523"/>
                    <a:gd name="T21" fmla="*/ 2 h 87"/>
                    <a:gd name="T22" fmla="*/ 184 w 523"/>
                    <a:gd name="T23" fmla="*/ 2 h 87"/>
                    <a:gd name="T24" fmla="*/ 188 w 523"/>
                    <a:gd name="T25" fmla="*/ 2 h 87"/>
                    <a:gd name="T26" fmla="*/ 195 w 523"/>
                    <a:gd name="T27" fmla="*/ 2 h 87"/>
                    <a:gd name="T28" fmla="*/ 209 w 523"/>
                    <a:gd name="T29" fmla="*/ 2 h 87"/>
                    <a:gd name="T30" fmla="*/ 220 w 523"/>
                    <a:gd name="T31" fmla="*/ 2 h 87"/>
                    <a:gd name="T32" fmla="*/ 233 w 523"/>
                    <a:gd name="T33" fmla="*/ 2 h 87"/>
                    <a:gd name="T34" fmla="*/ 247 w 523"/>
                    <a:gd name="T35" fmla="*/ 2 h 87"/>
                    <a:gd name="T36" fmla="*/ 262 w 523"/>
                    <a:gd name="T37" fmla="*/ 2 h 87"/>
                    <a:gd name="T38" fmla="*/ 276 w 523"/>
                    <a:gd name="T39" fmla="*/ 2 h 87"/>
                    <a:gd name="T40" fmla="*/ 289 w 523"/>
                    <a:gd name="T41" fmla="*/ 2 h 87"/>
                    <a:gd name="T42" fmla="*/ 298 w 523"/>
                    <a:gd name="T43" fmla="*/ 2 h 87"/>
                    <a:gd name="T44" fmla="*/ 308 w 523"/>
                    <a:gd name="T45" fmla="*/ 2 h 87"/>
                    <a:gd name="T46" fmla="*/ 329 w 523"/>
                    <a:gd name="T47" fmla="*/ 2 h 87"/>
                    <a:gd name="T48" fmla="*/ 343 w 523"/>
                    <a:gd name="T49" fmla="*/ 2 h 87"/>
                    <a:gd name="T50" fmla="*/ 373 w 523"/>
                    <a:gd name="T51" fmla="*/ 2 h 87"/>
                    <a:gd name="T52" fmla="*/ 386 w 523"/>
                    <a:gd name="T53" fmla="*/ 2 h 87"/>
                    <a:gd name="T54" fmla="*/ 411 w 523"/>
                    <a:gd name="T55" fmla="*/ 2 h 87"/>
                    <a:gd name="T56" fmla="*/ 422 w 523"/>
                    <a:gd name="T57" fmla="*/ 2 h 87"/>
                    <a:gd name="T58" fmla="*/ 433 w 523"/>
                    <a:gd name="T59" fmla="*/ 2 h 87"/>
                    <a:gd name="T60" fmla="*/ 439 w 523"/>
                    <a:gd name="T61" fmla="*/ 0 h 87"/>
                    <a:gd name="T62" fmla="*/ 0 w 523"/>
                    <a:gd name="T63" fmla="*/ 0 h 87"/>
                    <a:gd name="T64" fmla="*/ 3 w 523"/>
                    <a:gd name="T65" fmla="*/ 2 h 87"/>
                    <a:gd name="T66" fmla="*/ 28 w 523"/>
                    <a:gd name="T67" fmla="*/ 2 h 87"/>
                    <a:gd name="T68" fmla="*/ 28 w 523"/>
                    <a:gd name="T69" fmla="*/ 2 h 87"/>
                    <a:gd name="T70" fmla="*/ 41 w 523"/>
                    <a:gd name="T71" fmla="*/ 2 h 87"/>
                    <a:gd name="T72" fmla="*/ 42 w 523"/>
                    <a:gd name="T73" fmla="*/ 2 h 87"/>
                    <a:gd name="T74" fmla="*/ 46 w 523"/>
                    <a:gd name="T75" fmla="*/ 2 h 87"/>
                    <a:gd name="T76" fmla="*/ 57 w 523"/>
                    <a:gd name="T77" fmla="*/ 2 h 87"/>
                    <a:gd name="T78" fmla="*/ 57 w 523"/>
                    <a:gd name="T79" fmla="*/ 2 h 87"/>
                    <a:gd name="T80" fmla="*/ 65 w 523"/>
                    <a:gd name="T81" fmla="*/ 2 h 87"/>
                    <a:gd name="T82" fmla="*/ 68 w 523"/>
                    <a:gd name="T83" fmla="*/ 2 h 8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23"/>
                    <a:gd name="T127" fmla="*/ 0 h 87"/>
                    <a:gd name="T128" fmla="*/ 523 w 523"/>
                    <a:gd name="T129" fmla="*/ 87 h 8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23" h="87">
                      <a:moveTo>
                        <a:pt x="89" y="85"/>
                      </a:moveTo>
                      <a:lnTo>
                        <a:pt x="83" y="56"/>
                      </a:lnTo>
                      <a:lnTo>
                        <a:pt x="92" y="40"/>
                      </a:lnTo>
                      <a:lnTo>
                        <a:pt x="106" y="44"/>
                      </a:lnTo>
                      <a:lnTo>
                        <a:pt x="120" y="56"/>
                      </a:lnTo>
                      <a:lnTo>
                        <a:pt x="135" y="54"/>
                      </a:lnTo>
                      <a:lnTo>
                        <a:pt x="149" y="49"/>
                      </a:lnTo>
                      <a:lnTo>
                        <a:pt x="164" y="47"/>
                      </a:lnTo>
                      <a:lnTo>
                        <a:pt x="178" y="46"/>
                      </a:lnTo>
                      <a:lnTo>
                        <a:pt x="192" y="37"/>
                      </a:lnTo>
                      <a:lnTo>
                        <a:pt x="207" y="31"/>
                      </a:lnTo>
                      <a:lnTo>
                        <a:pt x="215" y="27"/>
                      </a:lnTo>
                      <a:lnTo>
                        <a:pt x="222" y="23"/>
                      </a:lnTo>
                      <a:lnTo>
                        <a:pt x="237" y="20"/>
                      </a:lnTo>
                      <a:lnTo>
                        <a:pt x="251" y="12"/>
                      </a:lnTo>
                      <a:lnTo>
                        <a:pt x="266" y="12"/>
                      </a:lnTo>
                      <a:lnTo>
                        <a:pt x="280" y="9"/>
                      </a:lnTo>
                      <a:lnTo>
                        <a:pt x="294" y="8"/>
                      </a:lnTo>
                      <a:lnTo>
                        <a:pt x="309" y="11"/>
                      </a:lnTo>
                      <a:lnTo>
                        <a:pt x="323" y="8"/>
                      </a:lnTo>
                      <a:lnTo>
                        <a:pt x="338" y="20"/>
                      </a:lnTo>
                      <a:lnTo>
                        <a:pt x="352" y="19"/>
                      </a:lnTo>
                      <a:lnTo>
                        <a:pt x="366" y="13"/>
                      </a:lnTo>
                      <a:lnTo>
                        <a:pt x="397" y="25"/>
                      </a:lnTo>
                      <a:lnTo>
                        <a:pt x="411" y="19"/>
                      </a:lnTo>
                      <a:lnTo>
                        <a:pt x="441" y="17"/>
                      </a:lnTo>
                      <a:lnTo>
                        <a:pt x="455" y="11"/>
                      </a:lnTo>
                      <a:lnTo>
                        <a:pt x="485" y="11"/>
                      </a:lnTo>
                      <a:lnTo>
                        <a:pt x="500" y="7"/>
                      </a:lnTo>
                      <a:lnTo>
                        <a:pt x="514" y="2"/>
                      </a:lnTo>
                      <a:lnTo>
                        <a:pt x="523" y="0"/>
                      </a:lnTo>
                      <a:lnTo>
                        <a:pt x="0" y="0"/>
                      </a:lnTo>
                      <a:lnTo>
                        <a:pt x="3" y="29"/>
                      </a:lnTo>
                      <a:lnTo>
                        <a:pt x="28" y="29"/>
                      </a:lnTo>
                      <a:lnTo>
                        <a:pt x="28" y="58"/>
                      </a:lnTo>
                      <a:lnTo>
                        <a:pt x="41" y="58"/>
                      </a:lnTo>
                      <a:lnTo>
                        <a:pt x="42" y="55"/>
                      </a:lnTo>
                      <a:lnTo>
                        <a:pt x="46" y="58"/>
                      </a:lnTo>
                      <a:lnTo>
                        <a:pt x="57" y="58"/>
                      </a:lnTo>
                      <a:lnTo>
                        <a:pt x="57" y="87"/>
                      </a:lnTo>
                      <a:lnTo>
                        <a:pt x="84" y="87"/>
                      </a:lnTo>
                      <a:lnTo>
                        <a:pt x="89" y="85"/>
                      </a:lnTo>
                      <a:close/>
                    </a:path>
                  </a:pathLst>
                </a:custGeom>
                <a:solidFill>
                  <a:srgbClr val="B4F0FA"/>
                </a:solidFill>
                <a:ln w="9360">
                  <a:solidFill>
                    <a:srgbClr val="B4F0FA"/>
                  </a:solidFill>
                  <a:round/>
                  <a:headEnd/>
                  <a:tailEnd/>
                </a:ln>
              </p:spPr>
              <p:txBody>
                <a:bodyPr wrap="none" anchor="ctr"/>
                <a:lstStyle/>
                <a:p>
                  <a:endParaRPr lang="en-IN" b="1"/>
                </a:p>
              </p:txBody>
            </p:sp>
            <p:sp>
              <p:nvSpPr>
                <p:cNvPr id="13471" name="Freeform 329"/>
                <p:cNvSpPr>
                  <a:spLocks noChangeArrowheads="1"/>
                </p:cNvSpPr>
                <p:nvPr/>
              </p:nvSpPr>
              <p:spPr bwMode="auto">
                <a:xfrm>
                  <a:off x="4263" y="2062"/>
                  <a:ext cx="156" cy="68"/>
                </a:xfrm>
                <a:custGeom>
                  <a:avLst/>
                  <a:gdLst>
                    <a:gd name="T0" fmla="*/ 43 w 160"/>
                    <a:gd name="T1" fmla="*/ 2 h 87"/>
                    <a:gd name="T2" fmla="*/ 48 w 160"/>
                    <a:gd name="T3" fmla="*/ 2 h 87"/>
                    <a:gd name="T4" fmla="*/ 44 w 160"/>
                    <a:gd name="T5" fmla="*/ 2 h 87"/>
                    <a:gd name="T6" fmla="*/ 35 w 160"/>
                    <a:gd name="T7" fmla="*/ 2 h 87"/>
                    <a:gd name="T8" fmla="*/ 26 w 160"/>
                    <a:gd name="T9" fmla="*/ 2 h 87"/>
                    <a:gd name="T10" fmla="*/ 21 w 160"/>
                    <a:gd name="T11" fmla="*/ 2 h 87"/>
                    <a:gd name="T12" fmla="*/ 20 w 160"/>
                    <a:gd name="T13" fmla="*/ 2 h 87"/>
                    <a:gd name="T14" fmla="*/ 20 w 160"/>
                    <a:gd name="T15" fmla="*/ 2 h 87"/>
                    <a:gd name="T16" fmla="*/ 13 w 160"/>
                    <a:gd name="T17" fmla="*/ 2 h 87"/>
                    <a:gd name="T18" fmla="*/ 0 w 160"/>
                    <a:gd name="T19" fmla="*/ 2 h 87"/>
                    <a:gd name="T20" fmla="*/ 3 w 160"/>
                    <a:gd name="T21" fmla="*/ 0 h 87"/>
                    <a:gd name="T22" fmla="*/ 91 w 160"/>
                    <a:gd name="T23" fmla="*/ 0 h 87"/>
                    <a:gd name="T24" fmla="*/ 91 w 160"/>
                    <a:gd name="T25" fmla="*/ 2 h 87"/>
                    <a:gd name="T26" fmla="*/ 74 w 160"/>
                    <a:gd name="T27" fmla="*/ 2 h 87"/>
                    <a:gd name="T28" fmla="*/ 74 w 160"/>
                    <a:gd name="T29" fmla="*/ 2 h 87"/>
                    <a:gd name="T30" fmla="*/ 43 w 160"/>
                    <a:gd name="T31" fmla="*/ 2 h 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0"/>
                    <a:gd name="T49" fmla="*/ 0 h 87"/>
                    <a:gd name="T50" fmla="*/ 160 w 160"/>
                    <a:gd name="T51" fmla="*/ 87 h 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0" h="87">
                      <a:moveTo>
                        <a:pt x="69" y="87"/>
                      </a:moveTo>
                      <a:lnTo>
                        <a:pt x="79" y="58"/>
                      </a:lnTo>
                      <a:lnTo>
                        <a:pt x="72" y="46"/>
                      </a:lnTo>
                      <a:lnTo>
                        <a:pt x="57" y="36"/>
                      </a:lnTo>
                      <a:lnTo>
                        <a:pt x="48" y="29"/>
                      </a:lnTo>
                      <a:lnTo>
                        <a:pt x="43" y="26"/>
                      </a:lnTo>
                      <a:lnTo>
                        <a:pt x="36" y="29"/>
                      </a:lnTo>
                      <a:lnTo>
                        <a:pt x="27" y="34"/>
                      </a:lnTo>
                      <a:lnTo>
                        <a:pt x="13" y="56"/>
                      </a:lnTo>
                      <a:lnTo>
                        <a:pt x="0" y="29"/>
                      </a:lnTo>
                      <a:lnTo>
                        <a:pt x="3" y="0"/>
                      </a:lnTo>
                      <a:lnTo>
                        <a:pt x="160" y="0"/>
                      </a:lnTo>
                      <a:lnTo>
                        <a:pt x="160" y="58"/>
                      </a:lnTo>
                      <a:lnTo>
                        <a:pt x="130" y="58"/>
                      </a:lnTo>
                      <a:lnTo>
                        <a:pt x="130" y="87"/>
                      </a:lnTo>
                      <a:lnTo>
                        <a:pt x="69" y="87"/>
                      </a:lnTo>
                      <a:close/>
                    </a:path>
                  </a:pathLst>
                </a:custGeom>
                <a:solidFill>
                  <a:srgbClr val="B4F0FA"/>
                </a:solidFill>
                <a:ln w="9360">
                  <a:solidFill>
                    <a:srgbClr val="B4F0FA"/>
                  </a:solidFill>
                  <a:round/>
                  <a:headEnd/>
                  <a:tailEnd/>
                </a:ln>
              </p:spPr>
              <p:txBody>
                <a:bodyPr wrap="none" anchor="ctr"/>
                <a:lstStyle/>
                <a:p>
                  <a:endParaRPr lang="en-IN" b="1"/>
                </a:p>
              </p:txBody>
            </p:sp>
            <p:sp>
              <p:nvSpPr>
                <p:cNvPr id="13472" name="Freeform 330"/>
                <p:cNvSpPr>
                  <a:spLocks noChangeArrowheads="1"/>
                </p:cNvSpPr>
                <p:nvPr/>
              </p:nvSpPr>
              <p:spPr bwMode="auto">
                <a:xfrm>
                  <a:off x="2030" y="2062"/>
                  <a:ext cx="26" cy="44"/>
                </a:xfrm>
                <a:custGeom>
                  <a:avLst/>
                  <a:gdLst>
                    <a:gd name="T0" fmla="*/ 3 w 30"/>
                    <a:gd name="T1" fmla="*/ 2 h 58"/>
                    <a:gd name="T2" fmla="*/ 3 w 30"/>
                    <a:gd name="T3" fmla="*/ 2 h 58"/>
                    <a:gd name="T4" fmla="*/ 3 w 30"/>
                    <a:gd name="T5" fmla="*/ 2 h 58"/>
                    <a:gd name="T6" fmla="*/ 0 w 30"/>
                    <a:gd name="T7" fmla="*/ 2 h 58"/>
                    <a:gd name="T8" fmla="*/ 0 w 30"/>
                    <a:gd name="T9" fmla="*/ 0 h 58"/>
                    <a:gd name="T10" fmla="*/ 3 w 30"/>
                    <a:gd name="T11" fmla="*/ 0 h 58"/>
                    <a:gd name="T12" fmla="*/ 3 w 30"/>
                    <a:gd name="T13" fmla="*/ 2 h 58"/>
                    <a:gd name="T14" fmla="*/ 3 w 30"/>
                    <a:gd name="T15" fmla="*/ 2 h 58"/>
                    <a:gd name="T16" fmla="*/ 3 w 30"/>
                    <a:gd name="T17" fmla="*/ 2 h 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58"/>
                    <a:gd name="T29" fmla="*/ 30 w 30"/>
                    <a:gd name="T30" fmla="*/ 58 h 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58">
                      <a:moveTo>
                        <a:pt x="22" y="58"/>
                      </a:moveTo>
                      <a:lnTo>
                        <a:pt x="14" y="58"/>
                      </a:lnTo>
                      <a:lnTo>
                        <a:pt x="14" y="29"/>
                      </a:lnTo>
                      <a:lnTo>
                        <a:pt x="0" y="29"/>
                      </a:lnTo>
                      <a:lnTo>
                        <a:pt x="0" y="0"/>
                      </a:lnTo>
                      <a:lnTo>
                        <a:pt x="30" y="0"/>
                      </a:lnTo>
                      <a:lnTo>
                        <a:pt x="21" y="29"/>
                      </a:lnTo>
                      <a:lnTo>
                        <a:pt x="24" y="58"/>
                      </a:lnTo>
                      <a:lnTo>
                        <a:pt x="22" y="58"/>
                      </a:lnTo>
                      <a:close/>
                    </a:path>
                  </a:pathLst>
                </a:custGeom>
                <a:solidFill>
                  <a:srgbClr val="B4F0FA"/>
                </a:solidFill>
                <a:ln w="9360">
                  <a:solidFill>
                    <a:srgbClr val="B4F0FA"/>
                  </a:solidFill>
                  <a:round/>
                  <a:headEnd/>
                  <a:tailEnd/>
                </a:ln>
              </p:spPr>
              <p:txBody>
                <a:bodyPr wrap="none" anchor="ctr"/>
                <a:lstStyle/>
                <a:p>
                  <a:endParaRPr lang="en-IN" b="1"/>
                </a:p>
              </p:txBody>
            </p:sp>
            <p:sp>
              <p:nvSpPr>
                <p:cNvPr id="13473" name="Freeform 331"/>
                <p:cNvSpPr>
                  <a:spLocks noChangeArrowheads="1"/>
                </p:cNvSpPr>
                <p:nvPr/>
              </p:nvSpPr>
              <p:spPr bwMode="auto">
                <a:xfrm>
                  <a:off x="1859" y="2062"/>
                  <a:ext cx="47" cy="68"/>
                </a:xfrm>
                <a:custGeom>
                  <a:avLst/>
                  <a:gdLst>
                    <a:gd name="T0" fmla="*/ 1 w 51"/>
                    <a:gd name="T1" fmla="*/ 2 h 87"/>
                    <a:gd name="T2" fmla="*/ 4 w 51"/>
                    <a:gd name="T3" fmla="*/ 2 h 87"/>
                    <a:gd name="T4" fmla="*/ 6 w 51"/>
                    <a:gd name="T5" fmla="*/ 2 h 87"/>
                    <a:gd name="T6" fmla="*/ 6 w 51"/>
                    <a:gd name="T7" fmla="*/ 2 h 87"/>
                    <a:gd name="T8" fmla="*/ 6 w 51"/>
                    <a:gd name="T9" fmla="*/ 2 h 87"/>
                    <a:gd name="T10" fmla="*/ 6 w 51"/>
                    <a:gd name="T11" fmla="*/ 2 h 87"/>
                    <a:gd name="T12" fmla="*/ 6 w 51"/>
                    <a:gd name="T13" fmla="*/ 0 h 87"/>
                    <a:gd name="T14" fmla="*/ 8 w 51"/>
                    <a:gd name="T15" fmla="*/ 0 h 87"/>
                    <a:gd name="T16" fmla="*/ 8 w 51"/>
                    <a:gd name="T17" fmla="*/ 2 h 87"/>
                    <a:gd name="T18" fmla="*/ 6 w 51"/>
                    <a:gd name="T19" fmla="*/ 2 h 87"/>
                    <a:gd name="T20" fmla="*/ 6 w 51"/>
                    <a:gd name="T21" fmla="*/ 2 h 87"/>
                    <a:gd name="T22" fmla="*/ 6 w 51"/>
                    <a:gd name="T23" fmla="*/ 2 h 87"/>
                    <a:gd name="T24" fmla="*/ 6 w 51"/>
                    <a:gd name="T25" fmla="*/ 2 h 87"/>
                    <a:gd name="T26" fmla="*/ 0 w 51"/>
                    <a:gd name="T27" fmla="*/ 2 h 87"/>
                    <a:gd name="T28" fmla="*/ 1 w 51"/>
                    <a:gd name="T29" fmla="*/ 2 h 8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1"/>
                    <a:gd name="T46" fmla="*/ 0 h 87"/>
                    <a:gd name="T47" fmla="*/ 51 w 51"/>
                    <a:gd name="T48" fmla="*/ 87 h 8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1" h="87">
                      <a:moveTo>
                        <a:pt x="1" y="85"/>
                      </a:moveTo>
                      <a:lnTo>
                        <a:pt x="4" y="56"/>
                      </a:lnTo>
                      <a:lnTo>
                        <a:pt x="6" y="50"/>
                      </a:lnTo>
                      <a:lnTo>
                        <a:pt x="17" y="27"/>
                      </a:lnTo>
                      <a:lnTo>
                        <a:pt x="21" y="21"/>
                      </a:lnTo>
                      <a:lnTo>
                        <a:pt x="35" y="8"/>
                      </a:lnTo>
                      <a:lnTo>
                        <a:pt x="43" y="0"/>
                      </a:lnTo>
                      <a:lnTo>
                        <a:pt x="51" y="0"/>
                      </a:lnTo>
                      <a:lnTo>
                        <a:pt x="51" y="29"/>
                      </a:lnTo>
                      <a:lnTo>
                        <a:pt x="21" y="29"/>
                      </a:lnTo>
                      <a:lnTo>
                        <a:pt x="21" y="58"/>
                      </a:lnTo>
                      <a:lnTo>
                        <a:pt x="6" y="58"/>
                      </a:lnTo>
                      <a:lnTo>
                        <a:pt x="6" y="87"/>
                      </a:lnTo>
                      <a:lnTo>
                        <a:pt x="0" y="87"/>
                      </a:lnTo>
                      <a:lnTo>
                        <a:pt x="1" y="85"/>
                      </a:lnTo>
                      <a:close/>
                    </a:path>
                  </a:pathLst>
                </a:custGeom>
                <a:solidFill>
                  <a:srgbClr val="E1FFFF"/>
                </a:solidFill>
                <a:ln w="9360">
                  <a:solidFill>
                    <a:srgbClr val="E1FFFF"/>
                  </a:solidFill>
                  <a:round/>
                  <a:headEnd/>
                  <a:tailEnd/>
                </a:ln>
              </p:spPr>
              <p:txBody>
                <a:bodyPr wrap="none" anchor="ctr"/>
                <a:lstStyle/>
                <a:p>
                  <a:endParaRPr lang="en-IN" b="1"/>
                </a:p>
              </p:txBody>
            </p:sp>
            <p:sp>
              <p:nvSpPr>
                <p:cNvPr id="13474" name="Freeform 332"/>
                <p:cNvSpPr>
                  <a:spLocks noChangeArrowheads="1"/>
                </p:cNvSpPr>
                <p:nvPr/>
              </p:nvSpPr>
              <p:spPr bwMode="auto">
                <a:xfrm>
                  <a:off x="2118" y="2103"/>
                  <a:ext cx="11" cy="25"/>
                </a:xfrm>
                <a:custGeom>
                  <a:avLst/>
                  <a:gdLst>
                    <a:gd name="T0" fmla="*/ 0 w 15"/>
                    <a:gd name="T1" fmla="*/ 1 h 35"/>
                    <a:gd name="T2" fmla="*/ 0 w 15"/>
                    <a:gd name="T3" fmla="*/ 1 h 35"/>
                    <a:gd name="T4" fmla="*/ 1 w 15"/>
                    <a:gd name="T5" fmla="*/ 1 h 35"/>
                    <a:gd name="T6" fmla="*/ 1 w 15"/>
                    <a:gd name="T7" fmla="*/ 0 h 35"/>
                    <a:gd name="T8" fmla="*/ 1 w 15"/>
                    <a:gd name="T9" fmla="*/ 1 h 35"/>
                    <a:gd name="T10" fmla="*/ 0 w 15"/>
                    <a:gd name="T11" fmla="*/ 1 h 35"/>
                    <a:gd name="T12" fmla="*/ 0 w 15"/>
                    <a:gd name="T13" fmla="*/ 1 h 35"/>
                    <a:gd name="T14" fmla="*/ 0 60000 65536"/>
                    <a:gd name="T15" fmla="*/ 0 60000 65536"/>
                    <a:gd name="T16" fmla="*/ 0 60000 65536"/>
                    <a:gd name="T17" fmla="*/ 0 60000 65536"/>
                    <a:gd name="T18" fmla="*/ 0 60000 65536"/>
                    <a:gd name="T19" fmla="*/ 0 60000 65536"/>
                    <a:gd name="T20" fmla="*/ 0 60000 65536"/>
                    <a:gd name="T21" fmla="*/ 0 w 15"/>
                    <a:gd name="T22" fmla="*/ 0 h 35"/>
                    <a:gd name="T23" fmla="*/ 15 w 15"/>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35">
                      <a:moveTo>
                        <a:pt x="0" y="22"/>
                      </a:moveTo>
                      <a:lnTo>
                        <a:pt x="0" y="35"/>
                      </a:lnTo>
                      <a:lnTo>
                        <a:pt x="15" y="35"/>
                      </a:lnTo>
                      <a:lnTo>
                        <a:pt x="15" y="0"/>
                      </a:lnTo>
                      <a:lnTo>
                        <a:pt x="12" y="6"/>
                      </a:lnTo>
                      <a:lnTo>
                        <a:pt x="0" y="21"/>
                      </a:lnTo>
                      <a:lnTo>
                        <a:pt x="0" y="22"/>
                      </a:lnTo>
                      <a:close/>
                    </a:path>
                  </a:pathLst>
                </a:custGeom>
                <a:solidFill>
                  <a:srgbClr val="E1FFFF"/>
                </a:solidFill>
                <a:ln w="9360">
                  <a:solidFill>
                    <a:srgbClr val="E1FFFF"/>
                  </a:solidFill>
                  <a:round/>
                  <a:headEnd/>
                  <a:tailEnd/>
                </a:ln>
              </p:spPr>
              <p:txBody>
                <a:bodyPr wrap="none" anchor="ctr"/>
                <a:lstStyle/>
                <a:p>
                  <a:endParaRPr lang="en-IN" b="1"/>
                </a:p>
              </p:txBody>
            </p:sp>
            <p:sp>
              <p:nvSpPr>
                <p:cNvPr id="13475" name="Freeform 333"/>
                <p:cNvSpPr>
                  <a:spLocks noChangeArrowheads="1"/>
                </p:cNvSpPr>
                <p:nvPr/>
              </p:nvSpPr>
              <p:spPr bwMode="auto">
                <a:xfrm>
                  <a:off x="2192" y="2126"/>
                  <a:ext cx="5" cy="3"/>
                </a:xfrm>
                <a:custGeom>
                  <a:avLst/>
                  <a:gdLst>
                    <a:gd name="T0" fmla="*/ 1 w 9"/>
                    <a:gd name="T1" fmla="*/ 0 h 8"/>
                    <a:gd name="T2" fmla="*/ 0 w 9"/>
                    <a:gd name="T3" fmla="*/ 0 h 8"/>
                    <a:gd name="T4" fmla="*/ 0 w 9"/>
                    <a:gd name="T5" fmla="*/ 0 h 8"/>
                    <a:gd name="T6" fmla="*/ 1 w 9"/>
                    <a:gd name="T7" fmla="*/ 0 h 8"/>
                    <a:gd name="T8" fmla="*/ 0 60000 65536"/>
                    <a:gd name="T9" fmla="*/ 0 60000 65536"/>
                    <a:gd name="T10" fmla="*/ 0 60000 65536"/>
                    <a:gd name="T11" fmla="*/ 0 60000 65536"/>
                    <a:gd name="T12" fmla="*/ 0 w 9"/>
                    <a:gd name="T13" fmla="*/ 0 h 8"/>
                    <a:gd name="T14" fmla="*/ 9 w 9"/>
                    <a:gd name="T15" fmla="*/ 8 h 8"/>
                  </a:gdLst>
                  <a:ahLst/>
                  <a:cxnLst>
                    <a:cxn ang="T8">
                      <a:pos x="T0" y="T1"/>
                    </a:cxn>
                    <a:cxn ang="T9">
                      <a:pos x="T2" y="T3"/>
                    </a:cxn>
                    <a:cxn ang="T10">
                      <a:pos x="T4" y="T5"/>
                    </a:cxn>
                    <a:cxn ang="T11">
                      <a:pos x="T6" y="T7"/>
                    </a:cxn>
                  </a:cxnLst>
                  <a:rect l="T12" t="T13" r="T14" b="T15"/>
                  <a:pathLst>
                    <a:path w="9" h="8">
                      <a:moveTo>
                        <a:pt x="9" y="8"/>
                      </a:moveTo>
                      <a:lnTo>
                        <a:pt x="0" y="0"/>
                      </a:lnTo>
                      <a:lnTo>
                        <a:pt x="0" y="8"/>
                      </a:lnTo>
                      <a:lnTo>
                        <a:pt x="9" y="8"/>
                      </a:lnTo>
                      <a:close/>
                    </a:path>
                  </a:pathLst>
                </a:custGeom>
                <a:solidFill>
                  <a:srgbClr val="E1FFFF"/>
                </a:solidFill>
                <a:ln w="9360">
                  <a:solidFill>
                    <a:srgbClr val="E1FFFF"/>
                  </a:solidFill>
                  <a:round/>
                  <a:headEnd/>
                  <a:tailEnd/>
                </a:ln>
              </p:spPr>
              <p:txBody>
                <a:bodyPr wrap="none" anchor="ctr"/>
                <a:lstStyle/>
                <a:p>
                  <a:endParaRPr lang="en-IN" b="1"/>
                </a:p>
              </p:txBody>
            </p:sp>
            <p:sp>
              <p:nvSpPr>
                <p:cNvPr id="13476" name="Freeform 334"/>
                <p:cNvSpPr>
                  <a:spLocks noChangeArrowheads="1"/>
                </p:cNvSpPr>
                <p:nvPr/>
              </p:nvSpPr>
              <p:spPr bwMode="auto">
                <a:xfrm>
                  <a:off x="4355" y="2115"/>
                  <a:ext cx="34" cy="16"/>
                </a:xfrm>
                <a:custGeom>
                  <a:avLst/>
                  <a:gdLst>
                    <a:gd name="T0" fmla="*/ 1 w 38"/>
                    <a:gd name="T1" fmla="*/ 1 h 24"/>
                    <a:gd name="T2" fmla="*/ 4 w 38"/>
                    <a:gd name="T3" fmla="*/ 1 h 24"/>
                    <a:gd name="T4" fmla="*/ 4 w 38"/>
                    <a:gd name="T5" fmla="*/ 1 h 24"/>
                    <a:gd name="T6" fmla="*/ 4 w 38"/>
                    <a:gd name="T7" fmla="*/ 0 h 24"/>
                    <a:gd name="T8" fmla="*/ 4 w 38"/>
                    <a:gd name="T9" fmla="*/ 1 h 24"/>
                    <a:gd name="T10" fmla="*/ 0 w 38"/>
                    <a:gd name="T11" fmla="*/ 1 h 24"/>
                    <a:gd name="T12" fmla="*/ 1 w 38"/>
                    <a:gd name="T13" fmla="*/ 1 h 24"/>
                    <a:gd name="T14" fmla="*/ 0 60000 65536"/>
                    <a:gd name="T15" fmla="*/ 0 60000 65536"/>
                    <a:gd name="T16" fmla="*/ 0 60000 65536"/>
                    <a:gd name="T17" fmla="*/ 0 60000 65536"/>
                    <a:gd name="T18" fmla="*/ 0 60000 65536"/>
                    <a:gd name="T19" fmla="*/ 0 60000 65536"/>
                    <a:gd name="T20" fmla="*/ 0 60000 65536"/>
                    <a:gd name="T21" fmla="*/ 0 w 38"/>
                    <a:gd name="T22" fmla="*/ 0 h 24"/>
                    <a:gd name="T23" fmla="*/ 38 w 38"/>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 h="24">
                      <a:moveTo>
                        <a:pt x="1" y="22"/>
                      </a:moveTo>
                      <a:lnTo>
                        <a:pt x="9" y="9"/>
                      </a:lnTo>
                      <a:lnTo>
                        <a:pt x="24" y="3"/>
                      </a:lnTo>
                      <a:lnTo>
                        <a:pt x="38" y="0"/>
                      </a:lnTo>
                      <a:lnTo>
                        <a:pt x="38" y="24"/>
                      </a:lnTo>
                      <a:lnTo>
                        <a:pt x="0" y="24"/>
                      </a:lnTo>
                      <a:lnTo>
                        <a:pt x="1" y="22"/>
                      </a:lnTo>
                      <a:close/>
                    </a:path>
                  </a:pathLst>
                </a:custGeom>
                <a:solidFill>
                  <a:srgbClr val="E1FFFF"/>
                </a:solidFill>
                <a:ln w="9360">
                  <a:solidFill>
                    <a:srgbClr val="E1FFFF"/>
                  </a:solidFill>
                  <a:round/>
                  <a:headEnd/>
                  <a:tailEnd/>
                </a:ln>
              </p:spPr>
              <p:txBody>
                <a:bodyPr wrap="none" anchor="ctr"/>
                <a:lstStyle/>
                <a:p>
                  <a:endParaRPr lang="en-IN" b="1"/>
                </a:p>
              </p:txBody>
            </p:sp>
            <p:sp>
              <p:nvSpPr>
                <p:cNvPr id="13477" name="Freeform 335"/>
                <p:cNvSpPr>
                  <a:spLocks noChangeArrowheads="1"/>
                </p:cNvSpPr>
                <p:nvPr/>
              </p:nvSpPr>
              <p:spPr bwMode="auto">
                <a:xfrm>
                  <a:off x="2143" y="2062"/>
                  <a:ext cx="40" cy="44"/>
                </a:xfrm>
                <a:custGeom>
                  <a:avLst/>
                  <a:gdLst>
                    <a:gd name="T0" fmla="*/ 5 w 44"/>
                    <a:gd name="T1" fmla="*/ 2 h 58"/>
                    <a:gd name="T2" fmla="*/ 5 w 44"/>
                    <a:gd name="T3" fmla="*/ 2 h 58"/>
                    <a:gd name="T4" fmla="*/ 5 w 44"/>
                    <a:gd name="T5" fmla="*/ 2 h 58"/>
                    <a:gd name="T6" fmla="*/ 0 w 44"/>
                    <a:gd name="T7" fmla="*/ 2 h 58"/>
                    <a:gd name="T8" fmla="*/ 2 w 44"/>
                    <a:gd name="T9" fmla="*/ 0 h 58"/>
                    <a:gd name="T10" fmla="*/ 5 w 44"/>
                    <a:gd name="T11" fmla="*/ 0 h 58"/>
                    <a:gd name="T12" fmla="*/ 5 w 44"/>
                    <a:gd name="T13" fmla="*/ 2 h 58"/>
                    <a:gd name="T14" fmla="*/ 5 w 44"/>
                    <a:gd name="T15" fmla="*/ 2 h 58"/>
                    <a:gd name="T16" fmla="*/ 5 w 44"/>
                    <a:gd name="T17" fmla="*/ 2 h 58"/>
                    <a:gd name="T18" fmla="*/ 5 w 44"/>
                    <a:gd name="T19" fmla="*/ 2 h 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58"/>
                    <a:gd name="T32" fmla="*/ 44 w 44"/>
                    <a:gd name="T33" fmla="*/ 58 h 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58">
                      <a:moveTo>
                        <a:pt x="27" y="58"/>
                      </a:moveTo>
                      <a:lnTo>
                        <a:pt x="19" y="58"/>
                      </a:lnTo>
                      <a:lnTo>
                        <a:pt x="19" y="29"/>
                      </a:lnTo>
                      <a:lnTo>
                        <a:pt x="0" y="29"/>
                      </a:lnTo>
                      <a:lnTo>
                        <a:pt x="2" y="0"/>
                      </a:lnTo>
                      <a:lnTo>
                        <a:pt x="44" y="0"/>
                      </a:lnTo>
                      <a:lnTo>
                        <a:pt x="37" y="29"/>
                      </a:lnTo>
                      <a:lnTo>
                        <a:pt x="32" y="37"/>
                      </a:lnTo>
                      <a:lnTo>
                        <a:pt x="26" y="58"/>
                      </a:lnTo>
                      <a:lnTo>
                        <a:pt x="27" y="58"/>
                      </a:lnTo>
                      <a:close/>
                    </a:path>
                  </a:pathLst>
                </a:custGeom>
                <a:solidFill>
                  <a:srgbClr val="E1FFFF"/>
                </a:solidFill>
                <a:ln w="9360">
                  <a:solidFill>
                    <a:srgbClr val="E1FFFF"/>
                  </a:solidFill>
                  <a:round/>
                  <a:headEnd/>
                  <a:tailEnd/>
                </a:ln>
              </p:spPr>
              <p:txBody>
                <a:bodyPr wrap="none" anchor="ctr"/>
                <a:lstStyle/>
                <a:p>
                  <a:endParaRPr lang="en-IN" b="1"/>
                </a:p>
              </p:txBody>
            </p:sp>
            <p:sp>
              <p:nvSpPr>
                <p:cNvPr id="13478" name="Freeform 336"/>
                <p:cNvSpPr>
                  <a:spLocks noChangeArrowheads="1"/>
                </p:cNvSpPr>
                <p:nvPr/>
              </p:nvSpPr>
              <p:spPr bwMode="auto">
                <a:xfrm>
                  <a:off x="4397" y="2074"/>
                  <a:ext cx="22" cy="32"/>
                </a:xfrm>
                <a:custGeom>
                  <a:avLst/>
                  <a:gdLst>
                    <a:gd name="T0" fmla="*/ 0 w 26"/>
                    <a:gd name="T1" fmla="*/ 1 h 43"/>
                    <a:gd name="T2" fmla="*/ 3 w 26"/>
                    <a:gd name="T3" fmla="*/ 1 h 43"/>
                    <a:gd name="T4" fmla="*/ 3 w 26"/>
                    <a:gd name="T5" fmla="*/ 0 h 43"/>
                    <a:gd name="T6" fmla="*/ 3 w 26"/>
                    <a:gd name="T7" fmla="*/ 1 h 43"/>
                    <a:gd name="T8" fmla="*/ 3 w 26"/>
                    <a:gd name="T9" fmla="*/ 1 h 43"/>
                    <a:gd name="T10" fmla="*/ 0 w 26"/>
                    <a:gd name="T11" fmla="*/ 1 h 43"/>
                    <a:gd name="T12" fmla="*/ 0 w 26"/>
                    <a:gd name="T13" fmla="*/ 1 h 43"/>
                    <a:gd name="T14" fmla="*/ 0 60000 65536"/>
                    <a:gd name="T15" fmla="*/ 0 60000 65536"/>
                    <a:gd name="T16" fmla="*/ 0 60000 65536"/>
                    <a:gd name="T17" fmla="*/ 0 60000 65536"/>
                    <a:gd name="T18" fmla="*/ 0 60000 65536"/>
                    <a:gd name="T19" fmla="*/ 0 60000 65536"/>
                    <a:gd name="T20" fmla="*/ 0 60000 65536"/>
                    <a:gd name="T21" fmla="*/ 0 w 26"/>
                    <a:gd name="T22" fmla="*/ 0 h 43"/>
                    <a:gd name="T23" fmla="*/ 26 w 26"/>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43">
                      <a:moveTo>
                        <a:pt x="0" y="43"/>
                      </a:moveTo>
                      <a:lnTo>
                        <a:pt x="26" y="43"/>
                      </a:lnTo>
                      <a:lnTo>
                        <a:pt x="26" y="0"/>
                      </a:lnTo>
                      <a:lnTo>
                        <a:pt x="17" y="14"/>
                      </a:lnTo>
                      <a:lnTo>
                        <a:pt x="12" y="23"/>
                      </a:lnTo>
                      <a:lnTo>
                        <a:pt x="0" y="42"/>
                      </a:lnTo>
                      <a:lnTo>
                        <a:pt x="0" y="43"/>
                      </a:lnTo>
                      <a:close/>
                    </a:path>
                  </a:pathLst>
                </a:custGeom>
                <a:solidFill>
                  <a:srgbClr val="E1FFFF"/>
                </a:solidFill>
                <a:ln w="9360">
                  <a:solidFill>
                    <a:srgbClr val="E1FFFF"/>
                  </a:solidFill>
                  <a:round/>
                  <a:headEnd/>
                  <a:tailEnd/>
                </a:ln>
              </p:spPr>
              <p:txBody>
                <a:bodyPr wrap="none" anchor="ctr"/>
                <a:lstStyle/>
                <a:p>
                  <a:endParaRPr lang="en-IN" b="1"/>
                </a:p>
              </p:txBody>
            </p:sp>
            <p:sp>
              <p:nvSpPr>
                <p:cNvPr id="13479" name="Freeform 337"/>
                <p:cNvSpPr>
                  <a:spLocks noChangeArrowheads="1"/>
                </p:cNvSpPr>
                <p:nvPr/>
              </p:nvSpPr>
              <p:spPr bwMode="auto">
                <a:xfrm>
                  <a:off x="2118" y="2111"/>
                  <a:ext cx="11" cy="17"/>
                </a:xfrm>
                <a:custGeom>
                  <a:avLst/>
                  <a:gdLst>
                    <a:gd name="T0" fmla="*/ 0 w 15"/>
                    <a:gd name="T1" fmla="*/ 1 h 25"/>
                    <a:gd name="T2" fmla="*/ 0 w 15"/>
                    <a:gd name="T3" fmla="*/ 1 h 25"/>
                    <a:gd name="T4" fmla="*/ 1 w 15"/>
                    <a:gd name="T5" fmla="*/ 1 h 25"/>
                    <a:gd name="T6" fmla="*/ 1 w 15"/>
                    <a:gd name="T7" fmla="*/ 0 h 25"/>
                    <a:gd name="T8" fmla="*/ 0 w 15"/>
                    <a:gd name="T9" fmla="*/ 1 h 25"/>
                    <a:gd name="T10" fmla="*/ 0 60000 65536"/>
                    <a:gd name="T11" fmla="*/ 0 60000 65536"/>
                    <a:gd name="T12" fmla="*/ 0 60000 65536"/>
                    <a:gd name="T13" fmla="*/ 0 60000 65536"/>
                    <a:gd name="T14" fmla="*/ 0 60000 65536"/>
                    <a:gd name="T15" fmla="*/ 0 w 15"/>
                    <a:gd name="T16" fmla="*/ 0 h 25"/>
                    <a:gd name="T17" fmla="*/ 15 w 15"/>
                    <a:gd name="T18" fmla="*/ 25 h 25"/>
                  </a:gdLst>
                  <a:ahLst/>
                  <a:cxnLst>
                    <a:cxn ang="T10">
                      <a:pos x="T0" y="T1"/>
                    </a:cxn>
                    <a:cxn ang="T11">
                      <a:pos x="T2" y="T3"/>
                    </a:cxn>
                    <a:cxn ang="T12">
                      <a:pos x="T4" y="T5"/>
                    </a:cxn>
                    <a:cxn ang="T13">
                      <a:pos x="T6" y="T7"/>
                    </a:cxn>
                    <a:cxn ang="T14">
                      <a:pos x="T8" y="T9"/>
                    </a:cxn>
                  </a:cxnLst>
                  <a:rect l="T15" t="T16" r="T17" b="T18"/>
                  <a:pathLst>
                    <a:path w="15" h="25">
                      <a:moveTo>
                        <a:pt x="0" y="17"/>
                      </a:moveTo>
                      <a:lnTo>
                        <a:pt x="0" y="25"/>
                      </a:lnTo>
                      <a:lnTo>
                        <a:pt x="15" y="25"/>
                      </a:lnTo>
                      <a:lnTo>
                        <a:pt x="15" y="0"/>
                      </a:lnTo>
                      <a:lnTo>
                        <a:pt x="0" y="17"/>
                      </a:lnTo>
                      <a:close/>
                    </a:path>
                  </a:pathLst>
                </a:custGeom>
                <a:solidFill>
                  <a:srgbClr val="FFFAAA"/>
                </a:solidFill>
                <a:ln w="9360">
                  <a:solidFill>
                    <a:srgbClr val="FFFAAA"/>
                  </a:solidFill>
                  <a:round/>
                  <a:headEnd/>
                  <a:tailEnd/>
                </a:ln>
              </p:spPr>
              <p:txBody>
                <a:bodyPr wrap="none" anchor="ctr"/>
                <a:lstStyle/>
                <a:p>
                  <a:endParaRPr lang="en-IN" b="1"/>
                </a:p>
              </p:txBody>
            </p:sp>
            <p:sp>
              <p:nvSpPr>
                <p:cNvPr id="13480" name="Freeform 338"/>
                <p:cNvSpPr>
                  <a:spLocks noChangeArrowheads="1"/>
                </p:cNvSpPr>
                <p:nvPr/>
              </p:nvSpPr>
              <p:spPr bwMode="auto">
                <a:xfrm>
                  <a:off x="4374" y="2122"/>
                  <a:ext cx="15" cy="7"/>
                </a:xfrm>
                <a:custGeom>
                  <a:avLst/>
                  <a:gdLst>
                    <a:gd name="T0" fmla="*/ 1 w 19"/>
                    <a:gd name="T1" fmla="*/ 1 h 13"/>
                    <a:gd name="T2" fmla="*/ 2 w 19"/>
                    <a:gd name="T3" fmla="*/ 1 h 13"/>
                    <a:gd name="T4" fmla="*/ 2 w 19"/>
                    <a:gd name="T5" fmla="*/ 0 h 13"/>
                    <a:gd name="T6" fmla="*/ 2 w 19"/>
                    <a:gd name="T7" fmla="*/ 1 h 13"/>
                    <a:gd name="T8" fmla="*/ 0 w 19"/>
                    <a:gd name="T9" fmla="*/ 1 h 13"/>
                    <a:gd name="T10" fmla="*/ 1 w 19"/>
                    <a:gd name="T11" fmla="*/ 1 h 13"/>
                    <a:gd name="T12" fmla="*/ 0 60000 65536"/>
                    <a:gd name="T13" fmla="*/ 0 60000 65536"/>
                    <a:gd name="T14" fmla="*/ 0 60000 65536"/>
                    <a:gd name="T15" fmla="*/ 0 60000 65536"/>
                    <a:gd name="T16" fmla="*/ 0 60000 65536"/>
                    <a:gd name="T17" fmla="*/ 0 60000 65536"/>
                    <a:gd name="T18" fmla="*/ 0 w 19"/>
                    <a:gd name="T19" fmla="*/ 0 h 13"/>
                    <a:gd name="T20" fmla="*/ 19 w 19"/>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9" h="13">
                      <a:moveTo>
                        <a:pt x="1" y="13"/>
                      </a:moveTo>
                      <a:lnTo>
                        <a:pt x="5" y="11"/>
                      </a:lnTo>
                      <a:lnTo>
                        <a:pt x="19" y="0"/>
                      </a:lnTo>
                      <a:lnTo>
                        <a:pt x="19" y="13"/>
                      </a:lnTo>
                      <a:lnTo>
                        <a:pt x="0" y="13"/>
                      </a:lnTo>
                      <a:lnTo>
                        <a:pt x="1" y="13"/>
                      </a:lnTo>
                      <a:close/>
                    </a:path>
                  </a:pathLst>
                </a:custGeom>
                <a:solidFill>
                  <a:srgbClr val="FFFAAA"/>
                </a:solidFill>
                <a:ln w="9360">
                  <a:solidFill>
                    <a:srgbClr val="FFFAAA"/>
                  </a:solidFill>
                  <a:round/>
                  <a:headEnd/>
                  <a:tailEnd/>
                </a:ln>
              </p:spPr>
              <p:txBody>
                <a:bodyPr wrap="none" anchor="ctr"/>
                <a:lstStyle/>
                <a:p>
                  <a:endParaRPr lang="en-IN" b="1"/>
                </a:p>
              </p:txBody>
            </p:sp>
            <p:sp>
              <p:nvSpPr>
                <p:cNvPr id="13481" name="Freeform 339"/>
                <p:cNvSpPr>
                  <a:spLocks noChangeArrowheads="1"/>
                </p:cNvSpPr>
                <p:nvPr/>
              </p:nvSpPr>
              <p:spPr bwMode="auto">
                <a:xfrm>
                  <a:off x="1874" y="2096"/>
                  <a:ext cx="4" cy="9"/>
                </a:xfrm>
                <a:custGeom>
                  <a:avLst/>
                  <a:gdLst>
                    <a:gd name="T0" fmla="*/ 0 w 8"/>
                    <a:gd name="T1" fmla="*/ 1 h 15"/>
                    <a:gd name="T2" fmla="*/ 1 w 8"/>
                    <a:gd name="T3" fmla="*/ 1 h 15"/>
                    <a:gd name="T4" fmla="*/ 1 w 8"/>
                    <a:gd name="T5" fmla="*/ 0 h 15"/>
                    <a:gd name="T6" fmla="*/ 0 w 8"/>
                    <a:gd name="T7" fmla="*/ 1 h 15"/>
                    <a:gd name="T8" fmla="*/ 0 60000 65536"/>
                    <a:gd name="T9" fmla="*/ 0 60000 65536"/>
                    <a:gd name="T10" fmla="*/ 0 60000 65536"/>
                    <a:gd name="T11" fmla="*/ 0 60000 65536"/>
                    <a:gd name="T12" fmla="*/ 0 w 8"/>
                    <a:gd name="T13" fmla="*/ 0 h 15"/>
                    <a:gd name="T14" fmla="*/ 8 w 8"/>
                    <a:gd name="T15" fmla="*/ 15 h 15"/>
                  </a:gdLst>
                  <a:ahLst/>
                  <a:cxnLst>
                    <a:cxn ang="T8">
                      <a:pos x="T0" y="T1"/>
                    </a:cxn>
                    <a:cxn ang="T9">
                      <a:pos x="T2" y="T3"/>
                    </a:cxn>
                    <a:cxn ang="T10">
                      <a:pos x="T4" y="T5"/>
                    </a:cxn>
                    <a:cxn ang="T11">
                      <a:pos x="T6" y="T7"/>
                    </a:cxn>
                  </a:cxnLst>
                  <a:rect l="T12" t="T13" r="T14" b="T15"/>
                  <a:pathLst>
                    <a:path w="8" h="15">
                      <a:moveTo>
                        <a:pt x="0" y="15"/>
                      </a:moveTo>
                      <a:lnTo>
                        <a:pt x="8" y="15"/>
                      </a:lnTo>
                      <a:lnTo>
                        <a:pt x="8" y="0"/>
                      </a:lnTo>
                      <a:lnTo>
                        <a:pt x="0" y="15"/>
                      </a:lnTo>
                      <a:close/>
                    </a:path>
                  </a:pathLst>
                </a:custGeom>
                <a:solidFill>
                  <a:srgbClr val="FFFAAA"/>
                </a:solidFill>
                <a:ln w="9360">
                  <a:solidFill>
                    <a:srgbClr val="FFFAAA"/>
                  </a:solidFill>
                  <a:round/>
                  <a:headEnd/>
                  <a:tailEnd/>
                </a:ln>
              </p:spPr>
              <p:txBody>
                <a:bodyPr wrap="none" anchor="ctr"/>
                <a:lstStyle/>
                <a:p>
                  <a:endParaRPr lang="en-IN" b="1"/>
                </a:p>
              </p:txBody>
            </p:sp>
            <p:sp>
              <p:nvSpPr>
                <p:cNvPr id="13482" name="Freeform 340"/>
                <p:cNvSpPr>
                  <a:spLocks noChangeArrowheads="1"/>
                </p:cNvSpPr>
                <p:nvPr/>
              </p:nvSpPr>
              <p:spPr bwMode="auto">
                <a:xfrm>
                  <a:off x="2148" y="2065"/>
                  <a:ext cx="19" cy="41"/>
                </a:xfrm>
                <a:custGeom>
                  <a:avLst/>
                  <a:gdLst>
                    <a:gd name="T0" fmla="*/ 2 w 23"/>
                    <a:gd name="T1" fmla="*/ 2 h 54"/>
                    <a:gd name="T2" fmla="*/ 2 w 23"/>
                    <a:gd name="T3" fmla="*/ 2 h 54"/>
                    <a:gd name="T4" fmla="*/ 2 w 23"/>
                    <a:gd name="T5" fmla="*/ 2 h 54"/>
                    <a:gd name="T6" fmla="*/ 0 w 23"/>
                    <a:gd name="T7" fmla="*/ 2 h 54"/>
                    <a:gd name="T8" fmla="*/ 0 w 23"/>
                    <a:gd name="T9" fmla="*/ 2 h 54"/>
                    <a:gd name="T10" fmla="*/ 2 w 23"/>
                    <a:gd name="T11" fmla="*/ 0 h 54"/>
                    <a:gd name="T12" fmla="*/ 2 w 23"/>
                    <a:gd name="T13" fmla="*/ 2 h 54"/>
                    <a:gd name="T14" fmla="*/ 2 w 23"/>
                    <a:gd name="T15" fmla="*/ 2 h 54"/>
                    <a:gd name="T16" fmla="*/ 0 60000 65536"/>
                    <a:gd name="T17" fmla="*/ 0 60000 65536"/>
                    <a:gd name="T18" fmla="*/ 0 60000 65536"/>
                    <a:gd name="T19" fmla="*/ 0 60000 65536"/>
                    <a:gd name="T20" fmla="*/ 0 60000 65536"/>
                    <a:gd name="T21" fmla="*/ 0 60000 65536"/>
                    <a:gd name="T22" fmla="*/ 0 60000 65536"/>
                    <a:gd name="T23" fmla="*/ 0 60000 65536"/>
                    <a:gd name="T24" fmla="*/ 0 w 23"/>
                    <a:gd name="T25" fmla="*/ 0 h 54"/>
                    <a:gd name="T26" fmla="*/ 23 w 23"/>
                    <a:gd name="T27" fmla="*/ 54 h 5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 h="54">
                      <a:moveTo>
                        <a:pt x="20" y="54"/>
                      </a:moveTo>
                      <a:lnTo>
                        <a:pt x="15" y="54"/>
                      </a:lnTo>
                      <a:lnTo>
                        <a:pt x="15" y="25"/>
                      </a:lnTo>
                      <a:lnTo>
                        <a:pt x="0" y="25"/>
                      </a:lnTo>
                      <a:lnTo>
                        <a:pt x="0" y="24"/>
                      </a:lnTo>
                      <a:lnTo>
                        <a:pt x="15" y="0"/>
                      </a:lnTo>
                      <a:lnTo>
                        <a:pt x="23" y="25"/>
                      </a:lnTo>
                      <a:lnTo>
                        <a:pt x="20" y="54"/>
                      </a:lnTo>
                      <a:close/>
                    </a:path>
                  </a:pathLst>
                </a:custGeom>
                <a:solidFill>
                  <a:srgbClr val="FFFAAA"/>
                </a:solidFill>
                <a:ln w="9360">
                  <a:solidFill>
                    <a:srgbClr val="FFFAAA"/>
                  </a:solidFill>
                  <a:round/>
                  <a:headEnd/>
                  <a:tailEnd/>
                </a:ln>
              </p:spPr>
              <p:txBody>
                <a:bodyPr wrap="none" anchor="ctr"/>
                <a:lstStyle/>
                <a:p>
                  <a:endParaRPr lang="en-IN" b="1"/>
                </a:p>
              </p:txBody>
            </p:sp>
            <p:sp>
              <p:nvSpPr>
                <p:cNvPr id="13483" name="Freeform 341"/>
                <p:cNvSpPr>
                  <a:spLocks noChangeArrowheads="1"/>
                </p:cNvSpPr>
                <p:nvPr/>
              </p:nvSpPr>
              <p:spPr bwMode="auto">
                <a:xfrm>
                  <a:off x="4404" y="2082"/>
                  <a:ext cx="15" cy="23"/>
                </a:xfrm>
                <a:custGeom>
                  <a:avLst/>
                  <a:gdLst>
                    <a:gd name="T0" fmla="*/ 0 w 19"/>
                    <a:gd name="T1" fmla="*/ 1 h 32"/>
                    <a:gd name="T2" fmla="*/ 2 w 19"/>
                    <a:gd name="T3" fmla="*/ 1 h 32"/>
                    <a:gd name="T4" fmla="*/ 2 w 19"/>
                    <a:gd name="T5" fmla="*/ 0 h 32"/>
                    <a:gd name="T6" fmla="*/ 2 w 19"/>
                    <a:gd name="T7" fmla="*/ 1 h 32"/>
                    <a:gd name="T8" fmla="*/ 2 w 19"/>
                    <a:gd name="T9" fmla="*/ 1 h 32"/>
                    <a:gd name="T10" fmla="*/ 0 w 19"/>
                    <a:gd name="T11" fmla="*/ 1 h 32"/>
                    <a:gd name="T12" fmla="*/ 0 60000 65536"/>
                    <a:gd name="T13" fmla="*/ 0 60000 65536"/>
                    <a:gd name="T14" fmla="*/ 0 60000 65536"/>
                    <a:gd name="T15" fmla="*/ 0 60000 65536"/>
                    <a:gd name="T16" fmla="*/ 0 60000 65536"/>
                    <a:gd name="T17" fmla="*/ 0 60000 65536"/>
                    <a:gd name="T18" fmla="*/ 0 w 19"/>
                    <a:gd name="T19" fmla="*/ 0 h 32"/>
                    <a:gd name="T20" fmla="*/ 19 w 19"/>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19" h="32">
                      <a:moveTo>
                        <a:pt x="0" y="32"/>
                      </a:moveTo>
                      <a:lnTo>
                        <a:pt x="19" y="32"/>
                      </a:lnTo>
                      <a:lnTo>
                        <a:pt x="19" y="0"/>
                      </a:lnTo>
                      <a:lnTo>
                        <a:pt x="17" y="3"/>
                      </a:lnTo>
                      <a:lnTo>
                        <a:pt x="5" y="24"/>
                      </a:lnTo>
                      <a:lnTo>
                        <a:pt x="0" y="32"/>
                      </a:lnTo>
                      <a:close/>
                    </a:path>
                  </a:pathLst>
                </a:custGeom>
                <a:solidFill>
                  <a:srgbClr val="FFFAAA"/>
                </a:solidFill>
                <a:ln w="9360">
                  <a:solidFill>
                    <a:srgbClr val="FFFAAA"/>
                  </a:solidFill>
                  <a:round/>
                  <a:headEnd/>
                  <a:tailEnd/>
                </a:ln>
              </p:spPr>
              <p:txBody>
                <a:bodyPr wrap="none" anchor="ctr"/>
                <a:lstStyle/>
                <a:p>
                  <a:endParaRPr lang="en-IN" b="1"/>
                </a:p>
              </p:txBody>
            </p:sp>
            <p:sp>
              <p:nvSpPr>
                <p:cNvPr id="13484" name="Freeform 342"/>
                <p:cNvSpPr>
                  <a:spLocks noChangeArrowheads="1"/>
                </p:cNvSpPr>
                <p:nvPr/>
              </p:nvSpPr>
              <p:spPr bwMode="auto">
                <a:xfrm>
                  <a:off x="1887" y="2065"/>
                  <a:ext cx="21" cy="16"/>
                </a:xfrm>
                <a:custGeom>
                  <a:avLst/>
                  <a:gdLst>
                    <a:gd name="T0" fmla="*/ 0 w 25"/>
                    <a:gd name="T1" fmla="*/ 1 h 24"/>
                    <a:gd name="T2" fmla="*/ 3 w 25"/>
                    <a:gd name="T3" fmla="*/ 1 h 24"/>
                    <a:gd name="T4" fmla="*/ 3 w 25"/>
                    <a:gd name="T5" fmla="*/ 0 h 24"/>
                    <a:gd name="T6" fmla="*/ 3 w 25"/>
                    <a:gd name="T7" fmla="*/ 1 h 24"/>
                    <a:gd name="T8" fmla="*/ 1 w 25"/>
                    <a:gd name="T9" fmla="*/ 1 h 24"/>
                    <a:gd name="T10" fmla="*/ 0 w 25"/>
                    <a:gd name="T11" fmla="*/ 1 h 24"/>
                    <a:gd name="T12" fmla="*/ 0 60000 65536"/>
                    <a:gd name="T13" fmla="*/ 0 60000 65536"/>
                    <a:gd name="T14" fmla="*/ 0 60000 65536"/>
                    <a:gd name="T15" fmla="*/ 0 60000 65536"/>
                    <a:gd name="T16" fmla="*/ 0 60000 65536"/>
                    <a:gd name="T17" fmla="*/ 0 60000 65536"/>
                    <a:gd name="T18" fmla="*/ 0 w 25"/>
                    <a:gd name="T19" fmla="*/ 0 h 24"/>
                    <a:gd name="T20" fmla="*/ 25 w 25"/>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5" h="24">
                      <a:moveTo>
                        <a:pt x="0" y="24"/>
                      </a:moveTo>
                      <a:lnTo>
                        <a:pt x="25" y="24"/>
                      </a:lnTo>
                      <a:lnTo>
                        <a:pt x="25" y="0"/>
                      </a:lnTo>
                      <a:lnTo>
                        <a:pt x="11" y="12"/>
                      </a:lnTo>
                      <a:lnTo>
                        <a:pt x="1" y="24"/>
                      </a:lnTo>
                      <a:lnTo>
                        <a:pt x="0" y="24"/>
                      </a:lnTo>
                      <a:close/>
                    </a:path>
                  </a:pathLst>
                </a:custGeom>
                <a:solidFill>
                  <a:srgbClr val="FFFAAA"/>
                </a:solidFill>
                <a:ln w="9360">
                  <a:solidFill>
                    <a:srgbClr val="FFFAAA"/>
                  </a:solidFill>
                  <a:round/>
                  <a:headEnd/>
                  <a:tailEnd/>
                </a:ln>
              </p:spPr>
              <p:txBody>
                <a:bodyPr wrap="none" anchor="ctr"/>
                <a:lstStyle/>
                <a:p>
                  <a:endParaRPr lang="en-IN" b="1"/>
                </a:p>
              </p:txBody>
            </p:sp>
            <p:sp>
              <p:nvSpPr>
                <p:cNvPr id="13485" name="Freeform 343"/>
                <p:cNvSpPr>
                  <a:spLocks noChangeArrowheads="1"/>
                </p:cNvSpPr>
                <p:nvPr/>
              </p:nvSpPr>
              <p:spPr bwMode="auto">
                <a:xfrm>
                  <a:off x="2118" y="2118"/>
                  <a:ext cx="11" cy="10"/>
                </a:xfrm>
                <a:custGeom>
                  <a:avLst/>
                  <a:gdLst>
                    <a:gd name="T0" fmla="*/ 0 w 15"/>
                    <a:gd name="T1" fmla="*/ 1 h 17"/>
                    <a:gd name="T2" fmla="*/ 0 w 15"/>
                    <a:gd name="T3" fmla="*/ 1 h 17"/>
                    <a:gd name="T4" fmla="*/ 1 w 15"/>
                    <a:gd name="T5" fmla="*/ 1 h 17"/>
                    <a:gd name="T6" fmla="*/ 1 w 15"/>
                    <a:gd name="T7" fmla="*/ 0 h 17"/>
                    <a:gd name="T8" fmla="*/ 0 w 15"/>
                    <a:gd name="T9" fmla="*/ 1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4"/>
                      </a:moveTo>
                      <a:lnTo>
                        <a:pt x="0" y="17"/>
                      </a:lnTo>
                      <a:lnTo>
                        <a:pt x="15" y="17"/>
                      </a:lnTo>
                      <a:lnTo>
                        <a:pt x="15" y="0"/>
                      </a:lnTo>
                      <a:lnTo>
                        <a:pt x="0" y="14"/>
                      </a:lnTo>
                      <a:close/>
                    </a:path>
                  </a:pathLst>
                </a:custGeom>
                <a:solidFill>
                  <a:srgbClr val="FFE878"/>
                </a:solidFill>
                <a:ln w="9360">
                  <a:solidFill>
                    <a:srgbClr val="FFE878"/>
                  </a:solidFill>
                  <a:round/>
                  <a:headEnd/>
                  <a:tailEnd/>
                </a:ln>
              </p:spPr>
              <p:txBody>
                <a:bodyPr wrap="none" anchor="ctr"/>
                <a:lstStyle/>
                <a:p>
                  <a:endParaRPr lang="en-IN" b="1"/>
                </a:p>
              </p:txBody>
            </p:sp>
            <p:sp>
              <p:nvSpPr>
                <p:cNvPr id="13486" name="Freeform 344"/>
                <p:cNvSpPr>
                  <a:spLocks noChangeArrowheads="1"/>
                </p:cNvSpPr>
                <p:nvPr/>
              </p:nvSpPr>
              <p:spPr bwMode="auto">
                <a:xfrm>
                  <a:off x="4390" y="2132"/>
                  <a:ext cx="0" cy="0"/>
                </a:xfrm>
                <a:custGeom>
                  <a:avLst/>
                  <a:gdLst>
                    <a:gd name="T0" fmla="*/ 0 w 3"/>
                    <a:gd name="T1" fmla="*/ 0 h 2"/>
                    <a:gd name="T2" fmla="*/ 0 w 3"/>
                    <a:gd name="T3" fmla="*/ 0 h 2"/>
                    <a:gd name="T4" fmla="*/ 0 w 3"/>
                    <a:gd name="T5" fmla="*/ 0 h 2"/>
                    <a:gd name="T6" fmla="*/ 0 w 3"/>
                    <a:gd name="T7" fmla="*/ 0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0" y="2"/>
                      </a:moveTo>
                      <a:lnTo>
                        <a:pt x="3" y="0"/>
                      </a:lnTo>
                      <a:lnTo>
                        <a:pt x="3" y="2"/>
                      </a:lnTo>
                      <a:lnTo>
                        <a:pt x="0" y="2"/>
                      </a:lnTo>
                      <a:close/>
                    </a:path>
                  </a:pathLst>
                </a:custGeom>
                <a:solidFill>
                  <a:srgbClr val="FFE878"/>
                </a:solidFill>
                <a:ln w="9360">
                  <a:solidFill>
                    <a:srgbClr val="FFE878"/>
                  </a:solidFill>
                  <a:round/>
                  <a:headEnd/>
                  <a:tailEnd/>
                </a:ln>
              </p:spPr>
              <p:txBody>
                <a:bodyPr wrap="none" anchor="ctr"/>
                <a:lstStyle/>
                <a:p>
                  <a:endParaRPr lang="en-IN" b="1"/>
                </a:p>
              </p:txBody>
            </p:sp>
            <p:sp>
              <p:nvSpPr>
                <p:cNvPr id="13487" name="Freeform 345"/>
                <p:cNvSpPr>
                  <a:spLocks noChangeArrowheads="1"/>
                </p:cNvSpPr>
                <p:nvPr/>
              </p:nvSpPr>
              <p:spPr bwMode="auto">
                <a:xfrm>
                  <a:off x="2162" y="2091"/>
                  <a:ext cx="0" cy="14"/>
                </a:xfrm>
                <a:custGeom>
                  <a:avLst/>
                  <a:gdLst>
                    <a:gd name="T0" fmla="*/ 0 w 1"/>
                    <a:gd name="T1" fmla="*/ 1 h 22"/>
                    <a:gd name="T2" fmla="*/ 0 w 1"/>
                    <a:gd name="T3" fmla="*/ 1 h 22"/>
                    <a:gd name="T4" fmla="*/ 0 w 1"/>
                    <a:gd name="T5" fmla="*/ 0 h 22"/>
                    <a:gd name="T6" fmla="*/ 0 w 1"/>
                    <a:gd name="T7" fmla="*/ 1 h 22"/>
                    <a:gd name="T8" fmla="*/ 0 60000 65536"/>
                    <a:gd name="T9" fmla="*/ 0 60000 65536"/>
                    <a:gd name="T10" fmla="*/ 0 60000 65536"/>
                    <a:gd name="T11" fmla="*/ 0 60000 65536"/>
                    <a:gd name="T12" fmla="*/ 0 w 1"/>
                    <a:gd name="T13" fmla="*/ 0 h 22"/>
                    <a:gd name="T14" fmla="*/ 0 w 1"/>
                    <a:gd name="T15" fmla="*/ 22 h 22"/>
                  </a:gdLst>
                  <a:ahLst/>
                  <a:cxnLst>
                    <a:cxn ang="T8">
                      <a:pos x="T0" y="T1"/>
                    </a:cxn>
                    <a:cxn ang="T9">
                      <a:pos x="T2" y="T3"/>
                    </a:cxn>
                    <a:cxn ang="T10">
                      <a:pos x="T4" y="T5"/>
                    </a:cxn>
                    <a:cxn ang="T11">
                      <a:pos x="T6" y="T7"/>
                    </a:cxn>
                  </a:cxnLst>
                  <a:rect l="T12" t="T13" r="T14" b="T15"/>
                  <a:pathLst>
                    <a:path w="1" h="22">
                      <a:moveTo>
                        <a:pt x="1" y="22"/>
                      </a:moveTo>
                      <a:lnTo>
                        <a:pt x="0" y="22"/>
                      </a:lnTo>
                      <a:lnTo>
                        <a:pt x="0" y="0"/>
                      </a:lnTo>
                      <a:lnTo>
                        <a:pt x="1" y="22"/>
                      </a:lnTo>
                      <a:close/>
                    </a:path>
                  </a:pathLst>
                </a:custGeom>
                <a:solidFill>
                  <a:srgbClr val="FFE878"/>
                </a:solidFill>
                <a:ln w="9360">
                  <a:solidFill>
                    <a:srgbClr val="FFE878"/>
                  </a:solidFill>
                  <a:round/>
                  <a:headEnd/>
                  <a:tailEnd/>
                </a:ln>
              </p:spPr>
              <p:txBody>
                <a:bodyPr wrap="none" anchor="ctr"/>
                <a:lstStyle/>
                <a:p>
                  <a:endParaRPr lang="en-IN" b="1"/>
                </a:p>
              </p:txBody>
            </p:sp>
            <p:sp>
              <p:nvSpPr>
                <p:cNvPr id="13488" name="Freeform 346"/>
                <p:cNvSpPr>
                  <a:spLocks noChangeArrowheads="1"/>
                </p:cNvSpPr>
                <p:nvPr/>
              </p:nvSpPr>
              <p:spPr bwMode="auto">
                <a:xfrm>
                  <a:off x="4411" y="2096"/>
                  <a:ext cx="8" cy="9"/>
                </a:xfrm>
                <a:custGeom>
                  <a:avLst/>
                  <a:gdLst>
                    <a:gd name="T0" fmla="*/ 0 w 12"/>
                    <a:gd name="T1" fmla="*/ 1 h 15"/>
                    <a:gd name="T2" fmla="*/ 1 w 12"/>
                    <a:gd name="T3" fmla="*/ 1 h 15"/>
                    <a:gd name="T4" fmla="*/ 1 w 12"/>
                    <a:gd name="T5" fmla="*/ 0 h 15"/>
                    <a:gd name="T6" fmla="*/ 0 w 12"/>
                    <a:gd name="T7" fmla="*/ 1 h 15"/>
                    <a:gd name="T8" fmla="*/ 0 60000 65536"/>
                    <a:gd name="T9" fmla="*/ 0 60000 65536"/>
                    <a:gd name="T10" fmla="*/ 0 60000 65536"/>
                    <a:gd name="T11" fmla="*/ 0 60000 65536"/>
                    <a:gd name="T12" fmla="*/ 0 w 12"/>
                    <a:gd name="T13" fmla="*/ 0 h 15"/>
                    <a:gd name="T14" fmla="*/ 12 w 12"/>
                    <a:gd name="T15" fmla="*/ 15 h 15"/>
                  </a:gdLst>
                  <a:ahLst/>
                  <a:cxnLst>
                    <a:cxn ang="T8">
                      <a:pos x="T0" y="T1"/>
                    </a:cxn>
                    <a:cxn ang="T9">
                      <a:pos x="T2" y="T3"/>
                    </a:cxn>
                    <a:cxn ang="T10">
                      <a:pos x="T4" y="T5"/>
                    </a:cxn>
                    <a:cxn ang="T11">
                      <a:pos x="T6" y="T7"/>
                    </a:cxn>
                  </a:cxnLst>
                  <a:rect l="T12" t="T13" r="T14" b="T15"/>
                  <a:pathLst>
                    <a:path w="12" h="15">
                      <a:moveTo>
                        <a:pt x="0" y="15"/>
                      </a:moveTo>
                      <a:lnTo>
                        <a:pt x="12" y="15"/>
                      </a:lnTo>
                      <a:lnTo>
                        <a:pt x="12" y="0"/>
                      </a:lnTo>
                      <a:lnTo>
                        <a:pt x="0" y="15"/>
                      </a:lnTo>
                      <a:close/>
                    </a:path>
                  </a:pathLst>
                </a:custGeom>
                <a:solidFill>
                  <a:srgbClr val="FFE878"/>
                </a:solidFill>
                <a:ln w="9360">
                  <a:solidFill>
                    <a:srgbClr val="FFE878"/>
                  </a:solidFill>
                  <a:round/>
                  <a:headEnd/>
                  <a:tailEnd/>
                </a:ln>
              </p:spPr>
              <p:txBody>
                <a:bodyPr wrap="none" anchor="ctr"/>
                <a:lstStyle/>
                <a:p>
                  <a:endParaRPr lang="en-IN" b="1"/>
                </a:p>
              </p:txBody>
            </p:sp>
            <p:sp>
              <p:nvSpPr>
                <p:cNvPr id="13489" name="Freeform 347"/>
                <p:cNvSpPr>
                  <a:spLocks noChangeArrowheads="1"/>
                </p:cNvSpPr>
                <p:nvPr/>
              </p:nvSpPr>
              <p:spPr bwMode="auto">
                <a:xfrm>
                  <a:off x="1893" y="2084"/>
                  <a:ext cx="11" cy="0"/>
                </a:xfrm>
                <a:custGeom>
                  <a:avLst/>
                  <a:gdLst>
                    <a:gd name="T0" fmla="*/ 0 w 15"/>
                    <a:gd name="T1" fmla="*/ 0 h 2"/>
                    <a:gd name="T2" fmla="*/ 1 w 15"/>
                    <a:gd name="T3" fmla="*/ 0 h 2"/>
                    <a:gd name="T4" fmla="*/ 1 w 15"/>
                    <a:gd name="T5" fmla="*/ 0 h 2"/>
                    <a:gd name="T6" fmla="*/ 0 w 15"/>
                    <a:gd name="T7" fmla="*/ 0 h 2"/>
                    <a:gd name="T8" fmla="*/ 0 60000 65536"/>
                    <a:gd name="T9" fmla="*/ 0 60000 65536"/>
                    <a:gd name="T10" fmla="*/ 0 60000 65536"/>
                    <a:gd name="T11" fmla="*/ 0 60000 65536"/>
                    <a:gd name="T12" fmla="*/ 0 w 15"/>
                    <a:gd name="T13" fmla="*/ 0 h 2"/>
                    <a:gd name="T14" fmla="*/ 15 w 15"/>
                    <a:gd name="T15" fmla="*/ 0 h 2"/>
                  </a:gdLst>
                  <a:ahLst/>
                  <a:cxnLst>
                    <a:cxn ang="T8">
                      <a:pos x="T0" y="T1"/>
                    </a:cxn>
                    <a:cxn ang="T9">
                      <a:pos x="T2" y="T3"/>
                    </a:cxn>
                    <a:cxn ang="T10">
                      <a:pos x="T4" y="T5"/>
                    </a:cxn>
                    <a:cxn ang="T11">
                      <a:pos x="T6" y="T7"/>
                    </a:cxn>
                  </a:cxnLst>
                  <a:rect l="T12" t="T13" r="T14" b="T15"/>
                  <a:pathLst>
                    <a:path w="15" h="2">
                      <a:moveTo>
                        <a:pt x="0" y="2"/>
                      </a:moveTo>
                      <a:lnTo>
                        <a:pt x="15" y="2"/>
                      </a:lnTo>
                      <a:lnTo>
                        <a:pt x="2" y="0"/>
                      </a:lnTo>
                      <a:lnTo>
                        <a:pt x="0" y="2"/>
                      </a:lnTo>
                      <a:close/>
                    </a:path>
                  </a:pathLst>
                </a:custGeom>
                <a:solidFill>
                  <a:srgbClr val="FFE878"/>
                </a:solidFill>
                <a:ln w="9360">
                  <a:solidFill>
                    <a:srgbClr val="FFE878"/>
                  </a:solidFill>
                  <a:round/>
                  <a:headEnd/>
                  <a:tailEnd/>
                </a:ln>
              </p:spPr>
              <p:txBody>
                <a:bodyPr wrap="none" anchor="ctr"/>
                <a:lstStyle/>
                <a:p>
                  <a:endParaRPr lang="en-IN" b="1"/>
                </a:p>
              </p:txBody>
            </p:sp>
            <p:sp>
              <p:nvSpPr>
                <p:cNvPr id="13490" name="Freeform 348"/>
                <p:cNvSpPr>
                  <a:spLocks noChangeArrowheads="1"/>
                </p:cNvSpPr>
                <p:nvPr/>
              </p:nvSpPr>
              <p:spPr bwMode="auto">
                <a:xfrm>
                  <a:off x="2128" y="2132"/>
                  <a:ext cx="1" cy="0"/>
                </a:xfrm>
                <a:custGeom>
                  <a:avLst/>
                  <a:gdLst>
                    <a:gd name="T0" fmla="*/ 0 w 5"/>
                    <a:gd name="T1" fmla="*/ 0 h 2"/>
                    <a:gd name="T2" fmla="*/ 0 w 5"/>
                    <a:gd name="T3" fmla="*/ 0 h 2"/>
                    <a:gd name="T4" fmla="*/ 0 w 5"/>
                    <a:gd name="T5" fmla="*/ 0 h 2"/>
                    <a:gd name="T6" fmla="*/ 0 w 5"/>
                    <a:gd name="T7" fmla="*/ 0 h 2"/>
                    <a:gd name="T8" fmla="*/ 0 60000 65536"/>
                    <a:gd name="T9" fmla="*/ 0 60000 65536"/>
                    <a:gd name="T10" fmla="*/ 0 60000 65536"/>
                    <a:gd name="T11" fmla="*/ 0 60000 65536"/>
                    <a:gd name="T12" fmla="*/ 0 w 5"/>
                    <a:gd name="T13" fmla="*/ 0 h 2"/>
                    <a:gd name="T14" fmla="*/ 5 w 5"/>
                    <a:gd name="T15" fmla="*/ 0 h 2"/>
                  </a:gdLst>
                  <a:ahLst/>
                  <a:cxnLst>
                    <a:cxn ang="T8">
                      <a:pos x="T0" y="T1"/>
                    </a:cxn>
                    <a:cxn ang="T9">
                      <a:pos x="T2" y="T3"/>
                    </a:cxn>
                    <a:cxn ang="T10">
                      <a:pos x="T4" y="T5"/>
                    </a:cxn>
                    <a:cxn ang="T11">
                      <a:pos x="T6" y="T7"/>
                    </a:cxn>
                  </a:cxnLst>
                  <a:rect l="T12" t="T13" r="T14" b="T15"/>
                  <a:pathLst>
                    <a:path w="5" h="2">
                      <a:moveTo>
                        <a:pt x="0" y="2"/>
                      </a:moveTo>
                      <a:lnTo>
                        <a:pt x="5" y="0"/>
                      </a:lnTo>
                      <a:lnTo>
                        <a:pt x="5" y="2"/>
                      </a:lnTo>
                      <a:lnTo>
                        <a:pt x="0" y="2"/>
                      </a:lnTo>
                      <a:close/>
                    </a:path>
                  </a:pathLst>
                </a:custGeom>
                <a:solidFill>
                  <a:srgbClr val="FFC03C"/>
                </a:solidFill>
                <a:ln w="9360">
                  <a:solidFill>
                    <a:srgbClr val="FFC03C"/>
                  </a:solidFill>
                  <a:round/>
                  <a:headEnd/>
                  <a:tailEnd/>
                </a:ln>
              </p:spPr>
              <p:txBody>
                <a:bodyPr wrap="none" anchor="ctr"/>
                <a:lstStyle/>
                <a:p>
                  <a:endParaRPr lang="en-IN" b="1"/>
                </a:p>
              </p:txBody>
            </p:sp>
            <p:sp>
              <p:nvSpPr>
                <p:cNvPr id="13491" name="Freeform 349"/>
                <p:cNvSpPr>
                  <a:spLocks noChangeArrowheads="1"/>
                </p:cNvSpPr>
                <p:nvPr/>
              </p:nvSpPr>
              <p:spPr bwMode="auto">
                <a:xfrm>
                  <a:off x="1447" y="2082"/>
                  <a:ext cx="11" cy="1"/>
                </a:xfrm>
                <a:custGeom>
                  <a:avLst/>
                  <a:gdLst>
                    <a:gd name="T0" fmla="*/ 1 w 15"/>
                    <a:gd name="T1" fmla="*/ 0 h 6"/>
                    <a:gd name="T2" fmla="*/ 1 w 15"/>
                    <a:gd name="T3" fmla="*/ 0 h 6"/>
                    <a:gd name="T4" fmla="*/ 1 w 15"/>
                    <a:gd name="T5" fmla="*/ 0 h 6"/>
                    <a:gd name="T6" fmla="*/ 0 w 15"/>
                    <a:gd name="T7" fmla="*/ 0 h 6"/>
                    <a:gd name="T8" fmla="*/ 1 w 15"/>
                    <a:gd name="T9" fmla="*/ 0 h 6"/>
                    <a:gd name="T10" fmla="*/ 0 60000 65536"/>
                    <a:gd name="T11" fmla="*/ 0 60000 65536"/>
                    <a:gd name="T12" fmla="*/ 0 60000 65536"/>
                    <a:gd name="T13" fmla="*/ 0 60000 65536"/>
                    <a:gd name="T14" fmla="*/ 0 60000 65536"/>
                    <a:gd name="T15" fmla="*/ 0 w 15"/>
                    <a:gd name="T16" fmla="*/ 0 h 6"/>
                    <a:gd name="T17" fmla="*/ 15 w 15"/>
                    <a:gd name="T18" fmla="*/ 6 h 6"/>
                  </a:gdLst>
                  <a:ahLst/>
                  <a:cxnLst>
                    <a:cxn ang="T10">
                      <a:pos x="T0" y="T1"/>
                    </a:cxn>
                    <a:cxn ang="T11">
                      <a:pos x="T2" y="T3"/>
                    </a:cxn>
                    <a:cxn ang="T12">
                      <a:pos x="T4" y="T5"/>
                    </a:cxn>
                    <a:cxn ang="T13">
                      <a:pos x="T6" y="T7"/>
                    </a:cxn>
                    <a:cxn ang="T14">
                      <a:pos x="T8" y="T9"/>
                    </a:cxn>
                  </a:cxnLst>
                  <a:rect l="T15" t="T16" r="T17" b="T18"/>
                  <a:pathLst>
                    <a:path w="15" h="6">
                      <a:moveTo>
                        <a:pt x="5" y="6"/>
                      </a:moveTo>
                      <a:lnTo>
                        <a:pt x="15" y="3"/>
                      </a:lnTo>
                      <a:lnTo>
                        <a:pt x="5" y="0"/>
                      </a:lnTo>
                      <a:lnTo>
                        <a:pt x="0" y="3"/>
                      </a:lnTo>
                      <a:lnTo>
                        <a:pt x="5" y="6"/>
                      </a:lnTo>
                      <a:close/>
                    </a:path>
                  </a:pathLst>
                </a:custGeom>
                <a:solidFill>
                  <a:srgbClr val="2882F0"/>
                </a:solidFill>
                <a:ln w="9360">
                  <a:solidFill>
                    <a:srgbClr val="2882F0"/>
                  </a:solidFill>
                  <a:round/>
                  <a:headEnd/>
                  <a:tailEnd/>
                </a:ln>
              </p:spPr>
              <p:txBody>
                <a:bodyPr wrap="none" anchor="ctr"/>
                <a:lstStyle/>
                <a:p>
                  <a:endParaRPr lang="en-IN" b="1"/>
                </a:p>
              </p:txBody>
            </p:sp>
            <p:sp>
              <p:nvSpPr>
                <p:cNvPr id="13492" name="Freeform 350"/>
                <p:cNvSpPr>
                  <a:spLocks noChangeArrowheads="1"/>
                </p:cNvSpPr>
                <p:nvPr/>
              </p:nvSpPr>
              <p:spPr bwMode="auto">
                <a:xfrm>
                  <a:off x="1024" y="1988"/>
                  <a:ext cx="705" cy="69"/>
                </a:xfrm>
                <a:custGeom>
                  <a:avLst/>
                  <a:gdLst>
                    <a:gd name="T0" fmla="*/ 14 w 709"/>
                    <a:gd name="T1" fmla="*/ 2 h 88"/>
                    <a:gd name="T2" fmla="*/ 587 w 709"/>
                    <a:gd name="T3" fmla="*/ 2 h 88"/>
                    <a:gd name="T4" fmla="*/ 587 w 709"/>
                    <a:gd name="T5" fmla="*/ 2 h 88"/>
                    <a:gd name="T6" fmla="*/ 620 w 709"/>
                    <a:gd name="T7" fmla="*/ 2 h 88"/>
                    <a:gd name="T8" fmla="*/ 620 w 709"/>
                    <a:gd name="T9" fmla="*/ 0 h 88"/>
                    <a:gd name="T10" fmla="*/ 418 w 709"/>
                    <a:gd name="T11" fmla="*/ 0 h 88"/>
                    <a:gd name="T12" fmla="*/ 418 w 709"/>
                    <a:gd name="T13" fmla="*/ 2 h 88"/>
                    <a:gd name="T14" fmla="*/ 396 w 709"/>
                    <a:gd name="T15" fmla="*/ 2 h 88"/>
                    <a:gd name="T16" fmla="*/ 396 w 709"/>
                    <a:gd name="T17" fmla="*/ 0 h 88"/>
                    <a:gd name="T18" fmla="*/ 14 w 709"/>
                    <a:gd name="T19" fmla="*/ 0 h 88"/>
                    <a:gd name="T20" fmla="*/ 14 w 709"/>
                    <a:gd name="T21" fmla="*/ 2 h 88"/>
                    <a:gd name="T22" fmla="*/ 0 w 709"/>
                    <a:gd name="T23" fmla="*/ 2 h 88"/>
                    <a:gd name="T24" fmla="*/ 0 w 709"/>
                    <a:gd name="T25" fmla="*/ 2 h 88"/>
                    <a:gd name="T26" fmla="*/ 14 w 709"/>
                    <a:gd name="T27" fmla="*/ 2 h 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09"/>
                    <a:gd name="T43" fmla="*/ 0 h 88"/>
                    <a:gd name="T44" fmla="*/ 709 w 709"/>
                    <a:gd name="T45" fmla="*/ 88 h 8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09" h="88">
                      <a:moveTo>
                        <a:pt x="14" y="88"/>
                      </a:moveTo>
                      <a:lnTo>
                        <a:pt x="665" y="88"/>
                      </a:lnTo>
                      <a:lnTo>
                        <a:pt x="665" y="31"/>
                      </a:lnTo>
                      <a:lnTo>
                        <a:pt x="709" y="31"/>
                      </a:lnTo>
                      <a:lnTo>
                        <a:pt x="709" y="0"/>
                      </a:lnTo>
                      <a:lnTo>
                        <a:pt x="473" y="0"/>
                      </a:lnTo>
                      <a:lnTo>
                        <a:pt x="473" y="31"/>
                      </a:lnTo>
                      <a:lnTo>
                        <a:pt x="443" y="31"/>
                      </a:lnTo>
                      <a:lnTo>
                        <a:pt x="443" y="0"/>
                      </a:lnTo>
                      <a:lnTo>
                        <a:pt x="14" y="0"/>
                      </a:lnTo>
                      <a:lnTo>
                        <a:pt x="14" y="31"/>
                      </a:lnTo>
                      <a:lnTo>
                        <a:pt x="0" y="31"/>
                      </a:lnTo>
                      <a:lnTo>
                        <a:pt x="0" y="88"/>
                      </a:lnTo>
                      <a:lnTo>
                        <a:pt x="14" y="88"/>
                      </a:lnTo>
                      <a:close/>
                    </a:path>
                  </a:pathLst>
                </a:custGeom>
                <a:solidFill>
                  <a:srgbClr val="2882F0"/>
                </a:solidFill>
                <a:ln w="9360">
                  <a:solidFill>
                    <a:srgbClr val="2882F0"/>
                  </a:solidFill>
                  <a:round/>
                  <a:headEnd/>
                  <a:tailEnd/>
                </a:ln>
              </p:spPr>
              <p:txBody>
                <a:bodyPr wrap="none" anchor="ctr"/>
                <a:lstStyle/>
                <a:p>
                  <a:endParaRPr lang="en-IN" b="1"/>
                </a:p>
              </p:txBody>
            </p:sp>
            <p:sp>
              <p:nvSpPr>
                <p:cNvPr id="13493" name="Freeform 351"/>
                <p:cNvSpPr>
                  <a:spLocks noChangeArrowheads="1"/>
                </p:cNvSpPr>
                <p:nvPr/>
              </p:nvSpPr>
              <p:spPr bwMode="auto">
                <a:xfrm>
                  <a:off x="1806" y="1988"/>
                  <a:ext cx="160" cy="69"/>
                </a:xfrm>
                <a:custGeom>
                  <a:avLst/>
                  <a:gdLst>
                    <a:gd name="T0" fmla="*/ 20 w 164"/>
                    <a:gd name="T1" fmla="*/ 2 h 88"/>
                    <a:gd name="T2" fmla="*/ 78 w 164"/>
                    <a:gd name="T3" fmla="*/ 2 h 88"/>
                    <a:gd name="T4" fmla="*/ 78 w 164"/>
                    <a:gd name="T5" fmla="*/ 2 h 88"/>
                    <a:gd name="T6" fmla="*/ 95 w 164"/>
                    <a:gd name="T7" fmla="*/ 2 h 88"/>
                    <a:gd name="T8" fmla="*/ 95 w 164"/>
                    <a:gd name="T9" fmla="*/ 0 h 88"/>
                    <a:gd name="T10" fmla="*/ 0 w 164"/>
                    <a:gd name="T11" fmla="*/ 0 h 88"/>
                    <a:gd name="T12" fmla="*/ 0 w 164"/>
                    <a:gd name="T13" fmla="*/ 2 h 88"/>
                    <a:gd name="T14" fmla="*/ 15 w 164"/>
                    <a:gd name="T15" fmla="*/ 2 h 88"/>
                    <a:gd name="T16" fmla="*/ 15 w 164"/>
                    <a:gd name="T17" fmla="*/ 2 h 88"/>
                    <a:gd name="T18" fmla="*/ 20 w 164"/>
                    <a:gd name="T19" fmla="*/ 2 h 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4"/>
                    <a:gd name="T31" fmla="*/ 0 h 88"/>
                    <a:gd name="T32" fmla="*/ 164 w 164"/>
                    <a:gd name="T33" fmla="*/ 88 h 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4" h="88">
                      <a:moveTo>
                        <a:pt x="30" y="88"/>
                      </a:moveTo>
                      <a:lnTo>
                        <a:pt x="134" y="88"/>
                      </a:lnTo>
                      <a:lnTo>
                        <a:pt x="134" y="31"/>
                      </a:lnTo>
                      <a:lnTo>
                        <a:pt x="164" y="31"/>
                      </a:lnTo>
                      <a:lnTo>
                        <a:pt x="164" y="0"/>
                      </a:lnTo>
                      <a:lnTo>
                        <a:pt x="0" y="0"/>
                      </a:lnTo>
                      <a:lnTo>
                        <a:pt x="0" y="31"/>
                      </a:lnTo>
                      <a:lnTo>
                        <a:pt x="15" y="31"/>
                      </a:lnTo>
                      <a:lnTo>
                        <a:pt x="15" y="88"/>
                      </a:lnTo>
                      <a:lnTo>
                        <a:pt x="30" y="88"/>
                      </a:lnTo>
                      <a:close/>
                    </a:path>
                  </a:pathLst>
                </a:custGeom>
                <a:solidFill>
                  <a:srgbClr val="2882F0"/>
                </a:solidFill>
                <a:ln w="9360">
                  <a:solidFill>
                    <a:srgbClr val="2882F0"/>
                  </a:solidFill>
                  <a:round/>
                  <a:headEnd/>
                  <a:tailEnd/>
                </a:ln>
              </p:spPr>
              <p:txBody>
                <a:bodyPr wrap="none" anchor="ctr"/>
                <a:lstStyle/>
                <a:p>
                  <a:endParaRPr lang="en-IN" b="1"/>
                </a:p>
              </p:txBody>
            </p:sp>
            <p:sp>
              <p:nvSpPr>
                <p:cNvPr id="13494" name="Freeform 352"/>
                <p:cNvSpPr>
                  <a:spLocks noChangeArrowheads="1"/>
                </p:cNvSpPr>
                <p:nvPr/>
              </p:nvSpPr>
              <p:spPr bwMode="auto">
                <a:xfrm>
                  <a:off x="2043" y="1990"/>
                  <a:ext cx="2375" cy="68"/>
                </a:xfrm>
                <a:custGeom>
                  <a:avLst/>
                  <a:gdLst>
                    <a:gd name="T0" fmla="*/ 14 w 2380"/>
                    <a:gd name="T1" fmla="*/ 2 h 86"/>
                    <a:gd name="T2" fmla="*/ 2269 w 2380"/>
                    <a:gd name="T3" fmla="*/ 2 h 86"/>
                    <a:gd name="T4" fmla="*/ 2269 w 2380"/>
                    <a:gd name="T5" fmla="*/ 0 h 86"/>
                    <a:gd name="T6" fmla="*/ 103 w 2380"/>
                    <a:gd name="T7" fmla="*/ 0 h 86"/>
                    <a:gd name="T8" fmla="*/ 103 w 2380"/>
                    <a:gd name="T9" fmla="*/ 2 h 86"/>
                    <a:gd name="T10" fmla="*/ 44 w 2380"/>
                    <a:gd name="T11" fmla="*/ 2 h 86"/>
                    <a:gd name="T12" fmla="*/ 44 w 2380"/>
                    <a:gd name="T13" fmla="*/ 0 h 86"/>
                    <a:gd name="T14" fmla="*/ 0 w 2380"/>
                    <a:gd name="T15" fmla="*/ 0 h 86"/>
                    <a:gd name="T16" fmla="*/ 0 w 2380"/>
                    <a:gd name="T17" fmla="*/ 2 h 86"/>
                    <a:gd name="T18" fmla="*/ 14 w 2380"/>
                    <a:gd name="T19" fmla="*/ 2 h 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80"/>
                    <a:gd name="T31" fmla="*/ 0 h 86"/>
                    <a:gd name="T32" fmla="*/ 2380 w 2380"/>
                    <a:gd name="T33" fmla="*/ 86 h 8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80" h="86">
                      <a:moveTo>
                        <a:pt x="14" y="86"/>
                      </a:moveTo>
                      <a:lnTo>
                        <a:pt x="2380" y="86"/>
                      </a:lnTo>
                      <a:lnTo>
                        <a:pt x="2380" y="0"/>
                      </a:lnTo>
                      <a:lnTo>
                        <a:pt x="103" y="0"/>
                      </a:lnTo>
                      <a:lnTo>
                        <a:pt x="103" y="30"/>
                      </a:lnTo>
                      <a:lnTo>
                        <a:pt x="44" y="30"/>
                      </a:lnTo>
                      <a:lnTo>
                        <a:pt x="44" y="0"/>
                      </a:lnTo>
                      <a:lnTo>
                        <a:pt x="0" y="0"/>
                      </a:lnTo>
                      <a:lnTo>
                        <a:pt x="0" y="86"/>
                      </a:lnTo>
                      <a:lnTo>
                        <a:pt x="14" y="86"/>
                      </a:lnTo>
                      <a:close/>
                    </a:path>
                  </a:pathLst>
                </a:custGeom>
                <a:solidFill>
                  <a:srgbClr val="2882F0"/>
                </a:solidFill>
                <a:ln w="9360">
                  <a:solidFill>
                    <a:srgbClr val="2882F0"/>
                  </a:solidFill>
                  <a:round/>
                  <a:headEnd/>
                  <a:tailEnd/>
                </a:ln>
              </p:spPr>
              <p:txBody>
                <a:bodyPr wrap="none" anchor="ctr"/>
                <a:lstStyle/>
                <a:p>
                  <a:endParaRPr lang="en-IN" b="1"/>
                </a:p>
              </p:txBody>
            </p:sp>
            <p:sp>
              <p:nvSpPr>
                <p:cNvPr id="13495" name="Freeform 353"/>
                <p:cNvSpPr>
                  <a:spLocks noChangeArrowheads="1"/>
                </p:cNvSpPr>
                <p:nvPr/>
              </p:nvSpPr>
              <p:spPr bwMode="auto">
                <a:xfrm>
                  <a:off x="1024" y="1990"/>
                  <a:ext cx="705" cy="69"/>
                </a:xfrm>
                <a:custGeom>
                  <a:avLst/>
                  <a:gdLst>
                    <a:gd name="T0" fmla="*/ 14 w 709"/>
                    <a:gd name="T1" fmla="*/ 2 h 88"/>
                    <a:gd name="T2" fmla="*/ 14 w 709"/>
                    <a:gd name="T3" fmla="*/ 2 h 88"/>
                    <a:gd name="T4" fmla="*/ 0 w 709"/>
                    <a:gd name="T5" fmla="*/ 2 h 88"/>
                    <a:gd name="T6" fmla="*/ 0 w 709"/>
                    <a:gd name="T7" fmla="*/ 2 h 88"/>
                    <a:gd name="T8" fmla="*/ 587 w 709"/>
                    <a:gd name="T9" fmla="*/ 2 h 88"/>
                    <a:gd name="T10" fmla="*/ 587 w 709"/>
                    <a:gd name="T11" fmla="*/ 2 h 88"/>
                    <a:gd name="T12" fmla="*/ 620 w 709"/>
                    <a:gd name="T13" fmla="*/ 2 h 88"/>
                    <a:gd name="T14" fmla="*/ 620 w 709"/>
                    <a:gd name="T15" fmla="*/ 0 h 88"/>
                    <a:gd name="T16" fmla="*/ 418 w 709"/>
                    <a:gd name="T17" fmla="*/ 0 h 88"/>
                    <a:gd name="T18" fmla="*/ 418 w 709"/>
                    <a:gd name="T19" fmla="*/ 2 h 88"/>
                    <a:gd name="T20" fmla="*/ 396 w 709"/>
                    <a:gd name="T21" fmla="*/ 2 h 88"/>
                    <a:gd name="T22" fmla="*/ 396 w 709"/>
                    <a:gd name="T23" fmla="*/ 0 h 88"/>
                    <a:gd name="T24" fmla="*/ 17 w 709"/>
                    <a:gd name="T25" fmla="*/ 0 h 88"/>
                    <a:gd name="T26" fmla="*/ 14 w 709"/>
                    <a:gd name="T27" fmla="*/ 2 h 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09"/>
                    <a:gd name="T43" fmla="*/ 0 h 88"/>
                    <a:gd name="T44" fmla="*/ 709 w 709"/>
                    <a:gd name="T45" fmla="*/ 88 h 8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09" h="88">
                      <a:moveTo>
                        <a:pt x="14" y="4"/>
                      </a:moveTo>
                      <a:lnTo>
                        <a:pt x="14" y="30"/>
                      </a:lnTo>
                      <a:lnTo>
                        <a:pt x="0" y="30"/>
                      </a:lnTo>
                      <a:lnTo>
                        <a:pt x="0" y="88"/>
                      </a:lnTo>
                      <a:lnTo>
                        <a:pt x="665" y="88"/>
                      </a:lnTo>
                      <a:lnTo>
                        <a:pt x="665" y="30"/>
                      </a:lnTo>
                      <a:lnTo>
                        <a:pt x="709" y="30"/>
                      </a:lnTo>
                      <a:lnTo>
                        <a:pt x="709" y="0"/>
                      </a:lnTo>
                      <a:lnTo>
                        <a:pt x="473" y="0"/>
                      </a:lnTo>
                      <a:lnTo>
                        <a:pt x="473" y="30"/>
                      </a:lnTo>
                      <a:lnTo>
                        <a:pt x="443" y="30"/>
                      </a:lnTo>
                      <a:lnTo>
                        <a:pt x="443" y="0"/>
                      </a:lnTo>
                      <a:lnTo>
                        <a:pt x="17" y="0"/>
                      </a:lnTo>
                      <a:lnTo>
                        <a:pt x="14" y="4"/>
                      </a:lnTo>
                      <a:close/>
                    </a:path>
                  </a:pathLst>
                </a:custGeom>
                <a:solidFill>
                  <a:srgbClr val="50A5F5"/>
                </a:solidFill>
                <a:ln w="9360">
                  <a:solidFill>
                    <a:srgbClr val="50A5F5"/>
                  </a:solidFill>
                  <a:round/>
                  <a:headEnd/>
                  <a:tailEnd/>
                </a:ln>
              </p:spPr>
              <p:txBody>
                <a:bodyPr wrap="none" anchor="ctr"/>
                <a:lstStyle/>
                <a:p>
                  <a:endParaRPr lang="en-IN" b="1"/>
                </a:p>
              </p:txBody>
            </p:sp>
            <p:sp>
              <p:nvSpPr>
                <p:cNvPr id="13496" name="Freeform 354"/>
                <p:cNvSpPr>
                  <a:spLocks noChangeArrowheads="1"/>
                </p:cNvSpPr>
                <p:nvPr/>
              </p:nvSpPr>
              <p:spPr bwMode="auto">
                <a:xfrm>
                  <a:off x="1806" y="1988"/>
                  <a:ext cx="160" cy="69"/>
                </a:xfrm>
                <a:custGeom>
                  <a:avLst/>
                  <a:gdLst>
                    <a:gd name="T0" fmla="*/ 20 w 164"/>
                    <a:gd name="T1" fmla="*/ 2 h 88"/>
                    <a:gd name="T2" fmla="*/ 78 w 164"/>
                    <a:gd name="T3" fmla="*/ 2 h 88"/>
                    <a:gd name="T4" fmla="*/ 78 w 164"/>
                    <a:gd name="T5" fmla="*/ 2 h 88"/>
                    <a:gd name="T6" fmla="*/ 95 w 164"/>
                    <a:gd name="T7" fmla="*/ 2 h 88"/>
                    <a:gd name="T8" fmla="*/ 95 w 164"/>
                    <a:gd name="T9" fmla="*/ 0 h 88"/>
                    <a:gd name="T10" fmla="*/ 0 w 164"/>
                    <a:gd name="T11" fmla="*/ 0 h 88"/>
                    <a:gd name="T12" fmla="*/ 0 w 164"/>
                    <a:gd name="T13" fmla="*/ 2 h 88"/>
                    <a:gd name="T14" fmla="*/ 15 w 164"/>
                    <a:gd name="T15" fmla="*/ 2 h 88"/>
                    <a:gd name="T16" fmla="*/ 15 w 164"/>
                    <a:gd name="T17" fmla="*/ 2 h 88"/>
                    <a:gd name="T18" fmla="*/ 20 w 164"/>
                    <a:gd name="T19" fmla="*/ 2 h 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4"/>
                    <a:gd name="T31" fmla="*/ 0 h 88"/>
                    <a:gd name="T32" fmla="*/ 164 w 164"/>
                    <a:gd name="T33" fmla="*/ 88 h 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4" h="88">
                      <a:moveTo>
                        <a:pt x="30" y="88"/>
                      </a:moveTo>
                      <a:lnTo>
                        <a:pt x="134" y="88"/>
                      </a:lnTo>
                      <a:lnTo>
                        <a:pt x="134" y="31"/>
                      </a:lnTo>
                      <a:lnTo>
                        <a:pt x="164" y="31"/>
                      </a:lnTo>
                      <a:lnTo>
                        <a:pt x="164" y="0"/>
                      </a:lnTo>
                      <a:lnTo>
                        <a:pt x="0" y="0"/>
                      </a:lnTo>
                      <a:lnTo>
                        <a:pt x="0" y="31"/>
                      </a:lnTo>
                      <a:lnTo>
                        <a:pt x="15" y="31"/>
                      </a:lnTo>
                      <a:lnTo>
                        <a:pt x="15" y="88"/>
                      </a:lnTo>
                      <a:lnTo>
                        <a:pt x="30" y="88"/>
                      </a:lnTo>
                      <a:close/>
                    </a:path>
                  </a:pathLst>
                </a:custGeom>
                <a:solidFill>
                  <a:srgbClr val="50A5F5"/>
                </a:solidFill>
                <a:ln w="9360">
                  <a:solidFill>
                    <a:srgbClr val="50A5F5"/>
                  </a:solidFill>
                  <a:round/>
                  <a:headEnd/>
                  <a:tailEnd/>
                </a:ln>
              </p:spPr>
              <p:txBody>
                <a:bodyPr wrap="none" anchor="ctr"/>
                <a:lstStyle/>
                <a:p>
                  <a:endParaRPr lang="en-IN" b="1"/>
                </a:p>
              </p:txBody>
            </p:sp>
            <p:sp>
              <p:nvSpPr>
                <p:cNvPr id="13497" name="Freeform 355"/>
                <p:cNvSpPr>
                  <a:spLocks noChangeArrowheads="1"/>
                </p:cNvSpPr>
                <p:nvPr/>
              </p:nvSpPr>
              <p:spPr bwMode="auto">
                <a:xfrm>
                  <a:off x="2043" y="1990"/>
                  <a:ext cx="2375" cy="68"/>
                </a:xfrm>
                <a:custGeom>
                  <a:avLst/>
                  <a:gdLst>
                    <a:gd name="T0" fmla="*/ 14 w 2380"/>
                    <a:gd name="T1" fmla="*/ 2 h 86"/>
                    <a:gd name="T2" fmla="*/ 2269 w 2380"/>
                    <a:gd name="T3" fmla="*/ 2 h 86"/>
                    <a:gd name="T4" fmla="*/ 2269 w 2380"/>
                    <a:gd name="T5" fmla="*/ 0 h 86"/>
                    <a:gd name="T6" fmla="*/ 103 w 2380"/>
                    <a:gd name="T7" fmla="*/ 0 h 86"/>
                    <a:gd name="T8" fmla="*/ 103 w 2380"/>
                    <a:gd name="T9" fmla="*/ 2 h 86"/>
                    <a:gd name="T10" fmla="*/ 44 w 2380"/>
                    <a:gd name="T11" fmla="*/ 2 h 86"/>
                    <a:gd name="T12" fmla="*/ 44 w 2380"/>
                    <a:gd name="T13" fmla="*/ 0 h 86"/>
                    <a:gd name="T14" fmla="*/ 0 w 2380"/>
                    <a:gd name="T15" fmla="*/ 0 h 86"/>
                    <a:gd name="T16" fmla="*/ 0 w 2380"/>
                    <a:gd name="T17" fmla="*/ 2 h 86"/>
                    <a:gd name="T18" fmla="*/ 14 w 2380"/>
                    <a:gd name="T19" fmla="*/ 2 h 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80"/>
                    <a:gd name="T31" fmla="*/ 0 h 86"/>
                    <a:gd name="T32" fmla="*/ 2380 w 2380"/>
                    <a:gd name="T33" fmla="*/ 86 h 8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80" h="86">
                      <a:moveTo>
                        <a:pt x="14" y="86"/>
                      </a:moveTo>
                      <a:lnTo>
                        <a:pt x="2380" y="86"/>
                      </a:lnTo>
                      <a:lnTo>
                        <a:pt x="2380" y="0"/>
                      </a:lnTo>
                      <a:lnTo>
                        <a:pt x="103" y="0"/>
                      </a:lnTo>
                      <a:lnTo>
                        <a:pt x="103" y="30"/>
                      </a:lnTo>
                      <a:lnTo>
                        <a:pt x="44" y="30"/>
                      </a:lnTo>
                      <a:lnTo>
                        <a:pt x="44" y="0"/>
                      </a:lnTo>
                      <a:lnTo>
                        <a:pt x="0" y="0"/>
                      </a:lnTo>
                      <a:lnTo>
                        <a:pt x="0" y="86"/>
                      </a:lnTo>
                      <a:lnTo>
                        <a:pt x="14" y="86"/>
                      </a:lnTo>
                      <a:close/>
                    </a:path>
                  </a:pathLst>
                </a:custGeom>
                <a:solidFill>
                  <a:srgbClr val="50A5F5"/>
                </a:solidFill>
                <a:ln w="9360">
                  <a:solidFill>
                    <a:srgbClr val="50A5F5"/>
                  </a:solidFill>
                  <a:round/>
                  <a:headEnd/>
                  <a:tailEnd/>
                </a:ln>
              </p:spPr>
              <p:txBody>
                <a:bodyPr wrap="none" anchor="ctr"/>
                <a:lstStyle/>
                <a:p>
                  <a:endParaRPr lang="en-IN" b="1"/>
                </a:p>
              </p:txBody>
            </p:sp>
            <p:sp>
              <p:nvSpPr>
                <p:cNvPr id="13498" name="Freeform 356"/>
                <p:cNvSpPr>
                  <a:spLocks noChangeArrowheads="1"/>
                </p:cNvSpPr>
                <p:nvPr/>
              </p:nvSpPr>
              <p:spPr bwMode="auto">
                <a:xfrm>
                  <a:off x="1024" y="1990"/>
                  <a:ext cx="152" cy="68"/>
                </a:xfrm>
                <a:custGeom>
                  <a:avLst/>
                  <a:gdLst>
                    <a:gd name="T0" fmla="*/ 65 w 156"/>
                    <a:gd name="T1" fmla="*/ 2 h 86"/>
                    <a:gd name="T2" fmla="*/ 67 w 156"/>
                    <a:gd name="T3" fmla="*/ 2 h 86"/>
                    <a:gd name="T4" fmla="*/ 68 w 156"/>
                    <a:gd name="T5" fmla="*/ 2 h 86"/>
                    <a:gd name="T6" fmla="*/ 75 w 156"/>
                    <a:gd name="T7" fmla="*/ 2 h 86"/>
                    <a:gd name="T8" fmla="*/ 83 w 156"/>
                    <a:gd name="T9" fmla="*/ 2 h 86"/>
                    <a:gd name="T10" fmla="*/ 88 w 156"/>
                    <a:gd name="T11" fmla="*/ 0 h 86"/>
                    <a:gd name="T12" fmla="*/ 45 w 156"/>
                    <a:gd name="T13" fmla="*/ 0 h 86"/>
                    <a:gd name="T14" fmla="*/ 44 w 156"/>
                    <a:gd name="T15" fmla="*/ 2 h 86"/>
                    <a:gd name="T16" fmla="*/ 43 w 156"/>
                    <a:gd name="T17" fmla="*/ 0 h 86"/>
                    <a:gd name="T18" fmla="*/ 19 w 156"/>
                    <a:gd name="T19" fmla="*/ 0 h 86"/>
                    <a:gd name="T20" fmla="*/ 14 w 156"/>
                    <a:gd name="T21" fmla="*/ 2 h 86"/>
                    <a:gd name="T22" fmla="*/ 14 w 156"/>
                    <a:gd name="T23" fmla="*/ 2 h 86"/>
                    <a:gd name="T24" fmla="*/ 0 w 156"/>
                    <a:gd name="T25" fmla="*/ 2 h 86"/>
                    <a:gd name="T26" fmla="*/ 0 w 156"/>
                    <a:gd name="T27" fmla="*/ 2 h 86"/>
                    <a:gd name="T28" fmla="*/ 65 w 156"/>
                    <a:gd name="T29" fmla="*/ 2 h 8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6"/>
                    <a:gd name="T46" fmla="*/ 0 h 86"/>
                    <a:gd name="T47" fmla="*/ 156 w 156"/>
                    <a:gd name="T48" fmla="*/ 86 h 8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6" h="86">
                      <a:moveTo>
                        <a:pt x="117" y="86"/>
                      </a:moveTo>
                      <a:lnTo>
                        <a:pt x="119" y="78"/>
                      </a:lnTo>
                      <a:lnTo>
                        <a:pt x="122" y="58"/>
                      </a:lnTo>
                      <a:lnTo>
                        <a:pt x="133" y="37"/>
                      </a:lnTo>
                      <a:lnTo>
                        <a:pt x="147" y="13"/>
                      </a:lnTo>
                      <a:lnTo>
                        <a:pt x="156" y="0"/>
                      </a:lnTo>
                      <a:lnTo>
                        <a:pt x="75" y="0"/>
                      </a:lnTo>
                      <a:lnTo>
                        <a:pt x="73" y="3"/>
                      </a:lnTo>
                      <a:lnTo>
                        <a:pt x="71" y="0"/>
                      </a:lnTo>
                      <a:lnTo>
                        <a:pt x="26" y="0"/>
                      </a:lnTo>
                      <a:lnTo>
                        <a:pt x="14" y="19"/>
                      </a:lnTo>
                      <a:lnTo>
                        <a:pt x="14" y="29"/>
                      </a:lnTo>
                      <a:lnTo>
                        <a:pt x="0" y="29"/>
                      </a:lnTo>
                      <a:lnTo>
                        <a:pt x="0" y="86"/>
                      </a:lnTo>
                      <a:lnTo>
                        <a:pt x="117" y="86"/>
                      </a:lnTo>
                      <a:close/>
                    </a:path>
                  </a:pathLst>
                </a:custGeom>
                <a:solidFill>
                  <a:srgbClr val="78B9FA"/>
                </a:solidFill>
                <a:ln w="9360">
                  <a:solidFill>
                    <a:srgbClr val="78B9FA"/>
                  </a:solidFill>
                  <a:round/>
                  <a:headEnd/>
                  <a:tailEnd/>
                </a:ln>
              </p:spPr>
              <p:txBody>
                <a:bodyPr wrap="none" anchor="ctr"/>
                <a:lstStyle/>
                <a:p>
                  <a:endParaRPr lang="en-IN" b="1"/>
                </a:p>
              </p:txBody>
            </p:sp>
            <p:sp>
              <p:nvSpPr>
                <p:cNvPr id="13499" name="Freeform 357"/>
                <p:cNvSpPr>
                  <a:spLocks noChangeArrowheads="1"/>
                </p:cNvSpPr>
                <p:nvPr/>
              </p:nvSpPr>
              <p:spPr bwMode="auto">
                <a:xfrm>
                  <a:off x="1215" y="2054"/>
                  <a:ext cx="32" cy="4"/>
                </a:xfrm>
                <a:custGeom>
                  <a:avLst/>
                  <a:gdLst>
                    <a:gd name="T0" fmla="*/ 0 w 36"/>
                    <a:gd name="T1" fmla="*/ 0 h 9"/>
                    <a:gd name="T2" fmla="*/ 1 w 36"/>
                    <a:gd name="T3" fmla="*/ 0 h 9"/>
                    <a:gd name="T4" fmla="*/ 4 w 36"/>
                    <a:gd name="T5" fmla="*/ 0 h 9"/>
                    <a:gd name="T6" fmla="*/ 4 w 36"/>
                    <a:gd name="T7" fmla="*/ 0 h 9"/>
                    <a:gd name="T8" fmla="*/ 4 w 36"/>
                    <a:gd name="T9" fmla="*/ 0 h 9"/>
                    <a:gd name="T10" fmla="*/ 0 w 36"/>
                    <a:gd name="T11" fmla="*/ 0 h 9"/>
                    <a:gd name="T12" fmla="*/ 0 60000 65536"/>
                    <a:gd name="T13" fmla="*/ 0 60000 65536"/>
                    <a:gd name="T14" fmla="*/ 0 60000 65536"/>
                    <a:gd name="T15" fmla="*/ 0 60000 65536"/>
                    <a:gd name="T16" fmla="*/ 0 60000 65536"/>
                    <a:gd name="T17" fmla="*/ 0 60000 65536"/>
                    <a:gd name="T18" fmla="*/ 0 w 36"/>
                    <a:gd name="T19" fmla="*/ 0 h 9"/>
                    <a:gd name="T20" fmla="*/ 36 w 36"/>
                    <a:gd name="T21" fmla="*/ 9 h 9"/>
                  </a:gdLst>
                  <a:ahLst/>
                  <a:cxnLst>
                    <a:cxn ang="T12">
                      <a:pos x="T0" y="T1"/>
                    </a:cxn>
                    <a:cxn ang="T13">
                      <a:pos x="T2" y="T3"/>
                    </a:cxn>
                    <a:cxn ang="T14">
                      <a:pos x="T4" y="T5"/>
                    </a:cxn>
                    <a:cxn ang="T15">
                      <a:pos x="T6" y="T7"/>
                    </a:cxn>
                    <a:cxn ang="T16">
                      <a:pos x="T8" y="T9"/>
                    </a:cxn>
                    <a:cxn ang="T17">
                      <a:pos x="T10" y="T11"/>
                    </a:cxn>
                  </a:cxnLst>
                  <a:rect l="T18" t="T19" r="T20" b="T21"/>
                  <a:pathLst>
                    <a:path w="36" h="9">
                      <a:moveTo>
                        <a:pt x="0" y="9"/>
                      </a:moveTo>
                      <a:lnTo>
                        <a:pt x="1" y="8"/>
                      </a:lnTo>
                      <a:lnTo>
                        <a:pt x="15" y="2"/>
                      </a:lnTo>
                      <a:lnTo>
                        <a:pt x="30" y="0"/>
                      </a:lnTo>
                      <a:lnTo>
                        <a:pt x="36" y="9"/>
                      </a:lnTo>
                      <a:lnTo>
                        <a:pt x="0" y="9"/>
                      </a:lnTo>
                      <a:close/>
                    </a:path>
                  </a:pathLst>
                </a:custGeom>
                <a:solidFill>
                  <a:srgbClr val="78B9FA"/>
                </a:solidFill>
                <a:ln w="9360">
                  <a:solidFill>
                    <a:srgbClr val="78B9FA"/>
                  </a:solidFill>
                  <a:round/>
                  <a:headEnd/>
                  <a:tailEnd/>
                </a:ln>
              </p:spPr>
              <p:txBody>
                <a:bodyPr wrap="none" anchor="ctr"/>
                <a:lstStyle/>
                <a:p>
                  <a:endParaRPr lang="en-IN" b="1"/>
                </a:p>
              </p:txBody>
            </p:sp>
            <p:sp>
              <p:nvSpPr>
                <p:cNvPr id="13500" name="Freeform 358"/>
                <p:cNvSpPr>
                  <a:spLocks noChangeArrowheads="1"/>
                </p:cNvSpPr>
                <p:nvPr/>
              </p:nvSpPr>
              <p:spPr bwMode="auto">
                <a:xfrm>
                  <a:off x="1601" y="1988"/>
                  <a:ext cx="126" cy="69"/>
                </a:xfrm>
                <a:custGeom>
                  <a:avLst/>
                  <a:gdLst>
                    <a:gd name="T0" fmla="*/ 3 w 130"/>
                    <a:gd name="T1" fmla="*/ 2 h 88"/>
                    <a:gd name="T2" fmla="*/ 0 w 130"/>
                    <a:gd name="T3" fmla="*/ 2 h 88"/>
                    <a:gd name="T4" fmla="*/ 5 w 130"/>
                    <a:gd name="T5" fmla="*/ 2 h 88"/>
                    <a:gd name="T6" fmla="*/ 9 w 130"/>
                    <a:gd name="T7" fmla="*/ 0 h 88"/>
                    <a:gd name="T8" fmla="*/ 66 w 130"/>
                    <a:gd name="T9" fmla="*/ 0 h 88"/>
                    <a:gd name="T10" fmla="*/ 66 w 130"/>
                    <a:gd name="T11" fmla="*/ 2 h 88"/>
                    <a:gd name="T12" fmla="*/ 43 w 130"/>
                    <a:gd name="T13" fmla="*/ 2 h 88"/>
                    <a:gd name="T14" fmla="*/ 43 w 130"/>
                    <a:gd name="T15" fmla="*/ 2 h 88"/>
                    <a:gd name="T16" fmla="*/ 1 w 130"/>
                    <a:gd name="T17" fmla="*/ 2 h 88"/>
                    <a:gd name="T18" fmla="*/ 3 w 130"/>
                    <a:gd name="T19" fmla="*/ 2 h 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0"/>
                    <a:gd name="T31" fmla="*/ 0 h 88"/>
                    <a:gd name="T32" fmla="*/ 130 w 130"/>
                    <a:gd name="T33" fmla="*/ 88 h 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0" h="88">
                      <a:moveTo>
                        <a:pt x="3" y="88"/>
                      </a:moveTo>
                      <a:lnTo>
                        <a:pt x="0" y="60"/>
                      </a:lnTo>
                      <a:lnTo>
                        <a:pt x="5" y="31"/>
                      </a:lnTo>
                      <a:lnTo>
                        <a:pt x="9" y="0"/>
                      </a:lnTo>
                      <a:lnTo>
                        <a:pt x="130" y="0"/>
                      </a:lnTo>
                      <a:lnTo>
                        <a:pt x="130" y="31"/>
                      </a:lnTo>
                      <a:lnTo>
                        <a:pt x="85" y="31"/>
                      </a:lnTo>
                      <a:lnTo>
                        <a:pt x="85" y="88"/>
                      </a:lnTo>
                      <a:lnTo>
                        <a:pt x="1" y="88"/>
                      </a:lnTo>
                      <a:lnTo>
                        <a:pt x="3" y="88"/>
                      </a:lnTo>
                      <a:close/>
                    </a:path>
                  </a:pathLst>
                </a:custGeom>
                <a:solidFill>
                  <a:srgbClr val="78B9FA"/>
                </a:solidFill>
                <a:ln w="9360">
                  <a:solidFill>
                    <a:srgbClr val="78B9FA"/>
                  </a:solidFill>
                  <a:round/>
                  <a:headEnd/>
                  <a:tailEnd/>
                </a:ln>
              </p:spPr>
              <p:txBody>
                <a:bodyPr wrap="none" anchor="ctr"/>
                <a:lstStyle/>
                <a:p>
                  <a:endParaRPr lang="en-IN" b="1"/>
                </a:p>
              </p:txBody>
            </p:sp>
            <p:sp>
              <p:nvSpPr>
                <p:cNvPr id="13501" name="Freeform 359"/>
                <p:cNvSpPr>
                  <a:spLocks noChangeArrowheads="1"/>
                </p:cNvSpPr>
                <p:nvPr/>
              </p:nvSpPr>
              <p:spPr bwMode="auto">
                <a:xfrm>
                  <a:off x="1191" y="1990"/>
                  <a:ext cx="86" cy="9"/>
                </a:xfrm>
                <a:custGeom>
                  <a:avLst/>
                  <a:gdLst>
                    <a:gd name="T0" fmla="*/ 9 w 90"/>
                    <a:gd name="T1" fmla="*/ 1 h 16"/>
                    <a:gd name="T2" fmla="*/ 11 w 90"/>
                    <a:gd name="T3" fmla="*/ 1 h 16"/>
                    <a:gd name="T4" fmla="*/ 14 w 90"/>
                    <a:gd name="T5" fmla="*/ 1 h 16"/>
                    <a:gd name="T6" fmla="*/ 19 w 90"/>
                    <a:gd name="T7" fmla="*/ 1 h 16"/>
                    <a:gd name="T8" fmla="*/ 25 w 90"/>
                    <a:gd name="T9" fmla="*/ 1 h 16"/>
                    <a:gd name="T10" fmla="*/ 30 w 90"/>
                    <a:gd name="T11" fmla="*/ 1 h 16"/>
                    <a:gd name="T12" fmla="*/ 32 w 90"/>
                    <a:gd name="T13" fmla="*/ 0 h 16"/>
                    <a:gd name="T14" fmla="*/ 0 w 90"/>
                    <a:gd name="T15" fmla="*/ 0 h 16"/>
                    <a:gd name="T16" fmla="*/ 7 w 90"/>
                    <a:gd name="T17" fmla="*/ 1 h 16"/>
                    <a:gd name="T18" fmla="*/ 9 w 90"/>
                    <a:gd name="T19" fmla="*/ 1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0"/>
                    <a:gd name="T31" fmla="*/ 0 h 16"/>
                    <a:gd name="T32" fmla="*/ 90 w 90"/>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0" h="16">
                      <a:moveTo>
                        <a:pt x="9" y="4"/>
                      </a:moveTo>
                      <a:lnTo>
                        <a:pt x="24" y="16"/>
                      </a:lnTo>
                      <a:lnTo>
                        <a:pt x="38" y="13"/>
                      </a:lnTo>
                      <a:lnTo>
                        <a:pt x="53" y="16"/>
                      </a:lnTo>
                      <a:lnTo>
                        <a:pt x="67" y="12"/>
                      </a:lnTo>
                      <a:lnTo>
                        <a:pt x="81" y="3"/>
                      </a:lnTo>
                      <a:lnTo>
                        <a:pt x="90" y="0"/>
                      </a:lnTo>
                      <a:lnTo>
                        <a:pt x="0" y="0"/>
                      </a:lnTo>
                      <a:lnTo>
                        <a:pt x="7" y="4"/>
                      </a:lnTo>
                      <a:lnTo>
                        <a:pt x="9" y="4"/>
                      </a:lnTo>
                      <a:close/>
                    </a:path>
                  </a:pathLst>
                </a:custGeom>
                <a:solidFill>
                  <a:srgbClr val="78B9FA"/>
                </a:solidFill>
                <a:ln w="9360">
                  <a:solidFill>
                    <a:srgbClr val="78B9FA"/>
                  </a:solidFill>
                  <a:round/>
                  <a:headEnd/>
                  <a:tailEnd/>
                </a:ln>
              </p:spPr>
              <p:txBody>
                <a:bodyPr wrap="none" anchor="ctr"/>
                <a:lstStyle/>
                <a:p>
                  <a:endParaRPr lang="en-IN" b="1"/>
                </a:p>
              </p:txBody>
            </p:sp>
            <p:sp>
              <p:nvSpPr>
                <p:cNvPr id="13502" name="Freeform 360"/>
                <p:cNvSpPr>
                  <a:spLocks noChangeArrowheads="1"/>
                </p:cNvSpPr>
                <p:nvPr/>
              </p:nvSpPr>
              <p:spPr bwMode="auto">
                <a:xfrm>
                  <a:off x="1296" y="1991"/>
                  <a:ext cx="29" cy="0"/>
                </a:xfrm>
                <a:custGeom>
                  <a:avLst/>
                  <a:gdLst>
                    <a:gd name="T0" fmla="*/ 4 w 33"/>
                    <a:gd name="T1" fmla="*/ 0 h 2"/>
                    <a:gd name="T2" fmla="*/ 4 w 33"/>
                    <a:gd name="T3" fmla="*/ 0 h 2"/>
                    <a:gd name="T4" fmla="*/ 4 w 33"/>
                    <a:gd name="T5" fmla="*/ 0 h 2"/>
                    <a:gd name="T6" fmla="*/ 0 w 33"/>
                    <a:gd name="T7" fmla="*/ 0 h 2"/>
                    <a:gd name="T8" fmla="*/ 4 w 33"/>
                    <a:gd name="T9" fmla="*/ 0 h 2"/>
                    <a:gd name="T10" fmla="*/ 0 60000 65536"/>
                    <a:gd name="T11" fmla="*/ 0 60000 65536"/>
                    <a:gd name="T12" fmla="*/ 0 60000 65536"/>
                    <a:gd name="T13" fmla="*/ 0 60000 65536"/>
                    <a:gd name="T14" fmla="*/ 0 60000 65536"/>
                    <a:gd name="T15" fmla="*/ 0 w 33"/>
                    <a:gd name="T16" fmla="*/ 0 h 2"/>
                    <a:gd name="T17" fmla="*/ 33 w 33"/>
                    <a:gd name="T18" fmla="*/ 0 h 2"/>
                  </a:gdLst>
                  <a:ahLst/>
                  <a:cxnLst>
                    <a:cxn ang="T10">
                      <a:pos x="T0" y="T1"/>
                    </a:cxn>
                    <a:cxn ang="T11">
                      <a:pos x="T2" y="T3"/>
                    </a:cxn>
                    <a:cxn ang="T12">
                      <a:pos x="T4" y="T5"/>
                    </a:cxn>
                    <a:cxn ang="T13">
                      <a:pos x="T6" y="T7"/>
                    </a:cxn>
                    <a:cxn ang="T14">
                      <a:pos x="T8" y="T9"/>
                    </a:cxn>
                  </a:cxnLst>
                  <a:rect l="T15" t="T16" r="T17" b="T18"/>
                  <a:pathLst>
                    <a:path w="33" h="2">
                      <a:moveTo>
                        <a:pt x="9" y="2"/>
                      </a:moveTo>
                      <a:lnTo>
                        <a:pt x="23" y="2"/>
                      </a:lnTo>
                      <a:lnTo>
                        <a:pt x="33" y="0"/>
                      </a:lnTo>
                      <a:lnTo>
                        <a:pt x="0" y="0"/>
                      </a:lnTo>
                      <a:lnTo>
                        <a:pt x="9" y="2"/>
                      </a:lnTo>
                      <a:close/>
                    </a:path>
                  </a:pathLst>
                </a:custGeom>
                <a:solidFill>
                  <a:srgbClr val="78B9FA"/>
                </a:solidFill>
                <a:ln w="9360">
                  <a:solidFill>
                    <a:srgbClr val="78B9FA"/>
                  </a:solidFill>
                  <a:round/>
                  <a:headEnd/>
                  <a:tailEnd/>
                </a:ln>
              </p:spPr>
              <p:txBody>
                <a:bodyPr wrap="none" anchor="ctr"/>
                <a:lstStyle/>
                <a:p>
                  <a:endParaRPr lang="en-IN" b="1"/>
                </a:p>
              </p:txBody>
            </p:sp>
            <p:sp>
              <p:nvSpPr>
                <p:cNvPr id="13503" name="Freeform 361"/>
                <p:cNvSpPr>
                  <a:spLocks noChangeArrowheads="1"/>
                </p:cNvSpPr>
                <p:nvPr/>
              </p:nvSpPr>
              <p:spPr bwMode="auto">
                <a:xfrm>
                  <a:off x="1351" y="1990"/>
                  <a:ext cx="22" cy="14"/>
                </a:xfrm>
                <a:custGeom>
                  <a:avLst/>
                  <a:gdLst>
                    <a:gd name="T0" fmla="*/ 3 w 26"/>
                    <a:gd name="T1" fmla="*/ 1 h 22"/>
                    <a:gd name="T2" fmla="*/ 3 w 26"/>
                    <a:gd name="T3" fmla="*/ 0 h 22"/>
                    <a:gd name="T4" fmla="*/ 0 w 26"/>
                    <a:gd name="T5" fmla="*/ 0 h 22"/>
                    <a:gd name="T6" fmla="*/ 3 w 26"/>
                    <a:gd name="T7" fmla="*/ 1 h 22"/>
                    <a:gd name="T8" fmla="*/ 0 60000 65536"/>
                    <a:gd name="T9" fmla="*/ 0 60000 65536"/>
                    <a:gd name="T10" fmla="*/ 0 60000 65536"/>
                    <a:gd name="T11" fmla="*/ 0 60000 65536"/>
                    <a:gd name="T12" fmla="*/ 0 w 26"/>
                    <a:gd name="T13" fmla="*/ 0 h 22"/>
                    <a:gd name="T14" fmla="*/ 26 w 26"/>
                    <a:gd name="T15" fmla="*/ 22 h 22"/>
                  </a:gdLst>
                  <a:ahLst/>
                  <a:cxnLst>
                    <a:cxn ang="T8">
                      <a:pos x="T0" y="T1"/>
                    </a:cxn>
                    <a:cxn ang="T9">
                      <a:pos x="T2" y="T3"/>
                    </a:cxn>
                    <a:cxn ang="T10">
                      <a:pos x="T4" y="T5"/>
                    </a:cxn>
                    <a:cxn ang="T11">
                      <a:pos x="T6" y="T7"/>
                    </a:cxn>
                  </a:cxnLst>
                  <a:rect l="T12" t="T13" r="T14" b="T15"/>
                  <a:pathLst>
                    <a:path w="26" h="22">
                      <a:moveTo>
                        <a:pt x="12" y="22"/>
                      </a:moveTo>
                      <a:lnTo>
                        <a:pt x="26" y="0"/>
                      </a:lnTo>
                      <a:lnTo>
                        <a:pt x="0" y="0"/>
                      </a:lnTo>
                      <a:lnTo>
                        <a:pt x="12" y="22"/>
                      </a:lnTo>
                      <a:close/>
                    </a:path>
                  </a:pathLst>
                </a:custGeom>
                <a:solidFill>
                  <a:srgbClr val="78B9FA"/>
                </a:solidFill>
                <a:ln w="9360">
                  <a:solidFill>
                    <a:srgbClr val="78B9FA"/>
                  </a:solidFill>
                  <a:round/>
                  <a:headEnd/>
                  <a:tailEnd/>
                </a:ln>
              </p:spPr>
              <p:txBody>
                <a:bodyPr wrap="none" anchor="ctr"/>
                <a:lstStyle/>
                <a:p>
                  <a:endParaRPr lang="en-IN" b="1"/>
                </a:p>
              </p:txBody>
            </p:sp>
            <p:sp>
              <p:nvSpPr>
                <p:cNvPr id="13504" name="Freeform 362"/>
                <p:cNvSpPr>
                  <a:spLocks noChangeArrowheads="1"/>
                </p:cNvSpPr>
                <p:nvPr/>
              </p:nvSpPr>
              <p:spPr bwMode="auto">
                <a:xfrm>
                  <a:off x="1450" y="1990"/>
                  <a:ext cx="12" cy="9"/>
                </a:xfrm>
                <a:custGeom>
                  <a:avLst/>
                  <a:gdLst>
                    <a:gd name="T0" fmla="*/ 1 w 16"/>
                    <a:gd name="T1" fmla="*/ 1 h 16"/>
                    <a:gd name="T2" fmla="*/ 2 w 16"/>
                    <a:gd name="T3" fmla="*/ 1 h 16"/>
                    <a:gd name="T4" fmla="*/ 2 w 16"/>
                    <a:gd name="T5" fmla="*/ 0 h 16"/>
                    <a:gd name="T6" fmla="*/ 0 w 16"/>
                    <a:gd name="T7" fmla="*/ 0 h 16"/>
                    <a:gd name="T8" fmla="*/ 1 w 16"/>
                    <a:gd name="T9" fmla="*/ 1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1" y="1"/>
                      </a:moveTo>
                      <a:lnTo>
                        <a:pt x="16" y="16"/>
                      </a:lnTo>
                      <a:lnTo>
                        <a:pt x="16" y="0"/>
                      </a:lnTo>
                      <a:lnTo>
                        <a:pt x="0" y="0"/>
                      </a:lnTo>
                      <a:lnTo>
                        <a:pt x="1" y="1"/>
                      </a:lnTo>
                      <a:close/>
                    </a:path>
                  </a:pathLst>
                </a:custGeom>
                <a:solidFill>
                  <a:srgbClr val="78B9FA"/>
                </a:solidFill>
                <a:ln w="9360">
                  <a:solidFill>
                    <a:srgbClr val="78B9FA"/>
                  </a:solidFill>
                  <a:round/>
                  <a:headEnd/>
                  <a:tailEnd/>
                </a:ln>
              </p:spPr>
              <p:txBody>
                <a:bodyPr wrap="none" anchor="ctr"/>
                <a:lstStyle/>
                <a:p>
                  <a:endParaRPr lang="en-IN" b="1"/>
                </a:p>
              </p:txBody>
            </p:sp>
            <p:sp>
              <p:nvSpPr>
                <p:cNvPr id="13505" name="Freeform 363"/>
                <p:cNvSpPr>
                  <a:spLocks noChangeArrowheads="1"/>
                </p:cNvSpPr>
                <p:nvPr/>
              </p:nvSpPr>
              <p:spPr bwMode="auto">
                <a:xfrm>
                  <a:off x="1806" y="1988"/>
                  <a:ext cx="160" cy="69"/>
                </a:xfrm>
                <a:custGeom>
                  <a:avLst/>
                  <a:gdLst>
                    <a:gd name="T0" fmla="*/ 20 w 164"/>
                    <a:gd name="T1" fmla="*/ 2 h 88"/>
                    <a:gd name="T2" fmla="*/ 78 w 164"/>
                    <a:gd name="T3" fmla="*/ 2 h 88"/>
                    <a:gd name="T4" fmla="*/ 78 w 164"/>
                    <a:gd name="T5" fmla="*/ 2 h 88"/>
                    <a:gd name="T6" fmla="*/ 95 w 164"/>
                    <a:gd name="T7" fmla="*/ 2 h 88"/>
                    <a:gd name="T8" fmla="*/ 95 w 164"/>
                    <a:gd name="T9" fmla="*/ 0 h 88"/>
                    <a:gd name="T10" fmla="*/ 0 w 164"/>
                    <a:gd name="T11" fmla="*/ 0 h 88"/>
                    <a:gd name="T12" fmla="*/ 0 w 164"/>
                    <a:gd name="T13" fmla="*/ 2 h 88"/>
                    <a:gd name="T14" fmla="*/ 15 w 164"/>
                    <a:gd name="T15" fmla="*/ 2 h 88"/>
                    <a:gd name="T16" fmla="*/ 15 w 164"/>
                    <a:gd name="T17" fmla="*/ 2 h 88"/>
                    <a:gd name="T18" fmla="*/ 20 w 164"/>
                    <a:gd name="T19" fmla="*/ 2 h 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4"/>
                    <a:gd name="T31" fmla="*/ 0 h 88"/>
                    <a:gd name="T32" fmla="*/ 164 w 164"/>
                    <a:gd name="T33" fmla="*/ 88 h 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4" h="88">
                      <a:moveTo>
                        <a:pt x="30" y="88"/>
                      </a:moveTo>
                      <a:lnTo>
                        <a:pt x="134" y="88"/>
                      </a:lnTo>
                      <a:lnTo>
                        <a:pt x="134" y="31"/>
                      </a:lnTo>
                      <a:lnTo>
                        <a:pt x="164" y="31"/>
                      </a:lnTo>
                      <a:lnTo>
                        <a:pt x="164" y="0"/>
                      </a:lnTo>
                      <a:lnTo>
                        <a:pt x="0" y="0"/>
                      </a:lnTo>
                      <a:lnTo>
                        <a:pt x="0" y="31"/>
                      </a:lnTo>
                      <a:lnTo>
                        <a:pt x="15" y="31"/>
                      </a:lnTo>
                      <a:lnTo>
                        <a:pt x="15" y="88"/>
                      </a:lnTo>
                      <a:lnTo>
                        <a:pt x="30" y="88"/>
                      </a:lnTo>
                      <a:close/>
                    </a:path>
                  </a:pathLst>
                </a:custGeom>
                <a:solidFill>
                  <a:srgbClr val="78B9FA"/>
                </a:solidFill>
                <a:ln w="9360">
                  <a:solidFill>
                    <a:srgbClr val="78B9FA"/>
                  </a:solidFill>
                  <a:round/>
                  <a:headEnd/>
                  <a:tailEnd/>
                </a:ln>
              </p:spPr>
              <p:txBody>
                <a:bodyPr wrap="none" anchor="ctr"/>
                <a:lstStyle/>
                <a:p>
                  <a:endParaRPr lang="en-IN" b="1"/>
                </a:p>
              </p:txBody>
            </p:sp>
            <p:sp>
              <p:nvSpPr>
                <p:cNvPr id="13506" name="Freeform 364"/>
                <p:cNvSpPr>
                  <a:spLocks noChangeArrowheads="1"/>
                </p:cNvSpPr>
                <p:nvPr/>
              </p:nvSpPr>
              <p:spPr bwMode="auto">
                <a:xfrm>
                  <a:off x="2043" y="1990"/>
                  <a:ext cx="2375" cy="68"/>
                </a:xfrm>
                <a:custGeom>
                  <a:avLst/>
                  <a:gdLst>
                    <a:gd name="T0" fmla="*/ 14 w 2380"/>
                    <a:gd name="T1" fmla="*/ 2 h 86"/>
                    <a:gd name="T2" fmla="*/ 2269 w 2380"/>
                    <a:gd name="T3" fmla="*/ 2 h 86"/>
                    <a:gd name="T4" fmla="*/ 2269 w 2380"/>
                    <a:gd name="T5" fmla="*/ 0 h 86"/>
                    <a:gd name="T6" fmla="*/ 103 w 2380"/>
                    <a:gd name="T7" fmla="*/ 0 h 86"/>
                    <a:gd name="T8" fmla="*/ 103 w 2380"/>
                    <a:gd name="T9" fmla="*/ 2 h 86"/>
                    <a:gd name="T10" fmla="*/ 44 w 2380"/>
                    <a:gd name="T11" fmla="*/ 2 h 86"/>
                    <a:gd name="T12" fmla="*/ 44 w 2380"/>
                    <a:gd name="T13" fmla="*/ 0 h 86"/>
                    <a:gd name="T14" fmla="*/ 0 w 2380"/>
                    <a:gd name="T15" fmla="*/ 0 h 86"/>
                    <a:gd name="T16" fmla="*/ 0 w 2380"/>
                    <a:gd name="T17" fmla="*/ 2 h 86"/>
                    <a:gd name="T18" fmla="*/ 14 w 2380"/>
                    <a:gd name="T19" fmla="*/ 2 h 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80"/>
                    <a:gd name="T31" fmla="*/ 0 h 86"/>
                    <a:gd name="T32" fmla="*/ 2380 w 2380"/>
                    <a:gd name="T33" fmla="*/ 86 h 8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80" h="86">
                      <a:moveTo>
                        <a:pt x="14" y="86"/>
                      </a:moveTo>
                      <a:lnTo>
                        <a:pt x="2380" y="86"/>
                      </a:lnTo>
                      <a:lnTo>
                        <a:pt x="2380" y="0"/>
                      </a:lnTo>
                      <a:lnTo>
                        <a:pt x="103" y="0"/>
                      </a:lnTo>
                      <a:lnTo>
                        <a:pt x="103" y="30"/>
                      </a:lnTo>
                      <a:lnTo>
                        <a:pt x="44" y="30"/>
                      </a:lnTo>
                      <a:lnTo>
                        <a:pt x="44" y="0"/>
                      </a:lnTo>
                      <a:lnTo>
                        <a:pt x="0" y="0"/>
                      </a:lnTo>
                      <a:lnTo>
                        <a:pt x="0" y="86"/>
                      </a:lnTo>
                      <a:lnTo>
                        <a:pt x="14" y="86"/>
                      </a:lnTo>
                      <a:close/>
                    </a:path>
                  </a:pathLst>
                </a:custGeom>
                <a:solidFill>
                  <a:srgbClr val="78B9FA"/>
                </a:solidFill>
                <a:ln w="9360">
                  <a:solidFill>
                    <a:srgbClr val="78B9FA"/>
                  </a:solidFill>
                  <a:round/>
                  <a:headEnd/>
                  <a:tailEnd/>
                </a:ln>
              </p:spPr>
              <p:txBody>
                <a:bodyPr wrap="none" anchor="ctr"/>
                <a:lstStyle/>
                <a:p>
                  <a:endParaRPr lang="en-IN" b="1"/>
                </a:p>
              </p:txBody>
            </p:sp>
            <p:sp>
              <p:nvSpPr>
                <p:cNvPr id="13507" name="Freeform 365"/>
                <p:cNvSpPr>
                  <a:spLocks noChangeArrowheads="1"/>
                </p:cNvSpPr>
                <p:nvPr/>
              </p:nvSpPr>
              <p:spPr bwMode="auto">
                <a:xfrm>
                  <a:off x="1025" y="2028"/>
                  <a:ext cx="36" cy="29"/>
                </a:xfrm>
                <a:custGeom>
                  <a:avLst/>
                  <a:gdLst>
                    <a:gd name="T0" fmla="*/ 5 w 40"/>
                    <a:gd name="T1" fmla="*/ 1 h 39"/>
                    <a:gd name="T2" fmla="*/ 5 w 40"/>
                    <a:gd name="T3" fmla="*/ 1 h 39"/>
                    <a:gd name="T4" fmla="*/ 5 w 40"/>
                    <a:gd name="T5" fmla="*/ 1 h 39"/>
                    <a:gd name="T6" fmla="*/ 5 w 40"/>
                    <a:gd name="T7" fmla="*/ 0 h 39"/>
                    <a:gd name="T8" fmla="*/ 0 w 40"/>
                    <a:gd name="T9" fmla="*/ 1 h 39"/>
                    <a:gd name="T10" fmla="*/ 0 w 40"/>
                    <a:gd name="T11" fmla="*/ 1 h 39"/>
                    <a:gd name="T12" fmla="*/ 5 w 40"/>
                    <a:gd name="T13" fmla="*/ 1 h 39"/>
                    <a:gd name="T14" fmla="*/ 5 w 40"/>
                    <a:gd name="T15" fmla="*/ 1 h 39"/>
                    <a:gd name="T16" fmla="*/ 0 60000 65536"/>
                    <a:gd name="T17" fmla="*/ 0 60000 65536"/>
                    <a:gd name="T18" fmla="*/ 0 60000 65536"/>
                    <a:gd name="T19" fmla="*/ 0 60000 65536"/>
                    <a:gd name="T20" fmla="*/ 0 60000 65536"/>
                    <a:gd name="T21" fmla="*/ 0 60000 65536"/>
                    <a:gd name="T22" fmla="*/ 0 60000 65536"/>
                    <a:gd name="T23" fmla="*/ 0 60000 65536"/>
                    <a:gd name="T24" fmla="*/ 0 w 40"/>
                    <a:gd name="T25" fmla="*/ 0 h 39"/>
                    <a:gd name="T26" fmla="*/ 40 w 40"/>
                    <a:gd name="T27" fmla="*/ 39 h 3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 h="39">
                      <a:moveTo>
                        <a:pt x="38" y="39"/>
                      </a:moveTo>
                      <a:lnTo>
                        <a:pt x="30" y="11"/>
                      </a:lnTo>
                      <a:lnTo>
                        <a:pt x="29" y="7"/>
                      </a:lnTo>
                      <a:lnTo>
                        <a:pt x="14" y="0"/>
                      </a:lnTo>
                      <a:lnTo>
                        <a:pt x="0" y="7"/>
                      </a:lnTo>
                      <a:lnTo>
                        <a:pt x="0" y="39"/>
                      </a:lnTo>
                      <a:lnTo>
                        <a:pt x="40" y="39"/>
                      </a:lnTo>
                      <a:lnTo>
                        <a:pt x="38" y="39"/>
                      </a:lnTo>
                      <a:close/>
                    </a:path>
                  </a:pathLst>
                </a:custGeom>
                <a:solidFill>
                  <a:srgbClr val="96D2FA"/>
                </a:solidFill>
                <a:ln w="9360">
                  <a:solidFill>
                    <a:srgbClr val="96D2FA"/>
                  </a:solidFill>
                  <a:round/>
                  <a:headEnd/>
                  <a:tailEnd/>
                </a:ln>
              </p:spPr>
              <p:txBody>
                <a:bodyPr wrap="none" anchor="ctr"/>
                <a:lstStyle/>
                <a:p>
                  <a:endParaRPr lang="en-IN" b="1"/>
                </a:p>
              </p:txBody>
            </p:sp>
            <p:sp>
              <p:nvSpPr>
                <p:cNvPr id="13508" name="Freeform 366"/>
                <p:cNvSpPr>
                  <a:spLocks noChangeArrowheads="1"/>
                </p:cNvSpPr>
                <p:nvPr/>
              </p:nvSpPr>
              <p:spPr bwMode="auto">
                <a:xfrm>
                  <a:off x="1086" y="2052"/>
                  <a:ext cx="14" cy="6"/>
                </a:xfrm>
                <a:custGeom>
                  <a:avLst/>
                  <a:gdLst>
                    <a:gd name="T0" fmla="*/ 0 w 18"/>
                    <a:gd name="T1" fmla="*/ 1 h 12"/>
                    <a:gd name="T2" fmla="*/ 2 w 18"/>
                    <a:gd name="T3" fmla="*/ 0 h 12"/>
                    <a:gd name="T4" fmla="*/ 2 w 18"/>
                    <a:gd name="T5" fmla="*/ 1 h 12"/>
                    <a:gd name="T6" fmla="*/ 0 w 18"/>
                    <a:gd name="T7" fmla="*/ 1 h 12"/>
                    <a:gd name="T8" fmla="*/ 0 60000 65536"/>
                    <a:gd name="T9" fmla="*/ 0 60000 65536"/>
                    <a:gd name="T10" fmla="*/ 0 60000 65536"/>
                    <a:gd name="T11" fmla="*/ 0 60000 65536"/>
                    <a:gd name="T12" fmla="*/ 0 w 18"/>
                    <a:gd name="T13" fmla="*/ 0 h 12"/>
                    <a:gd name="T14" fmla="*/ 18 w 18"/>
                    <a:gd name="T15" fmla="*/ 12 h 12"/>
                  </a:gdLst>
                  <a:ahLst/>
                  <a:cxnLst>
                    <a:cxn ang="T8">
                      <a:pos x="T0" y="T1"/>
                    </a:cxn>
                    <a:cxn ang="T9">
                      <a:pos x="T2" y="T3"/>
                    </a:cxn>
                    <a:cxn ang="T10">
                      <a:pos x="T4" y="T5"/>
                    </a:cxn>
                    <a:cxn ang="T11">
                      <a:pos x="T6" y="T7"/>
                    </a:cxn>
                  </a:cxnLst>
                  <a:rect l="T12" t="T13" r="T14" b="T15"/>
                  <a:pathLst>
                    <a:path w="18" h="12">
                      <a:moveTo>
                        <a:pt x="0" y="12"/>
                      </a:moveTo>
                      <a:lnTo>
                        <a:pt x="10" y="0"/>
                      </a:lnTo>
                      <a:lnTo>
                        <a:pt x="18" y="12"/>
                      </a:lnTo>
                      <a:lnTo>
                        <a:pt x="0" y="12"/>
                      </a:lnTo>
                      <a:close/>
                    </a:path>
                  </a:pathLst>
                </a:custGeom>
                <a:solidFill>
                  <a:srgbClr val="96D2FA"/>
                </a:solidFill>
                <a:ln w="9360">
                  <a:solidFill>
                    <a:srgbClr val="96D2FA"/>
                  </a:solidFill>
                  <a:round/>
                  <a:headEnd/>
                  <a:tailEnd/>
                </a:ln>
              </p:spPr>
              <p:txBody>
                <a:bodyPr wrap="none" anchor="ctr"/>
                <a:lstStyle/>
                <a:p>
                  <a:endParaRPr lang="en-IN" b="1"/>
                </a:p>
              </p:txBody>
            </p:sp>
            <p:sp>
              <p:nvSpPr>
                <p:cNvPr id="13509" name="Freeform 367"/>
                <p:cNvSpPr>
                  <a:spLocks noChangeArrowheads="1"/>
                </p:cNvSpPr>
                <p:nvPr/>
              </p:nvSpPr>
              <p:spPr bwMode="auto">
                <a:xfrm>
                  <a:off x="1655" y="1988"/>
                  <a:ext cx="73" cy="69"/>
                </a:xfrm>
                <a:custGeom>
                  <a:avLst/>
                  <a:gdLst>
                    <a:gd name="T0" fmla="*/ 9 w 77"/>
                    <a:gd name="T1" fmla="*/ 2 h 88"/>
                    <a:gd name="T2" fmla="*/ 5 w 77"/>
                    <a:gd name="T3" fmla="*/ 2 h 88"/>
                    <a:gd name="T4" fmla="*/ 2 w 77"/>
                    <a:gd name="T5" fmla="*/ 2 h 88"/>
                    <a:gd name="T6" fmla="*/ 0 w 77"/>
                    <a:gd name="T7" fmla="*/ 2 h 88"/>
                    <a:gd name="T8" fmla="*/ 4 w 77"/>
                    <a:gd name="T9" fmla="*/ 2 h 88"/>
                    <a:gd name="T10" fmla="*/ 8 w 77"/>
                    <a:gd name="T11" fmla="*/ 0 h 88"/>
                    <a:gd name="T12" fmla="*/ 12 w 77"/>
                    <a:gd name="T13" fmla="*/ 0 h 88"/>
                    <a:gd name="T14" fmla="*/ 14 w 77"/>
                    <a:gd name="T15" fmla="*/ 2 h 88"/>
                    <a:gd name="T16" fmla="*/ 20 w 77"/>
                    <a:gd name="T17" fmla="*/ 2 h 88"/>
                    <a:gd name="T18" fmla="*/ 21 w 77"/>
                    <a:gd name="T19" fmla="*/ 0 h 88"/>
                    <a:gd name="T20" fmla="*/ 24 w 77"/>
                    <a:gd name="T21" fmla="*/ 0 h 88"/>
                    <a:gd name="T22" fmla="*/ 24 w 77"/>
                    <a:gd name="T23" fmla="*/ 2 h 88"/>
                    <a:gd name="T24" fmla="*/ 9 w 77"/>
                    <a:gd name="T25" fmla="*/ 2 h 88"/>
                    <a:gd name="T26" fmla="*/ 9 w 77"/>
                    <a:gd name="T27" fmla="*/ 2 h 88"/>
                    <a:gd name="T28" fmla="*/ 8 w 77"/>
                    <a:gd name="T29" fmla="*/ 2 h 88"/>
                    <a:gd name="T30" fmla="*/ 9 w 77"/>
                    <a:gd name="T31" fmla="*/ 2 h 8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7"/>
                    <a:gd name="T49" fmla="*/ 0 h 88"/>
                    <a:gd name="T50" fmla="*/ 77 w 77"/>
                    <a:gd name="T51" fmla="*/ 88 h 8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7" h="88">
                      <a:moveTo>
                        <a:pt x="11" y="88"/>
                      </a:moveTo>
                      <a:lnTo>
                        <a:pt x="5" y="63"/>
                      </a:lnTo>
                      <a:lnTo>
                        <a:pt x="2" y="60"/>
                      </a:lnTo>
                      <a:lnTo>
                        <a:pt x="0" y="31"/>
                      </a:lnTo>
                      <a:lnTo>
                        <a:pt x="4" y="18"/>
                      </a:lnTo>
                      <a:lnTo>
                        <a:pt x="8" y="0"/>
                      </a:lnTo>
                      <a:lnTo>
                        <a:pt x="43" y="0"/>
                      </a:lnTo>
                      <a:lnTo>
                        <a:pt x="48" y="5"/>
                      </a:lnTo>
                      <a:lnTo>
                        <a:pt x="62" y="4"/>
                      </a:lnTo>
                      <a:lnTo>
                        <a:pt x="67" y="0"/>
                      </a:lnTo>
                      <a:lnTo>
                        <a:pt x="77" y="0"/>
                      </a:lnTo>
                      <a:lnTo>
                        <a:pt x="77" y="31"/>
                      </a:lnTo>
                      <a:lnTo>
                        <a:pt x="32" y="31"/>
                      </a:lnTo>
                      <a:lnTo>
                        <a:pt x="32" y="88"/>
                      </a:lnTo>
                      <a:lnTo>
                        <a:pt x="8" y="88"/>
                      </a:lnTo>
                      <a:lnTo>
                        <a:pt x="11" y="88"/>
                      </a:lnTo>
                      <a:close/>
                    </a:path>
                  </a:pathLst>
                </a:custGeom>
                <a:solidFill>
                  <a:srgbClr val="96D2FA"/>
                </a:solidFill>
                <a:ln w="9360">
                  <a:solidFill>
                    <a:srgbClr val="96D2FA"/>
                  </a:solidFill>
                  <a:round/>
                  <a:headEnd/>
                  <a:tailEnd/>
                </a:ln>
              </p:spPr>
              <p:txBody>
                <a:bodyPr wrap="none" anchor="ctr"/>
                <a:lstStyle/>
                <a:p>
                  <a:endParaRPr lang="en-IN" b="1"/>
                </a:p>
              </p:txBody>
            </p:sp>
            <p:sp>
              <p:nvSpPr>
                <p:cNvPr id="13510" name="Freeform 368"/>
                <p:cNvSpPr>
                  <a:spLocks noChangeArrowheads="1"/>
                </p:cNvSpPr>
                <p:nvPr/>
              </p:nvSpPr>
              <p:spPr bwMode="auto">
                <a:xfrm>
                  <a:off x="2036" y="1991"/>
                  <a:ext cx="2375" cy="68"/>
                </a:xfrm>
                <a:custGeom>
                  <a:avLst/>
                  <a:gdLst>
                    <a:gd name="T0" fmla="*/ 1094 w 2380"/>
                    <a:gd name="T1" fmla="*/ 2 h 87"/>
                    <a:gd name="T2" fmla="*/ 1103 w 2380"/>
                    <a:gd name="T3" fmla="*/ 2 h 87"/>
                    <a:gd name="T4" fmla="*/ 1117 w 2380"/>
                    <a:gd name="T5" fmla="*/ 2 h 87"/>
                    <a:gd name="T6" fmla="*/ 1121 w 2380"/>
                    <a:gd name="T7" fmla="*/ 2 h 87"/>
                    <a:gd name="T8" fmla="*/ 1617 w 2380"/>
                    <a:gd name="T9" fmla="*/ 2 h 87"/>
                    <a:gd name="T10" fmla="*/ 1618 w 2380"/>
                    <a:gd name="T11" fmla="*/ 2 h 87"/>
                    <a:gd name="T12" fmla="*/ 1629 w 2380"/>
                    <a:gd name="T13" fmla="*/ 2 h 87"/>
                    <a:gd name="T14" fmla="*/ 1651 w 2380"/>
                    <a:gd name="T15" fmla="*/ 2 h 87"/>
                    <a:gd name="T16" fmla="*/ 1691 w 2380"/>
                    <a:gd name="T17" fmla="*/ 2 h 87"/>
                    <a:gd name="T18" fmla="*/ 1705 w 2380"/>
                    <a:gd name="T19" fmla="*/ 2 h 87"/>
                    <a:gd name="T20" fmla="*/ 1709 w 2380"/>
                    <a:gd name="T21" fmla="*/ 2 h 87"/>
                    <a:gd name="T22" fmla="*/ 1719 w 2380"/>
                    <a:gd name="T23" fmla="*/ 2 h 87"/>
                    <a:gd name="T24" fmla="*/ 1734 w 2380"/>
                    <a:gd name="T25" fmla="*/ 2 h 87"/>
                    <a:gd name="T26" fmla="*/ 1778 w 2380"/>
                    <a:gd name="T27" fmla="*/ 2 h 87"/>
                    <a:gd name="T28" fmla="*/ 1793 w 2380"/>
                    <a:gd name="T29" fmla="*/ 2 h 87"/>
                    <a:gd name="T30" fmla="*/ 1807 w 2380"/>
                    <a:gd name="T31" fmla="*/ 2 h 87"/>
                    <a:gd name="T32" fmla="*/ 1821 w 2380"/>
                    <a:gd name="T33" fmla="*/ 2 h 87"/>
                    <a:gd name="T34" fmla="*/ 1836 w 2380"/>
                    <a:gd name="T35" fmla="*/ 2 h 87"/>
                    <a:gd name="T36" fmla="*/ 1850 w 2380"/>
                    <a:gd name="T37" fmla="*/ 2 h 87"/>
                    <a:gd name="T38" fmla="*/ 1865 w 2380"/>
                    <a:gd name="T39" fmla="*/ 2 h 87"/>
                    <a:gd name="T40" fmla="*/ 1879 w 2380"/>
                    <a:gd name="T41" fmla="*/ 2 h 87"/>
                    <a:gd name="T42" fmla="*/ 1908 w 2380"/>
                    <a:gd name="T43" fmla="*/ 2 h 87"/>
                    <a:gd name="T44" fmla="*/ 1922 w 2380"/>
                    <a:gd name="T45" fmla="*/ 2 h 87"/>
                    <a:gd name="T46" fmla="*/ 1937 w 2380"/>
                    <a:gd name="T47" fmla="*/ 2 h 87"/>
                    <a:gd name="T48" fmla="*/ 1951 w 2380"/>
                    <a:gd name="T49" fmla="*/ 2 h 87"/>
                    <a:gd name="T50" fmla="*/ 1966 w 2380"/>
                    <a:gd name="T51" fmla="*/ 2 h 87"/>
                    <a:gd name="T52" fmla="*/ 1980 w 2380"/>
                    <a:gd name="T53" fmla="*/ 2 h 87"/>
                    <a:gd name="T54" fmla="*/ 1995 w 2380"/>
                    <a:gd name="T55" fmla="*/ 2 h 87"/>
                    <a:gd name="T56" fmla="*/ 1996 w 2380"/>
                    <a:gd name="T57" fmla="*/ 2 h 87"/>
                    <a:gd name="T58" fmla="*/ 2008 w 2380"/>
                    <a:gd name="T59" fmla="*/ 2 h 87"/>
                    <a:gd name="T60" fmla="*/ 2009 w 2380"/>
                    <a:gd name="T61" fmla="*/ 2 h 87"/>
                    <a:gd name="T62" fmla="*/ 2269 w 2380"/>
                    <a:gd name="T63" fmla="*/ 2 h 87"/>
                    <a:gd name="T64" fmla="*/ 2269 w 2380"/>
                    <a:gd name="T65" fmla="*/ 0 h 87"/>
                    <a:gd name="T66" fmla="*/ 103 w 2380"/>
                    <a:gd name="T67" fmla="*/ 0 h 87"/>
                    <a:gd name="T68" fmla="*/ 103 w 2380"/>
                    <a:gd name="T69" fmla="*/ 2 h 87"/>
                    <a:gd name="T70" fmla="*/ 44 w 2380"/>
                    <a:gd name="T71" fmla="*/ 2 h 87"/>
                    <a:gd name="T72" fmla="*/ 44 w 2380"/>
                    <a:gd name="T73" fmla="*/ 0 h 87"/>
                    <a:gd name="T74" fmla="*/ 0 w 2380"/>
                    <a:gd name="T75" fmla="*/ 0 h 87"/>
                    <a:gd name="T76" fmla="*/ 0 w 2380"/>
                    <a:gd name="T77" fmla="*/ 2 h 87"/>
                    <a:gd name="T78" fmla="*/ 1086 w 2380"/>
                    <a:gd name="T79" fmla="*/ 2 h 87"/>
                    <a:gd name="T80" fmla="*/ 1094 w 2380"/>
                    <a:gd name="T81" fmla="*/ 2 h 8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380"/>
                    <a:gd name="T124" fmla="*/ 0 h 87"/>
                    <a:gd name="T125" fmla="*/ 2380 w 2380"/>
                    <a:gd name="T126" fmla="*/ 87 h 8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380" h="87">
                      <a:moveTo>
                        <a:pt x="1137" y="85"/>
                      </a:moveTo>
                      <a:lnTo>
                        <a:pt x="1146" y="83"/>
                      </a:lnTo>
                      <a:lnTo>
                        <a:pt x="1160" y="84"/>
                      </a:lnTo>
                      <a:lnTo>
                        <a:pt x="1164" y="85"/>
                      </a:lnTo>
                      <a:lnTo>
                        <a:pt x="1690" y="85"/>
                      </a:lnTo>
                      <a:lnTo>
                        <a:pt x="1692" y="84"/>
                      </a:lnTo>
                      <a:lnTo>
                        <a:pt x="1706" y="82"/>
                      </a:lnTo>
                      <a:lnTo>
                        <a:pt x="1736" y="72"/>
                      </a:lnTo>
                      <a:lnTo>
                        <a:pt x="1780" y="65"/>
                      </a:lnTo>
                      <a:lnTo>
                        <a:pt x="1794" y="59"/>
                      </a:lnTo>
                      <a:lnTo>
                        <a:pt x="1798" y="58"/>
                      </a:lnTo>
                      <a:lnTo>
                        <a:pt x="1808" y="55"/>
                      </a:lnTo>
                      <a:lnTo>
                        <a:pt x="1823" y="53"/>
                      </a:lnTo>
                      <a:lnTo>
                        <a:pt x="1867" y="53"/>
                      </a:lnTo>
                      <a:lnTo>
                        <a:pt x="1882" y="55"/>
                      </a:lnTo>
                      <a:lnTo>
                        <a:pt x="1896" y="53"/>
                      </a:lnTo>
                      <a:lnTo>
                        <a:pt x="1910" y="52"/>
                      </a:lnTo>
                      <a:lnTo>
                        <a:pt x="1925" y="46"/>
                      </a:lnTo>
                      <a:lnTo>
                        <a:pt x="1939" y="37"/>
                      </a:lnTo>
                      <a:lnTo>
                        <a:pt x="1954" y="41"/>
                      </a:lnTo>
                      <a:lnTo>
                        <a:pt x="1968" y="43"/>
                      </a:lnTo>
                      <a:lnTo>
                        <a:pt x="1998" y="43"/>
                      </a:lnTo>
                      <a:lnTo>
                        <a:pt x="2012" y="46"/>
                      </a:lnTo>
                      <a:lnTo>
                        <a:pt x="2027" y="43"/>
                      </a:lnTo>
                      <a:lnTo>
                        <a:pt x="2041" y="44"/>
                      </a:lnTo>
                      <a:lnTo>
                        <a:pt x="2056" y="49"/>
                      </a:lnTo>
                      <a:lnTo>
                        <a:pt x="2070" y="50"/>
                      </a:lnTo>
                      <a:lnTo>
                        <a:pt x="2085" y="58"/>
                      </a:lnTo>
                      <a:lnTo>
                        <a:pt x="2086" y="59"/>
                      </a:lnTo>
                      <a:lnTo>
                        <a:pt x="2099" y="84"/>
                      </a:lnTo>
                      <a:lnTo>
                        <a:pt x="2100" y="87"/>
                      </a:lnTo>
                      <a:lnTo>
                        <a:pt x="2380" y="87"/>
                      </a:lnTo>
                      <a:lnTo>
                        <a:pt x="2380" y="0"/>
                      </a:lnTo>
                      <a:lnTo>
                        <a:pt x="103" y="0"/>
                      </a:lnTo>
                      <a:lnTo>
                        <a:pt x="103" y="30"/>
                      </a:lnTo>
                      <a:lnTo>
                        <a:pt x="44" y="30"/>
                      </a:lnTo>
                      <a:lnTo>
                        <a:pt x="44" y="0"/>
                      </a:lnTo>
                      <a:lnTo>
                        <a:pt x="0" y="0"/>
                      </a:lnTo>
                      <a:lnTo>
                        <a:pt x="0" y="87"/>
                      </a:lnTo>
                      <a:lnTo>
                        <a:pt x="1129" y="87"/>
                      </a:lnTo>
                      <a:lnTo>
                        <a:pt x="1137" y="85"/>
                      </a:lnTo>
                      <a:close/>
                    </a:path>
                  </a:pathLst>
                </a:custGeom>
                <a:solidFill>
                  <a:srgbClr val="96D2FA"/>
                </a:solidFill>
                <a:ln w="9360">
                  <a:solidFill>
                    <a:srgbClr val="96D2FA"/>
                  </a:solidFill>
                  <a:round/>
                  <a:headEnd/>
                  <a:tailEnd/>
                </a:ln>
              </p:spPr>
              <p:txBody>
                <a:bodyPr wrap="none" anchor="ctr"/>
                <a:lstStyle/>
                <a:p>
                  <a:endParaRPr lang="en-IN" b="1"/>
                </a:p>
              </p:txBody>
            </p:sp>
            <p:sp>
              <p:nvSpPr>
                <p:cNvPr id="13511" name="Freeform 369"/>
                <p:cNvSpPr>
                  <a:spLocks noChangeArrowheads="1"/>
                </p:cNvSpPr>
                <p:nvPr/>
              </p:nvSpPr>
              <p:spPr bwMode="auto">
                <a:xfrm>
                  <a:off x="1809" y="1990"/>
                  <a:ext cx="159" cy="69"/>
                </a:xfrm>
                <a:custGeom>
                  <a:avLst/>
                  <a:gdLst>
                    <a:gd name="T0" fmla="*/ 6 w 163"/>
                    <a:gd name="T1" fmla="*/ 2 h 88"/>
                    <a:gd name="T2" fmla="*/ 14 w 163"/>
                    <a:gd name="T3" fmla="*/ 2 h 88"/>
                    <a:gd name="T4" fmla="*/ 14 w 163"/>
                    <a:gd name="T5" fmla="*/ 2 h 88"/>
                    <a:gd name="T6" fmla="*/ 77 w 163"/>
                    <a:gd name="T7" fmla="*/ 2 h 88"/>
                    <a:gd name="T8" fmla="*/ 77 w 163"/>
                    <a:gd name="T9" fmla="*/ 2 h 88"/>
                    <a:gd name="T10" fmla="*/ 94 w 163"/>
                    <a:gd name="T11" fmla="*/ 2 h 88"/>
                    <a:gd name="T12" fmla="*/ 94 w 163"/>
                    <a:gd name="T13" fmla="*/ 0 h 88"/>
                    <a:gd name="T14" fmla="*/ 0 w 163"/>
                    <a:gd name="T15" fmla="*/ 0 h 88"/>
                    <a:gd name="T16" fmla="*/ 0 w 163"/>
                    <a:gd name="T17" fmla="*/ 2 h 88"/>
                    <a:gd name="T18" fmla="*/ 7 w 163"/>
                    <a:gd name="T19" fmla="*/ 2 h 88"/>
                    <a:gd name="T20" fmla="*/ 6 w 163"/>
                    <a:gd name="T21" fmla="*/ 2 h 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3"/>
                    <a:gd name="T34" fmla="*/ 0 h 88"/>
                    <a:gd name="T35" fmla="*/ 163 w 163"/>
                    <a:gd name="T36" fmla="*/ 88 h 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3" h="88">
                      <a:moveTo>
                        <a:pt x="6" y="30"/>
                      </a:moveTo>
                      <a:lnTo>
                        <a:pt x="14" y="30"/>
                      </a:lnTo>
                      <a:lnTo>
                        <a:pt x="14" y="88"/>
                      </a:lnTo>
                      <a:lnTo>
                        <a:pt x="133" y="88"/>
                      </a:lnTo>
                      <a:lnTo>
                        <a:pt x="133" y="30"/>
                      </a:lnTo>
                      <a:lnTo>
                        <a:pt x="163" y="30"/>
                      </a:lnTo>
                      <a:lnTo>
                        <a:pt x="163" y="0"/>
                      </a:lnTo>
                      <a:lnTo>
                        <a:pt x="0" y="0"/>
                      </a:lnTo>
                      <a:lnTo>
                        <a:pt x="0" y="2"/>
                      </a:lnTo>
                      <a:lnTo>
                        <a:pt x="7" y="30"/>
                      </a:lnTo>
                      <a:lnTo>
                        <a:pt x="6" y="30"/>
                      </a:lnTo>
                      <a:close/>
                    </a:path>
                  </a:pathLst>
                </a:custGeom>
                <a:solidFill>
                  <a:srgbClr val="96D2FA"/>
                </a:solidFill>
                <a:ln w="9360">
                  <a:solidFill>
                    <a:srgbClr val="96D2FA"/>
                  </a:solidFill>
                  <a:round/>
                  <a:headEnd/>
                  <a:tailEnd/>
                </a:ln>
              </p:spPr>
              <p:txBody>
                <a:bodyPr wrap="none" anchor="ctr"/>
                <a:lstStyle/>
                <a:p>
                  <a:endParaRPr lang="en-IN" b="1"/>
                </a:p>
              </p:txBody>
            </p:sp>
            <p:sp>
              <p:nvSpPr>
                <p:cNvPr id="13512" name="Freeform 370"/>
                <p:cNvSpPr>
                  <a:spLocks noChangeArrowheads="1"/>
                </p:cNvSpPr>
                <p:nvPr/>
              </p:nvSpPr>
              <p:spPr bwMode="auto">
                <a:xfrm>
                  <a:off x="1679" y="2023"/>
                  <a:ext cx="5" cy="25"/>
                </a:xfrm>
                <a:custGeom>
                  <a:avLst/>
                  <a:gdLst>
                    <a:gd name="T0" fmla="*/ 1 w 9"/>
                    <a:gd name="T1" fmla="*/ 1 h 35"/>
                    <a:gd name="T2" fmla="*/ 1 w 9"/>
                    <a:gd name="T3" fmla="*/ 0 h 35"/>
                    <a:gd name="T4" fmla="*/ 0 w 9"/>
                    <a:gd name="T5" fmla="*/ 1 h 35"/>
                    <a:gd name="T6" fmla="*/ 1 w 9"/>
                    <a:gd name="T7" fmla="*/ 1 h 35"/>
                    <a:gd name="T8" fmla="*/ 0 60000 65536"/>
                    <a:gd name="T9" fmla="*/ 0 60000 65536"/>
                    <a:gd name="T10" fmla="*/ 0 60000 65536"/>
                    <a:gd name="T11" fmla="*/ 0 60000 65536"/>
                    <a:gd name="T12" fmla="*/ 0 w 9"/>
                    <a:gd name="T13" fmla="*/ 0 h 35"/>
                    <a:gd name="T14" fmla="*/ 9 w 9"/>
                    <a:gd name="T15" fmla="*/ 35 h 35"/>
                  </a:gdLst>
                  <a:ahLst/>
                  <a:cxnLst>
                    <a:cxn ang="T8">
                      <a:pos x="T0" y="T1"/>
                    </a:cxn>
                    <a:cxn ang="T9">
                      <a:pos x="T2" y="T3"/>
                    </a:cxn>
                    <a:cxn ang="T10">
                      <a:pos x="T4" y="T5"/>
                    </a:cxn>
                    <a:cxn ang="T11">
                      <a:pos x="T6" y="T7"/>
                    </a:cxn>
                  </a:cxnLst>
                  <a:rect l="T12" t="T13" r="T14" b="T15"/>
                  <a:pathLst>
                    <a:path w="9" h="35">
                      <a:moveTo>
                        <a:pt x="9" y="35"/>
                      </a:moveTo>
                      <a:lnTo>
                        <a:pt x="9" y="0"/>
                      </a:lnTo>
                      <a:lnTo>
                        <a:pt x="0" y="20"/>
                      </a:lnTo>
                      <a:lnTo>
                        <a:pt x="9" y="35"/>
                      </a:lnTo>
                      <a:close/>
                    </a:path>
                  </a:pathLst>
                </a:custGeom>
                <a:solidFill>
                  <a:srgbClr val="B4F0FA"/>
                </a:solidFill>
                <a:ln w="9360">
                  <a:solidFill>
                    <a:srgbClr val="B4F0FA"/>
                  </a:solidFill>
                  <a:round/>
                  <a:headEnd/>
                  <a:tailEnd/>
                </a:ln>
              </p:spPr>
              <p:txBody>
                <a:bodyPr wrap="none" anchor="ctr"/>
                <a:lstStyle/>
                <a:p>
                  <a:endParaRPr lang="en-IN" b="1"/>
                </a:p>
              </p:txBody>
            </p:sp>
            <p:sp>
              <p:nvSpPr>
                <p:cNvPr id="13513" name="Freeform 371"/>
                <p:cNvSpPr>
                  <a:spLocks noChangeArrowheads="1"/>
                </p:cNvSpPr>
                <p:nvPr/>
              </p:nvSpPr>
              <p:spPr bwMode="auto">
                <a:xfrm>
                  <a:off x="1877" y="2014"/>
                  <a:ext cx="58" cy="43"/>
                </a:xfrm>
                <a:custGeom>
                  <a:avLst/>
                  <a:gdLst>
                    <a:gd name="T0" fmla="*/ 2 w 62"/>
                    <a:gd name="T1" fmla="*/ 2 h 57"/>
                    <a:gd name="T2" fmla="*/ 4 w 62"/>
                    <a:gd name="T3" fmla="*/ 2 h 57"/>
                    <a:gd name="T4" fmla="*/ 7 w 62"/>
                    <a:gd name="T5" fmla="*/ 2 h 57"/>
                    <a:gd name="T6" fmla="*/ 7 w 62"/>
                    <a:gd name="T7" fmla="*/ 2 h 57"/>
                    <a:gd name="T8" fmla="*/ 7 w 62"/>
                    <a:gd name="T9" fmla="*/ 2 h 57"/>
                    <a:gd name="T10" fmla="*/ 11 w 62"/>
                    <a:gd name="T11" fmla="*/ 2 h 57"/>
                    <a:gd name="T12" fmla="*/ 15 w 62"/>
                    <a:gd name="T13" fmla="*/ 0 h 57"/>
                    <a:gd name="T14" fmla="*/ 15 w 62"/>
                    <a:gd name="T15" fmla="*/ 2 h 57"/>
                    <a:gd name="T16" fmla="*/ 0 w 62"/>
                    <a:gd name="T17" fmla="*/ 2 h 57"/>
                    <a:gd name="T18" fmla="*/ 2 w 62"/>
                    <a:gd name="T19" fmla="*/ 2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2"/>
                    <a:gd name="T31" fmla="*/ 0 h 57"/>
                    <a:gd name="T32" fmla="*/ 62 w 62"/>
                    <a:gd name="T33" fmla="*/ 57 h 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2" h="57">
                      <a:moveTo>
                        <a:pt x="2" y="57"/>
                      </a:moveTo>
                      <a:lnTo>
                        <a:pt x="4" y="56"/>
                      </a:lnTo>
                      <a:lnTo>
                        <a:pt x="18" y="45"/>
                      </a:lnTo>
                      <a:lnTo>
                        <a:pt x="33" y="31"/>
                      </a:lnTo>
                      <a:lnTo>
                        <a:pt x="36" y="29"/>
                      </a:lnTo>
                      <a:lnTo>
                        <a:pt x="47" y="12"/>
                      </a:lnTo>
                      <a:lnTo>
                        <a:pt x="62" y="0"/>
                      </a:lnTo>
                      <a:lnTo>
                        <a:pt x="62" y="57"/>
                      </a:lnTo>
                      <a:lnTo>
                        <a:pt x="0" y="57"/>
                      </a:lnTo>
                      <a:lnTo>
                        <a:pt x="2" y="57"/>
                      </a:lnTo>
                      <a:close/>
                    </a:path>
                  </a:pathLst>
                </a:custGeom>
                <a:solidFill>
                  <a:srgbClr val="B4F0FA"/>
                </a:solidFill>
                <a:ln w="9360">
                  <a:solidFill>
                    <a:srgbClr val="B4F0FA"/>
                  </a:solidFill>
                  <a:round/>
                  <a:headEnd/>
                  <a:tailEnd/>
                </a:ln>
              </p:spPr>
              <p:txBody>
                <a:bodyPr wrap="none" anchor="ctr"/>
                <a:lstStyle/>
                <a:p>
                  <a:endParaRPr lang="en-IN" b="1"/>
                </a:p>
              </p:txBody>
            </p:sp>
            <p:sp>
              <p:nvSpPr>
                <p:cNvPr id="13514" name="Freeform 372"/>
                <p:cNvSpPr>
                  <a:spLocks noChangeArrowheads="1"/>
                </p:cNvSpPr>
                <p:nvPr/>
              </p:nvSpPr>
              <p:spPr bwMode="auto">
                <a:xfrm>
                  <a:off x="2025" y="1990"/>
                  <a:ext cx="1865" cy="68"/>
                </a:xfrm>
                <a:custGeom>
                  <a:avLst/>
                  <a:gdLst>
                    <a:gd name="T0" fmla="*/ 48 w 1870"/>
                    <a:gd name="T1" fmla="*/ 2 h 86"/>
                    <a:gd name="T2" fmla="*/ 77 w 1870"/>
                    <a:gd name="T3" fmla="*/ 2 h 86"/>
                    <a:gd name="T4" fmla="*/ 105 w 1870"/>
                    <a:gd name="T5" fmla="*/ 2 h 86"/>
                    <a:gd name="T6" fmla="*/ 588 w 1870"/>
                    <a:gd name="T7" fmla="*/ 2 h 86"/>
                    <a:gd name="T8" fmla="*/ 625 w 1870"/>
                    <a:gd name="T9" fmla="*/ 2 h 86"/>
                    <a:gd name="T10" fmla="*/ 654 w 1870"/>
                    <a:gd name="T11" fmla="*/ 2 h 86"/>
                    <a:gd name="T12" fmla="*/ 682 w 1870"/>
                    <a:gd name="T13" fmla="*/ 2 h 86"/>
                    <a:gd name="T14" fmla="*/ 725 w 1870"/>
                    <a:gd name="T15" fmla="*/ 2 h 86"/>
                    <a:gd name="T16" fmla="*/ 743 w 1870"/>
                    <a:gd name="T17" fmla="*/ 2 h 86"/>
                    <a:gd name="T18" fmla="*/ 784 w 1870"/>
                    <a:gd name="T19" fmla="*/ 2 h 86"/>
                    <a:gd name="T20" fmla="*/ 813 w 1870"/>
                    <a:gd name="T21" fmla="*/ 2 h 86"/>
                    <a:gd name="T22" fmla="*/ 841 w 1870"/>
                    <a:gd name="T23" fmla="*/ 2 h 86"/>
                    <a:gd name="T24" fmla="*/ 870 w 1870"/>
                    <a:gd name="T25" fmla="*/ 2 h 86"/>
                    <a:gd name="T26" fmla="*/ 894 w 1870"/>
                    <a:gd name="T27" fmla="*/ 2 h 86"/>
                    <a:gd name="T28" fmla="*/ 923 w 1870"/>
                    <a:gd name="T29" fmla="*/ 2 h 86"/>
                    <a:gd name="T30" fmla="*/ 947 w 1870"/>
                    <a:gd name="T31" fmla="*/ 2 h 86"/>
                    <a:gd name="T32" fmla="*/ 976 w 1870"/>
                    <a:gd name="T33" fmla="*/ 2 h 86"/>
                    <a:gd name="T34" fmla="*/ 1005 w 1870"/>
                    <a:gd name="T35" fmla="*/ 2 h 86"/>
                    <a:gd name="T36" fmla="*/ 1049 w 1870"/>
                    <a:gd name="T37" fmla="*/ 2 h 86"/>
                    <a:gd name="T38" fmla="*/ 1064 w 1870"/>
                    <a:gd name="T39" fmla="*/ 2 h 86"/>
                    <a:gd name="T40" fmla="*/ 1092 w 1870"/>
                    <a:gd name="T41" fmla="*/ 2 h 86"/>
                    <a:gd name="T42" fmla="*/ 1120 w 1870"/>
                    <a:gd name="T43" fmla="*/ 2 h 86"/>
                    <a:gd name="T44" fmla="*/ 1179 w 1870"/>
                    <a:gd name="T45" fmla="*/ 2 h 86"/>
                    <a:gd name="T46" fmla="*/ 1208 w 1870"/>
                    <a:gd name="T47" fmla="*/ 2 h 86"/>
                    <a:gd name="T48" fmla="*/ 1251 w 1870"/>
                    <a:gd name="T49" fmla="*/ 2 h 86"/>
                    <a:gd name="T50" fmla="*/ 1273 w 1870"/>
                    <a:gd name="T51" fmla="*/ 2 h 86"/>
                    <a:gd name="T52" fmla="*/ 1294 w 1870"/>
                    <a:gd name="T53" fmla="*/ 2 h 86"/>
                    <a:gd name="T54" fmla="*/ 1334 w 1870"/>
                    <a:gd name="T55" fmla="*/ 2 h 86"/>
                    <a:gd name="T56" fmla="*/ 1394 w 1870"/>
                    <a:gd name="T57" fmla="*/ 2 h 86"/>
                    <a:gd name="T58" fmla="*/ 1423 w 1870"/>
                    <a:gd name="T59" fmla="*/ 2 h 86"/>
                    <a:gd name="T60" fmla="*/ 1452 w 1870"/>
                    <a:gd name="T61" fmla="*/ 2 h 86"/>
                    <a:gd name="T62" fmla="*/ 1480 w 1870"/>
                    <a:gd name="T63" fmla="*/ 2 h 86"/>
                    <a:gd name="T64" fmla="*/ 1509 w 1870"/>
                    <a:gd name="T65" fmla="*/ 2 h 86"/>
                    <a:gd name="T66" fmla="*/ 1537 w 1870"/>
                    <a:gd name="T67" fmla="*/ 2 h 86"/>
                    <a:gd name="T68" fmla="*/ 1565 w 1870"/>
                    <a:gd name="T69" fmla="*/ 2 h 86"/>
                    <a:gd name="T70" fmla="*/ 1594 w 1870"/>
                    <a:gd name="T71" fmla="*/ 2 h 86"/>
                    <a:gd name="T72" fmla="*/ 1630 w 1870"/>
                    <a:gd name="T73" fmla="*/ 2 h 86"/>
                    <a:gd name="T74" fmla="*/ 1666 w 1870"/>
                    <a:gd name="T75" fmla="*/ 2 h 86"/>
                    <a:gd name="T76" fmla="*/ 1690 w 1870"/>
                    <a:gd name="T77" fmla="*/ 2 h 86"/>
                    <a:gd name="T78" fmla="*/ 1719 w 1870"/>
                    <a:gd name="T79" fmla="*/ 2 h 86"/>
                    <a:gd name="T80" fmla="*/ 1748 w 1870"/>
                    <a:gd name="T81" fmla="*/ 2 h 86"/>
                    <a:gd name="T82" fmla="*/ 513 w 1870"/>
                    <a:gd name="T83" fmla="*/ 0 h 86"/>
                    <a:gd name="T84" fmla="*/ 492 w 1870"/>
                    <a:gd name="T85" fmla="*/ 2 h 86"/>
                    <a:gd name="T86" fmla="*/ 447 w 1870"/>
                    <a:gd name="T87" fmla="*/ 2 h 86"/>
                    <a:gd name="T88" fmla="*/ 418 w 1870"/>
                    <a:gd name="T89" fmla="*/ 2 h 86"/>
                    <a:gd name="T90" fmla="*/ 400 w 1870"/>
                    <a:gd name="T91" fmla="*/ 2 h 86"/>
                    <a:gd name="T92" fmla="*/ 376 w 1870"/>
                    <a:gd name="T93" fmla="*/ 2 h 86"/>
                    <a:gd name="T94" fmla="*/ 361 w 1870"/>
                    <a:gd name="T95" fmla="*/ 2 h 86"/>
                    <a:gd name="T96" fmla="*/ 316 w 1870"/>
                    <a:gd name="T97" fmla="*/ 2 h 86"/>
                    <a:gd name="T98" fmla="*/ 288 w 1870"/>
                    <a:gd name="T99" fmla="*/ 0 h 86"/>
                    <a:gd name="T100" fmla="*/ 103 w 1870"/>
                    <a:gd name="T101" fmla="*/ 2 h 86"/>
                    <a:gd name="T102" fmla="*/ 44 w 1870"/>
                    <a:gd name="T103" fmla="*/ 0 h 86"/>
                    <a:gd name="T104" fmla="*/ 0 w 1870"/>
                    <a:gd name="T105" fmla="*/ 2 h 86"/>
                    <a:gd name="T106" fmla="*/ 14 w 1870"/>
                    <a:gd name="T107" fmla="*/ 2 h 8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870"/>
                    <a:gd name="T163" fmla="*/ 0 h 86"/>
                    <a:gd name="T164" fmla="*/ 1870 w 1870"/>
                    <a:gd name="T165" fmla="*/ 86 h 8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870" h="86">
                      <a:moveTo>
                        <a:pt x="33" y="86"/>
                      </a:moveTo>
                      <a:lnTo>
                        <a:pt x="48" y="78"/>
                      </a:lnTo>
                      <a:lnTo>
                        <a:pt x="62" y="76"/>
                      </a:lnTo>
                      <a:lnTo>
                        <a:pt x="77" y="72"/>
                      </a:lnTo>
                      <a:lnTo>
                        <a:pt x="91" y="64"/>
                      </a:lnTo>
                      <a:lnTo>
                        <a:pt x="105" y="72"/>
                      </a:lnTo>
                      <a:lnTo>
                        <a:pt x="108" y="85"/>
                      </a:lnTo>
                      <a:lnTo>
                        <a:pt x="630" y="85"/>
                      </a:lnTo>
                      <a:lnTo>
                        <a:pt x="637" y="83"/>
                      </a:lnTo>
                      <a:lnTo>
                        <a:pt x="667" y="80"/>
                      </a:lnTo>
                      <a:lnTo>
                        <a:pt x="682" y="80"/>
                      </a:lnTo>
                      <a:lnTo>
                        <a:pt x="696" y="67"/>
                      </a:lnTo>
                      <a:lnTo>
                        <a:pt x="710" y="66"/>
                      </a:lnTo>
                      <a:lnTo>
                        <a:pt x="725" y="66"/>
                      </a:lnTo>
                      <a:lnTo>
                        <a:pt x="754" y="61"/>
                      </a:lnTo>
                      <a:lnTo>
                        <a:pt x="768" y="60"/>
                      </a:lnTo>
                      <a:lnTo>
                        <a:pt x="782" y="58"/>
                      </a:lnTo>
                      <a:lnTo>
                        <a:pt x="786" y="56"/>
                      </a:lnTo>
                      <a:lnTo>
                        <a:pt x="797" y="54"/>
                      </a:lnTo>
                      <a:lnTo>
                        <a:pt x="827" y="56"/>
                      </a:lnTo>
                      <a:lnTo>
                        <a:pt x="841" y="55"/>
                      </a:lnTo>
                      <a:lnTo>
                        <a:pt x="856" y="55"/>
                      </a:lnTo>
                      <a:lnTo>
                        <a:pt x="870" y="53"/>
                      </a:lnTo>
                      <a:lnTo>
                        <a:pt x="884" y="49"/>
                      </a:lnTo>
                      <a:lnTo>
                        <a:pt x="899" y="48"/>
                      </a:lnTo>
                      <a:lnTo>
                        <a:pt x="913" y="39"/>
                      </a:lnTo>
                      <a:lnTo>
                        <a:pt x="928" y="44"/>
                      </a:lnTo>
                      <a:lnTo>
                        <a:pt x="942" y="42"/>
                      </a:lnTo>
                      <a:lnTo>
                        <a:pt x="956" y="41"/>
                      </a:lnTo>
                      <a:lnTo>
                        <a:pt x="986" y="43"/>
                      </a:lnTo>
                      <a:lnTo>
                        <a:pt x="1001" y="42"/>
                      </a:lnTo>
                      <a:lnTo>
                        <a:pt x="1015" y="42"/>
                      </a:lnTo>
                      <a:lnTo>
                        <a:pt x="1030" y="38"/>
                      </a:lnTo>
                      <a:lnTo>
                        <a:pt x="1044" y="36"/>
                      </a:lnTo>
                      <a:lnTo>
                        <a:pt x="1058" y="29"/>
                      </a:lnTo>
                      <a:lnTo>
                        <a:pt x="1073" y="31"/>
                      </a:lnTo>
                      <a:lnTo>
                        <a:pt x="1087" y="31"/>
                      </a:lnTo>
                      <a:lnTo>
                        <a:pt x="1117" y="29"/>
                      </a:lnTo>
                      <a:lnTo>
                        <a:pt x="1127" y="27"/>
                      </a:lnTo>
                      <a:lnTo>
                        <a:pt x="1132" y="26"/>
                      </a:lnTo>
                      <a:lnTo>
                        <a:pt x="1146" y="21"/>
                      </a:lnTo>
                      <a:lnTo>
                        <a:pt x="1160" y="20"/>
                      </a:lnTo>
                      <a:lnTo>
                        <a:pt x="1175" y="21"/>
                      </a:lnTo>
                      <a:lnTo>
                        <a:pt x="1189" y="19"/>
                      </a:lnTo>
                      <a:lnTo>
                        <a:pt x="1234" y="19"/>
                      </a:lnTo>
                      <a:lnTo>
                        <a:pt x="1248" y="20"/>
                      </a:lnTo>
                      <a:lnTo>
                        <a:pt x="1262" y="26"/>
                      </a:lnTo>
                      <a:lnTo>
                        <a:pt x="1277" y="24"/>
                      </a:lnTo>
                      <a:lnTo>
                        <a:pt x="1291" y="26"/>
                      </a:lnTo>
                      <a:lnTo>
                        <a:pt x="1321" y="24"/>
                      </a:lnTo>
                      <a:lnTo>
                        <a:pt x="1336" y="24"/>
                      </a:lnTo>
                      <a:lnTo>
                        <a:pt x="1350" y="21"/>
                      </a:lnTo>
                      <a:lnTo>
                        <a:pt x="1365" y="18"/>
                      </a:lnTo>
                      <a:lnTo>
                        <a:pt x="1379" y="15"/>
                      </a:lnTo>
                      <a:lnTo>
                        <a:pt x="1409" y="18"/>
                      </a:lnTo>
                      <a:lnTo>
                        <a:pt x="1423" y="20"/>
                      </a:lnTo>
                      <a:lnTo>
                        <a:pt x="1453" y="20"/>
                      </a:lnTo>
                      <a:lnTo>
                        <a:pt x="1483" y="26"/>
                      </a:lnTo>
                      <a:lnTo>
                        <a:pt x="1498" y="21"/>
                      </a:lnTo>
                      <a:lnTo>
                        <a:pt x="1512" y="24"/>
                      </a:lnTo>
                      <a:lnTo>
                        <a:pt x="1527" y="24"/>
                      </a:lnTo>
                      <a:lnTo>
                        <a:pt x="1541" y="19"/>
                      </a:lnTo>
                      <a:lnTo>
                        <a:pt x="1555" y="18"/>
                      </a:lnTo>
                      <a:lnTo>
                        <a:pt x="1570" y="10"/>
                      </a:lnTo>
                      <a:lnTo>
                        <a:pt x="1584" y="10"/>
                      </a:lnTo>
                      <a:lnTo>
                        <a:pt x="1599" y="14"/>
                      </a:lnTo>
                      <a:lnTo>
                        <a:pt x="1613" y="12"/>
                      </a:lnTo>
                      <a:lnTo>
                        <a:pt x="1627" y="14"/>
                      </a:lnTo>
                      <a:lnTo>
                        <a:pt x="1642" y="18"/>
                      </a:lnTo>
                      <a:lnTo>
                        <a:pt x="1656" y="18"/>
                      </a:lnTo>
                      <a:lnTo>
                        <a:pt x="1671" y="19"/>
                      </a:lnTo>
                      <a:lnTo>
                        <a:pt x="1685" y="21"/>
                      </a:lnTo>
                      <a:lnTo>
                        <a:pt x="1699" y="16"/>
                      </a:lnTo>
                      <a:lnTo>
                        <a:pt x="1728" y="12"/>
                      </a:lnTo>
                      <a:lnTo>
                        <a:pt x="1743" y="13"/>
                      </a:lnTo>
                      <a:lnTo>
                        <a:pt x="1773" y="16"/>
                      </a:lnTo>
                      <a:lnTo>
                        <a:pt x="1787" y="9"/>
                      </a:lnTo>
                      <a:lnTo>
                        <a:pt x="1801" y="6"/>
                      </a:lnTo>
                      <a:lnTo>
                        <a:pt x="1816" y="3"/>
                      </a:lnTo>
                      <a:lnTo>
                        <a:pt x="1830" y="6"/>
                      </a:lnTo>
                      <a:lnTo>
                        <a:pt x="1845" y="6"/>
                      </a:lnTo>
                      <a:lnTo>
                        <a:pt x="1859" y="3"/>
                      </a:lnTo>
                      <a:lnTo>
                        <a:pt x="1870" y="0"/>
                      </a:lnTo>
                      <a:lnTo>
                        <a:pt x="535" y="0"/>
                      </a:lnTo>
                      <a:lnTo>
                        <a:pt x="528" y="7"/>
                      </a:lnTo>
                      <a:lnTo>
                        <a:pt x="514" y="7"/>
                      </a:lnTo>
                      <a:lnTo>
                        <a:pt x="499" y="9"/>
                      </a:lnTo>
                      <a:lnTo>
                        <a:pt x="469" y="6"/>
                      </a:lnTo>
                      <a:lnTo>
                        <a:pt x="455" y="16"/>
                      </a:lnTo>
                      <a:lnTo>
                        <a:pt x="440" y="20"/>
                      </a:lnTo>
                      <a:lnTo>
                        <a:pt x="426" y="25"/>
                      </a:lnTo>
                      <a:lnTo>
                        <a:pt x="422" y="29"/>
                      </a:lnTo>
                      <a:lnTo>
                        <a:pt x="411" y="48"/>
                      </a:lnTo>
                      <a:lnTo>
                        <a:pt x="398" y="29"/>
                      </a:lnTo>
                      <a:lnTo>
                        <a:pt x="397" y="26"/>
                      </a:lnTo>
                      <a:lnTo>
                        <a:pt x="383" y="26"/>
                      </a:lnTo>
                      <a:lnTo>
                        <a:pt x="368" y="15"/>
                      </a:lnTo>
                      <a:lnTo>
                        <a:pt x="338" y="7"/>
                      </a:lnTo>
                      <a:lnTo>
                        <a:pt x="324" y="8"/>
                      </a:lnTo>
                      <a:lnTo>
                        <a:pt x="309" y="0"/>
                      </a:lnTo>
                      <a:lnTo>
                        <a:pt x="103" y="0"/>
                      </a:lnTo>
                      <a:lnTo>
                        <a:pt x="103" y="30"/>
                      </a:lnTo>
                      <a:lnTo>
                        <a:pt x="44" y="30"/>
                      </a:lnTo>
                      <a:lnTo>
                        <a:pt x="44" y="0"/>
                      </a:lnTo>
                      <a:lnTo>
                        <a:pt x="1" y="0"/>
                      </a:lnTo>
                      <a:lnTo>
                        <a:pt x="0" y="19"/>
                      </a:lnTo>
                      <a:lnTo>
                        <a:pt x="0" y="86"/>
                      </a:lnTo>
                      <a:lnTo>
                        <a:pt x="14" y="86"/>
                      </a:lnTo>
                      <a:lnTo>
                        <a:pt x="33" y="86"/>
                      </a:lnTo>
                      <a:close/>
                    </a:path>
                  </a:pathLst>
                </a:custGeom>
                <a:solidFill>
                  <a:srgbClr val="B4F0FA"/>
                </a:solidFill>
                <a:ln w="9360">
                  <a:solidFill>
                    <a:srgbClr val="B4F0FA"/>
                  </a:solidFill>
                  <a:round/>
                  <a:headEnd/>
                  <a:tailEnd/>
                </a:ln>
              </p:spPr>
              <p:txBody>
                <a:bodyPr wrap="none" anchor="ctr"/>
                <a:lstStyle/>
                <a:p>
                  <a:endParaRPr lang="en-IN" b="1"/>
                </a:p>
              </p:txBody>
            </p:sp>
            <p:sp>
              <p:nvSpPr>
                <p:cNvPr id="13515" name="Freeform 373"/>
                <p:cNvSpPr>
                  <a:spLocks noChangeArrowheads="1"/>
                </p:cNvSpPr>
                <p:nvPr/>
              </p:nvSpPr>
              <p:spPr bwMode="auto">
                <a:xfrm>
                  <a:off x="4252" y="1988"/>
                  <a:ext cx="162" cy="71"/>
                </a:xfrm>
                <a:custGeom>
                  <a:avLst/>
                  <a:gdLst>
                    <a:gd name="T0" fmla="*/ 14 w 166"/>
                    <a:gd name="T1" fmla="*/ 2 h 90"/>
                    <a:gd name="T2" fmla="*/ 9 w 166"/>
                    <a:gd name="T3" fmla="*/ 2 h 90"/>
                    <a:gd name="T4" fmla="*/ 2 w 166"/>
                    <a:gd name="T5" fmla="*/ 2 h 90"/>
                    <a:gd name="T6" fmla="*/ 0 w 166"/>
                    <a:gd name="T7" fmla="*/ 2 h 90"/>
                    <a:gd name="T8" fmla="*/ 8 w 166"/>
                    <a:gd name="T9" fmla="*/ 2 h 90"/>
                    <a:gd name="T10" fmla="*/ 20 w 166"/>
                    <a:gd name="T11" fmla="*/ 2 h 90"/>
                    <a:gd name="T12" fmla="*/ 20 w 166"/>
                    <a:gd name="T13" fmla="*/ 0 h 90"/>
                    <a:gd name="T14" fmla="*/ 20 w 166"/>
                    <a:gd name="T15" fmla="*/ 0 h 90"/>
                    <a:gd name="T16" fmla="*/ 29 w 166"/>
                    <a:gd name="T17" fmla="*/ 2 h 90"/>
                    <a:gd name="T18" fmla="*/ 43 w 166"/>
                    <a:gd name="T19" fmla="*/ 2 h 90"/>
                    <a:gd name="T20" fmla="*/ 46 w 166"/>
                    <a:gd name="T21" fmla="*/ 2 h 90"/>
                    <a:gd name="T22" fmla="*/ 51 w 166"/>
                    <a:gd name="T23" fmla="*/ 2 h 90"/>
                    <a:gd name="T24" fmla="*/ 54 w 166"/>
                    <a:gd name="T25" fmla="*/ 2 h 90"/>
                    <a:gd name="T26" fmla="*/ 62 w 166"/>
                    <a:gd name="T27" fmla="*/ 2 h 90"/>
                    <a:gd name="T28" fmla="*/ 71 w 166"/>
                    <a:gd name="T29" fmla="*/ 2 h 90"/>
                    <a:gd name="T30" fmla="*/ 75 w 166"/>
                    <a:gd name="T31" fmla="*/ 2 h 90"/>
                    <a:gd name="T32" fmla="*/ 81 w 166"/>
                    <a:gd name="T33" fmla="*/ 2 h 90"/>
                    <a:gd name="T34" fmla="*/ 88 w 166"/>
                    <a:gd name="T35" fmla="*/ 2 h 90"/>
                    <a:gd name="T36" fmla="*/ 89 w 166"/>
                    <a:gd name="T37" fmla="*/ 2 h 90"/>
                    <a:gd name="T38" fmla="*/ 93 w 166"/>
                    <a:gd name="T39" fmla="*/ 2 h 90"/>
                    <a:gd name="T40" fmla="*/ 95 w 166"/>
                    <a:gd name="T41" fmla="*/ 2 h 90"/>
                    <a:gd name="T42" fmla="*/ 97 w 166"/>
                    <a:gd name="T43" fmla="*/ 2 h 90"/>
                    <a:gd name="T44" fmla="*/ 97 w 166"/>
                    <a:gd name="T45" fmla="*/ 2 h 90"/>
                    <a:gd name="T46" fmla="*/ 9 w 166"/>
                    <a:gd name="T47" fmla="*/ 2 h 90"/>
                    <a:gd name="T48" fmla="*/ 14 w 166"/>
                    <a:gd name="T49" fmla="*/ 2 h 9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6"/>
                    <a:gd name="T76" fmla="*/ 0 h 90"/>
                    <a:gd name="T77" fmla="*/ 166 w 166"/>
                    <a:gd name="T78" fmla="*/ 90 h 9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6" h="90">
                      <a:moveTo>
                        <a:pt x="14" y="88"/>
                      </a:moveTo>
                      <a:lnTo>
                        <a:pt x="9" y="70"/>
                      </a:lnTo>
                      <a:lnTo>
                        <a:pt x="2" y="60"/>
                      </a:lnTo>
                      <a:lnTo>
                        <a:pt x="0" y="31"/>
                      </a:lnTo>
                      <a:lnTo>
                        <a:pt x="8" y="28"/>
                      </a:lnTo>
                      <a:lnTo>
                        <a:pt x="22" y="20"/>
                      </a:lnTo>
                      <a:lnTo>
                        <a:pt x="36" y="0"/>
                      </a:lnTo>
                      <a:lnTo>
                        <a:pt x="40" y="0"/>
                      </a:lnTo>
                      <a:lnTo>
                        <a:pt x="51" y="3"/>
                      </a:lnTo>
                      <a:lnTo>
                        <a:pt x="66" y="5"/>
                      </a:lnTo>
                      <a:lnTo>
                        <a:pt x="72" y="2"/>
                      </a:lnTo>
                      <a:lnTo>
                        <a:pt x="86" y="2"/>
                      </a:lnTo>
                      <a:lnTo>
                        <a:pt x="94" y="9"/>
                      </a:lnTo>
                      <a:lnTo>
                        <a:pt x="109" y="23"/>
                      </a:lnTo>
                      <a:lnTo>
                        <a:pt x="123" y="21"/>
                      </a:lnTo>
                      <a:lnTo>
                        <a:pt x="129" y="32"/>
                      </a:lnTo>
                      <a:lnTo>
                        <a:pt x="138" y="43"/>
                      </a:lnTo>
                      <a:lnTo>
                        <a:pt x="150" y="61"/>
                      </a:lnTo>
                      <a:lnTo>
                        <a:pt x="152" y="63"/>
                      </a:lnTo>
                      <a:lnTo>
                        <a:pt x="160" y="61"/>
                      </a:lnTo>
                      <a:lnTo>
                        <a:pt x="164" y="32"/>
                      </a:lnTo>
                      <a:lnTo>
                        <a:pt x="166" y="28"/>
                      </a:lnTo>
                      <a:lnTo>
                        <a:pt x="166" y="90"/>
                      </a:lnTo>
                      <a:lnTo>
                        <a:pt x="9" y="90"/>
                      </a:lnTo>
                      <a:lnTo>
                        <a:pt x="14" y="88"/>
                      </a:lnTo>
                      <a:close/>
                    </a:path>
                  </a:pathLst>
                </a:custGeom>
                <a:solidFill>
                  <a:srgbClr val="B4F0FA"/>
                </a:solidFill>
                <a:ln w="9360">
                  <a:solidFill>
                    <a:srgbClr val="B4F0FA"/>
                  </a:solidFill>
                  <a:round/>
                  <a:headEnd/>
                  <a:tailEnd/>
                </a:ln>
              </p:spPr>
              <p:txBody>
                <a:bodyPr wrap="none" anchor="ctr"/>
                <a:lstStyle/>
                <a:p>
                  <a:endParaRPr lang="en-IN" b="1"/>
                </a:p>
              </p:txBody>
            </p:sp>
            <p:sp>
              <p:nvSpPr>
                <p:cNvPr id="13516" name="Freeform 374"/>
                <p:cNvSpPr>
                  <a:spLocks noChangeArrowheads="1"/>
                </p:cNvSpPr>
                <p:nvPr/>
              </p:nvSpPr>
              <p:spPr bwMode="auto">
                <a:xfrm>
                  <a:off x="1708" y="1998"/>
                  <a:ext cx="21" cy="14"/>
                </a:xfrm>
                <a:custGeom>
                  <a:avLst/>
                  <a:gdLst>
                    <a:gd name="T0" fmla="*/ 0 w 25"/>
                    <a:gd name="T1" fmla="*/ 1 h 21"/>
                    <a:gd name="T2" fmla="*/ 3 w 25"/>
                    <a:gd name="T3" fmla="*/ 1 h 21"/>
                    <a:gd name="T4" fmla="*/ 3 w 25"/>
                    <a:gd name="T5" fmla="*/ 0 h 21"/>
                    <a:gd name="T6" fmla="*/ 3 w 25"/>
                    <a:gd name="T7" fmla="*/ 1 h 21"/>
                    <a:gd name="T8" fmla="*/ 0 w 25"/>
                    <a:gd name="T9" fmla="*/ 1 h 21"/>
                    <a:gd name="T10" fmla="*/ 0 w 25"/>
                    <a:gd name="T11" fmla="*/ 1 h 21"/>
                    <a:gd name="T12" fmla="*/ 0 60000 65536"/>
                    <a:gd name="T13" fmla="*/ 0 60000 65536"/>
                    <a:gd name="T14" fmla="*/ 0 60000 65536"/>
                    <a:gd name="T15" fmla="*/ 0 60000 65536"/>
                    <a:gd name="T16" fmla="*/ 0 60000 65536"/>
                    <a:gd name="T17" fmla="*/ 0 60000 65536"/>
                    <a:gd name="T18" fmla="*/ 0 w 25"/>
                    <a:gd name="T19" fmla="*/ 0 h 21"/>
                    <a:gd name="T20" fmla="*/ 25 w 25"/>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25" h="21">
                      <a:moveTo>
                        <a:pt x="0" y="20"/>
                      </a:moveTo>
                      <a:lnTo>
                        <a:pt x="25" y="20"/>
                      </a:lnTo>
                      <a:lnTo>
                        <a:pt x="25" y="0"/>
                      </a:lnTo>
                      <a:lnTo>
                        <a:pt x="11" y="8"/>
                      </a:lnTo>
                      <a:lnTo>
                        <a:pt x="0" y="21"/>
                      </a:lnTo>
                      <a:lnTo>
                        <a:pt x="0" y="20"/>
                      </a:lnTo>
                      <a:close/>
                    </a:path>
                  </a:pathLst>
                </a:custGeom>
                <a:solidFill>
                  <a:srgbClr val="B4F0FA"/>
                </a:solidFill>
                <a:ln w="9360">
                  <a:solidFill>
                    <a:srgbClr val="B4F0FA"/>
                  </a:solidFill>
                  <a:round/>
                  <a:headEnd/>
                  <a:tailEnd/>
                </a:ln>
              </p:spPr>
              <p:txBody>
                <a:bodyPr wrap="none" anchor="ctr"/>
                <a:lstStyle/>
                <a:p>
                  <a:endParaRPr lang="en-IN" b="1"/>
                </a:p>
              </p:txBody>
            </p:sp>
            <p:sp>
              <p:nvSpPr>
                <p:cNvPr id="13517" name="Freeform 375"/>
                <p:cNvSpPr>
                  <a:spLocks noChangeArrowheads="1"/>
                </p:cNvSpPr>
                <p:nvPr/>
              </p:nvSpPr>
              <p:spPr bwMode="auto">
                <a:xfrm>
                  <a:off x="1942" y="1991"/>
                  <a:ext cx="25" cy="20"/>
                </a:xfrm>
                <a:custGeom>
                  <a:avLst/>
                  <a:gdLst>
                    <a:gd name="T0" fmla="*/ 0 w 29"/>
                    <a:gd name="T1" fmla="*/ 1 h 29"/>
                    <a:gd name="T2" fmla="*/ 3 w 29"/>
                    <a:gd name="T3" fmla="*/ 1 h 29"/>
                    <a:gd name="T4" fmla="*/ 3 w 29"/>
                    <a:gd name="T5" fmla="*/ 0 h 29"/>
                    <a:gd name="T6" fmla="*/ 3 w 29"/>
                    <a:gd name="T7" fmla="*/ 1 h 29"/>
                    <a:gd name="T8" fmla="*/ 1 w 29"/>
                    <a:gd name="T9" fmla="*/ 1 h 29"/>
                    <a:gd name="T10" fmla="*/ 0 w 29"/>
                    <a:gd name="T11" fmla="*/ 1 h 29"/>
                    <a:gd name="T12" fmla="*/ 0 60000 65536"/>
                    <a:gd name="T13" fmla="*/ 0 60000 65536"/>
                    <a:gd name="T14" fmla="*/ 0 60000 65536"/>
                    <a:gd name="T15" fmla="*/ 0 60000 65536"/>
                    <a:gd name="T16" fmla="*/ 0 60000 65536"/>
                    <a:gd name="T17" fmla="*/ 0 60000 65536"/>
                    <a:gd name="T18" fmla="*/ 0 w 29"/>
                    <a:gd name="T19" fmla="*/ 0 h 29"/>
                    <a:gd name="T20" fmla="*/ 29 w 29"/>
                    <a:gd name="T21" fmla="*/ 29 h 29"/>
                  </a:gdLst>
                  <a:ahLst/>
                  <a:cxnLst>
                    <a:cxn ang="T12">
                      <a:pos x="T0" y="T1"/>
                    </a:cxn>
                    <a:cxn ang="T13">
                      <a:pos x="T2" y="T3"/>
                    </a:cxn>
                    <a:cxn ang="T14">
                      <a:pos x="T4" y="T5"/>
                    </a:cxn>
                    <a:cxn ang="T15">
                      <a:pos x="T6" y="T7"/>
                    </a:cxn>
                    <a:cxn ang="T16">
                      <a:pos x="T8" y="T9"/>
                    </a:cxn>
                    <a:cxn ang="T17">
                      <a:pos x="T10" y="T11"/>
                    </a:cxn>
                  </a:cxnLst>
                  <a:rect l="T18" t="T19" r="T20" b="T21"/>
                  <a:pathLst>
                    <a:path w="29" h="29">
                      <a:moveTo>
                        <a:pt x="0" y="29"/>
                      </a:moveTo>
                      <a:lnTo>
                        <a:pt x="29" y="29"/>
                      </a:lnTo>
                      <a:lnTo>
                        <a:pt x="29" y="0"/>
                      </a:lnTo>
                      <a:lnTo>
                        <a:pt x="14" y="8"/>
                      </a:lnTo>
                      <a:lnTo>
                        <a:pt x="1" y="28"/>
                      </a:lnTo>
                      <a:lnTo>
                        <a:pt x="0" y="29"/>
                      </a:lnTo>
                      <a:close/>
                    </a:path>
                  </a:pathLst>
                </a:custGeom>
                <a:solidFill>
                  <a:srgbClr val="B4F0FA"/>
                </a:solidFill>
                <a:ln w="9360">
                  <a:solidFill>
                    <a:srgbClr val="B4F0FA"/>
                  </a:solidFill>
                  <a:round/>
                  <a:headEnd/>
                  <a:tailEnd/>
                </a:ln>
              </p:spPr>
              <p:txBody>
                <a:bodyPr wrap="none" anchor="ctr"/>
                <a:lstStyle/>
                <a:p>
                  <a:endParaRPr lang="en-IN" b="1"/>
                </a:p>
              </p:txBody>
            </p:sp>
            <p:sp>
              <p:nvSpPr>
                <p:cNvPr id="13518" name="Freeform 376"/>
                <p:cNvSpPr>
                  <a:spLocks noChangeArrowheads="1"/>
                </p:cNvSpPr>
                <p:nvPr/>
              </p:nvSpPr>
              <p:spPr bwMode="auto">
                <a:xfrm>
                  <a:off x="4199" y="1990"/>
                  <a:ext cx="0" cy="0"/>
                </a:xfrm>
                <a:custGeom>
                  <a:avLst/>
                  <a:gdLst>
                    <a:gd name="T0" fmla="*/ 0 w 1"/>
                    <a:gd name="T1" fmla="*/ 0 h 1"/>
                    <a:gd name="T2" fmla="*/ 0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1"/>
                      </a:moveTo>
                      <a:lnTo>
                        <a:pt x="1" y="0"/>
                      </a:lnTo>
                      <a:lnTo>
                        <a:pt x="0" y="0"/>
                      </a:lnTo>
                      <a:lnTo>
                        <a:pt x="1" y="1"/>
                      </a:lnTo>
                      <a:close/>
                    </a:path>
                  </a:pathLst>
                </a:custGeom>
                <a:solidFill>
                  <a:srgbClr val="B4F0FA"/>
                </a:solidFill>
                <a:ln w="9360">
                  <a:solidFill>
                    <a:srgbClr val="B4F0FA"/>
                  </a:solidFill>
                  <a:round/>
                  <a:headEnd/>
                  <a:tailEnd/>
                </a:ln>
              </p:spPr>
              <p:txBody>
                <a:bodyPr wrap="none" anchor="ctr"/>
                <a:lstStyle/>
                <a:p>
                  <a:endParaRPr lang="en-IN" b="1"/>
                </a:p>
              </p:txBody>
            </p:sp>
            <p:sp>
              <p:nvSpPr>
                <p:cNvPr id="13519" name="Freeform 377"/>
                <p:cNvSpPr>
                  <a:spLocks noChangeArrowheads="1"/>
                </p:cNvSpPr>
                <p:nvPr/>
              </p:nvSpPr>
              <p:spPr bwMode="auto">
                <a:xfrm>
                  <a:off x="1904" y="2027"/>
                  <a:ext cx="32" cy="31"/>
                </a:xfrm>
                <a:custGeom>
                  <a:avLst/>
                  <a:gdLst>
                    <a:gd name="T0" fmla="*/ 0 w 36"/>
                    <a:gd name="T1" fmla="*/ 1 h 42"/>
                    <a:gd name="T2" fmla="*/ 4 w 36"/>
                    <a:gd name="T3" fmla="*/ 1 h 42"/>
                    <a:gd name="T4" fmla="*/ 4 w 36"/>
                    <a:gd name="T5" fmla="*/ 1 h 42"/>
                    <a:gd name="T6" fmla="*/ 4 w 36"/>
                    <a:gd name="T7" fmla="*/ 1 h 42"/>
                    <a:gd name="T8" fmla="*/ 4 w 36"/>
                    <a:gd name="T9" fmla="*/ 0 h 42"/>
                    <a:gd name="T10" fmla="*/ 4 w 36"/>
                    <a:gd name="T11" fmla="*/ 1 h 42"/>
                    <a:gd name="T12" fmla="*/ 0 w 36"/>
                    <a:gd name="T13" fmla="*/ 1 h 42"/>
                    <a:gd name="T14" fmla="*/ 0 60000 65536"/>
                    <a:gd name="T15" fmla="*/ 0 60000 65536"/>
                    <a:gd name="T16" fmla="*/ 0 60000 65536"/>
                    <a:gd name="T17" fmla="*/ 0 60000 65536"/>
                    <a:gd name="T18" fmla="*/ 0 60000 65536"/>
                    <a:gd name="T19" fmla="*/ 0 60000 65536"/>
                    <a:gd name="T20" fmla="*/ 0 60000 65536"/>
                    <a:gd name="T21" fmla="*/ 0 w 36"/>
                    <a:gd name="T22" fmla="*/ 0 h 42"/>
                    <a:gd name="T23" fmla="*/ 36 w 36"/>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42">
                      <a:moveTo>
                        <a:pt x="0" y="42"/>
                      </a:moveTo>
                      <a:lnTo>
                        <a:pt x="7" y="34"/>
                      </a:lnTo>
                      <a:lnTo>
                        <a:pt x="21" y="21"/>
                      </a:lnTo>
                      <a:lnTo>
                        <a:pt x="27" y="14"/>
                      </a:lnTo>
                      <a:lnTo>
                        <a:pt x="36" y="0"/>
                      </a:lnTo>
                      <a:lnTo>
                        <a:pt x="36" y="42"/>
                      </a:lnTo>
                      <a:lnTo>
                        <a:pt x="0" y="42"/>
                      </a:lnTo>
                      <a:close/>
                    </a:path>
                  </a:pathLst>
                </a:custGeom>
                <a:solidFill>
                  <a:srgbClr val="E1FFFF"/>
                </a:solidFill>
                <a:ln w="9360">
                  <a:solidFill>
                    <a:srgbClr val="E1FFFF"/>
                  </a:solidFill>
                  <a:round/>
                  <a:headEnd/>
                  <a:tailEnd/>
                </a:ln>
              </p:spPr>
              <p:txBody>
                <a:bodyPr wrap="none" anchor="ctr"/>
                <a:lstStyle/>
                <a:p>
                  <a:endParaRPr lang="en-IN" b="1"/>
                </a:p>
              </p:txBody>
            </p:sp>
            <p:sp>
              <p:nvSpPr>
                <p:cNvPr id="13520" name="Freeform 378"/>
                <p:cNvSpPr>
                  <a:spLocks noChangeArrowheads="1"/>
                </p:cNvSpPr>
                <p:nvPr/>
              </p:nvSpPr>
              <p:spPr bwMode="auto">
                <a:xfrm>
                  <a:off x="2145" y="2025"/>
                  <a:ext cx="38" cy="34"/>
                </a:xfrm>
                <a:custGeom>
                  <a:avLst/>
                  <a:gdLst>
                    <a:gd name="T0" fmla="*/ 0 w 42"/>
                    <a:gd name="T1" fmla="*/ 1 h 46"/>
                    <a:gd name="T2" fmla="*/ 1 w 42"/>
                    <a:gd name="T3" fmla="*/ 1 h 46"/>
                    <a:gd name="T4" fmla="*/ 5 w 42"/>
                    <a:gd name="T5" fmla="*/ 1 h 46"/>
                    <a:gd name="T6" fmla="*/ 5 w 42"/>
                    <a:gd name="T7" fmla="*/ 0 h 46"/>
                    <a:gd name="T8" fmla="*/ 5 w 42"/>
                    <a:gd name="T9" fmla="*/ 1 h 46"/>
                    <a:gd name="T10" fmla="*/ 5 w 42"/>
                    <a:gd name="T11" fmla="*/ 1 h 46"/>
                    <a:gd name="T12" fmla="*/ 0 w 42"/>
                    <a:gd name="T13" fmla="*/ 1 h 46"/>
                    <a:gd name="T14" fmla="*/ 0 w 42"/>
                    <a:gd name="T15" fmla="*/ 1 h 46"/>
                    <a:gd name="T16" fmla="*/ 0 60000 65536"/>
                    <a:gd name="T17" fmla="*/ 0 60000 65536"/>
                    <a:gd name="T18" fmla="*/ 0 60000 65536"/>
                    <a:gd name="T19" fmla="*/ 0 60000 65536"/>
                    <a:gd name="T20" fmla="*/ 0 60000 65536"/>
                    <a:gd name="T21" fmla="*/ 0 60000 65536"/>
                    <a:gd name="T22" fmla="*/ 0 60000 65536"/>
                    <a:gd name="T23" fmla="*/ 0 60000 65536"/>
                    <a:gd name="T24" fmla="*/ 0 w 42"/>
                    <a:gd name="T25" fmla="*/ 0 h 46"/>
                    <a:gd name="T26" fmla="*/ 42 w 42"/>
                    <a:gd name="T27" fmla="*/ 46 h 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2" h="46">
                      <a:moveTo>
                        <a:pt x="0" y="44"/>
                      </a:moveTo>
                      <a:lnTo>
                        <a:pt x="1" y="42"/>
                      </a:lnTo>
                      <a:lnTo>
                        <a:pt x="16" y="17"/>
                      </a:lnTo>
                      <a:lnTo>
                        <a:pt x="30" y="0"/>
                      </a:lnTo>
                      <a:lnTo>
                        <a:pt x="42" y="17"/>
                      </a:lnTo>
                      <a:lnTo>
                        <a:pt x="42" y="46"/>
                      </a:lnTo>
                      <a:lnTo>
                        <a:pt x="0" y="46"/>
                      </a:lnTo>
                      <a:lnTo>
                        <a:pt x="0" y="44"/>
                      </a:lnTo>
                      <a:close/>
                    </a:path>
                  </a:pathLst>
                </a:custGeom>
                <a:solidFill>
                  <a:srgbClr val="E1FFFF"/>
                </a:solidFill>
                <a:ln w="9360">
                  <a:solidFill>
                    <a:srgbClr val="E1FFFF"/>
                  </a:solidFill>
                  <a:round/>
                  <a:headEnd/>
                  <a:tailEnd/>
                </a:ln>
              </p:spPr>
              <p:txBody>
                <a:bodyPr wrap="none" anchor="ctr"/>
                <a:lstStyle/>
                <a:p>
                  <a:endParaRPr lang="en-IN" b="1"/>
                </a:p>
              </p:txBody>
            </p:sp>
            <p:sp>
              <p:nvSpPr>
                <p:cNvPr id="13521" name="Freeform 379"/>
                <p:cNvSpPr>
                  <a:spLocks noChangeArrowheads="1"/>
                </p:cNvSpPr>
                <p:nvPr/>
              </p:nvSpPr>
              <p:spPr bwMode="auto">
                <a:xfrm>
                  <a:off x="2050" y="1988"/>
                  <a:ext cx="63" cy="39"/>
                </a:xfrm>
                <a:custGeom>
                  <a:avLst/>
                  <a:gdLst>
                    <a:gd name="T0" fmla="*/ 8 w 67"/>
                    <a:gd name="T1" fmla="*/ 2 h 52"/>
                    <a:gd name="T2" fmla="*/ 8 w 67"/>
                    <a:gd name="T3" fmla="*/ 2 h 52"/>
                    <a:gd name="T4" fmla="*/ 14 w 67"/>
                    <a:gd name="T5" fmla="*/ 2 h 52"/>
                    <a:gd name="T6" fmla="*/ 18 w 67"/>
                    <a:gd name="T7" fmla="*/ 2 h 52"/>
                    <a:gd name="T8" fmla="*/ 8 w 67"/>
                    <a:gd name="T9" fmla="*/ 2 h 52"/>
                    <a:gd name="T10" fmla="*/ 8 w 67"/>
                    <a:gd name="T11" fmla="*/ 0 h 52"/>
                    <a:gd name="T12" fmla="*/ 8 w 67"/>
                    <a:gd name="T13" fmla="*/ 0 h 52"/>
                    <a:gd name="T14" fmla="*/ 7 w 67"/>
                    <a:gd name="T15" fmla="*/ 2 h 52"/>
                    <a:gd name="T16" fmla="*/ 0 w 67"/>
                    <a:gd name="T17" fmla="*/ 2 h 52"/>
                    <a:gd name="T18" fmla="*/ 7 w 67"/>
                    <a:gd name="T19" fmla="*/ 2 h 52"/>
                    <a:gd name="T20" fmla="*/ 8 w 67"/>
                    <a:gd name="T21" fmla="*/ 2 h 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7"/>
                    <a:gd name="T34" fmla="*/ 0 h 52"/>
                    <a:gd name="T35" fmla="*/ 67 w 67"/>
                    <a:gd name="T36" fmla="*/ 52 h 5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7" h="52">
                      <a:moveTo>
                        <a:pt x="8" y="52"/>
                      </a:moveTo>
                      <a:lnTo>
                        <a:pt x="23" y="52"/>
                      </a:lnTo>
                      <a:lnTo>
                        <a:pt x="53" y="50"/>
                      </a:lnTo>
                      <a:lnTo>
                        <a:pt x="67" y="31"/>
                      </a:lnTo>
                      <a:lnTo>
                        <a:pt x="37" y="31"/>
                      </a:lnTo>
                      <a:lnTo>
                        <a:pt x="37" y="0"/>
                      </a:lnTo>
                      <a:lnTo>
                        <a:pt x="8" y="0"/>
                      </a:lnTo>
                      <a:lnTo>
                        <a:pt x="7" y="9"/>
                      </a:lnTo>
                      <a:lnTo>
                        <a:pt x="0" y="31"/>
                      </a:lnTo>
                      <a:lnTo>
                        <a:pt x="7" y="51"/>
                      </a:lnTo>
                      <a:lnTo>
                        <a:pt x="8" y="52"/>
                      </a:lnTo>
                      <a:close/>
                    </a:path>
                  </a:pathLst>
                </a:custGeom>
                <a:solidFill>
                  <a:srgbClr val="E1FFFF"/>
                </a:solidFill>
                <a:ln w="9360">
                  <a:solidFill>
                    <a:srgbClr val="E1FFFF"/>
                  </a:solidFill>
                  <a:round/>
                  <a:headEnd/>
                  <a:tailEnd/>
                </a:ln>
              </p:spPr>
              <p:txBody>
                <a:bodyPr wrap="none" anchor="ctr"/>
                <a:lstStyle/>
                <a:p>
                  <a:endParaRPr lang="en-IN" b="1"/>
                </a:p>
              </p:txBody>
            </p:sp>
            <p:sp>
              <p:nvSpPr>
                <p:cNvPr id="13522" name="Freeform 380"/>
                <p:cNvSpPr>
                  <a:spLocks noChangeArrowheads="1"/>
                </p:cNvSpPr>
                <p:nvPr/>
              </p:nvSpPr>
              <p:spPr bwMode="auto">
                <a:xfrm>
                  <a:off x="1713" y="2006"/>
                  <a:ext cx="15" cy="4"/>
                </a:xfrm>
                <a:custGeom>
                  <a:avLst/>
                  <a:gdLst>
                    <a:gd name="T0" fmla="*/ 0 w 19"/>
                    <a:gd name="T1" fmla="*/ 0 h 9"/>
                    <a:gd name="T2" fmla="*/ 2 w 19"/>
                    <a:gd name="T3" fmla="*/ 0 h 9"/>
                    <a:gd name="T4" fmla="*/ 2 w 19"/>
                    <a:gd name="T5" fmla="*/ 0 h 9"/>
                    <a:gd name="T6" fmla="*/ 2 w 19"/>
                    <a:gd name="T7" fmla="*/ 0 h 9"/>
                    <a:gd name="T8" fmla="*/ 0 w 19"/>
                    <a:gd name="T9" fmla="*/ 0 h 9"/>
                    <a:gd name="T10" fmla="*/ 0 60000 65536"/>
                    <a:gd name="T11" fmla="*/ 0 60000 65536"/>
                    <a:gd name="T12" fmla="*/ 0 60000 65536"/>
                    <a:gd name="T13" fmla="*/ 0 60000 65536"/>
                    <a:gd name="T14" fmla="*/ 0 60000 65536"/>
                    <a:gd name="T15" fmla="*/ 0 w 19"/>
                    <a:gd name="T16" fmla="*/ 0 h 9"/>
                    <a:gd name="T17" fmla="*/ 19 w 19"/>
                    <a:gd name="T18" fmla="*/ 9 h 9"/>
                  </a:gdLst>
                  <a:ahLst/>
                  <a:cxnLst>
                    <a:cxn ang="T10">
                      <a:pos x="T0" y="T1"/>
                    </a:cxn>
                    <a:cxn ang="T11">
                      <a:pos x="T2" y="T3"/>
                    </a:cxn>
                    <a:cxn ang="T12">
                      <a:pos x="T4" y="T5"/>
                    </a:cxn>
                    <a:cxn ang="T13">
                      <a:pos x="T6" y="T7"/>
                    </a:cxn>
                    <a:cxn ang="T14">
                      <a:pos x="T8" y="T9"/>
                    </a:cxn>
                  </a:cxnLst>
                  <a:rect l="T15" t="T16" r="T17" b="T18"/>
                  <a:pathLst>
                    <a:path w="19" h="9">
                      <a:moveTo>
                        <a:pt x="0" y="9"/>
                      </a:moveTo>
                      <a:lnTo>
                        <a:pt x="19" y="9"/>
                      </a:lnTo>
                      <a:lnTo>
                        <a:pt x="19" y="0"/>
                      </a:lnTo>
                      <a:lnTo>
                        <a:pt x="5" y="3"/>
                      </a:lnTo>
                      <a:lnTo>
                        <a:pt x="0" y="9"/>
                      </a:lnTo>
                      <a:close/>
                    </a:path>
                  </a:pathLst>
                </a:custGeom>
                <a:solidFill>
                  <a:srgbClr val="E1FFFF"/>
                </a:solidFill>
                <a:ln w="9360">
                  <a:solidFill>
                    <a:srgbClr val="E1FFFF"/>
                  </a:solidFill>
                  <a:round/>
                  <a:headEnd/>
                  <a:tailEnd/>
                </a:ln>
              </p:spPr>
              <p:txBody>
                <a:bodyPr wrap="none" anchor="ctr"/>
                <a:lstStyle/>
                <a:p>
                  <a:endParaRPr lang="en-IN" b="1"/>
                </a:p>
              </p:txBody>
            </p:sp>
            <p:sp>
              <p:nvSpPr>
                <p:cNvPr id="13523" name="Freeform 381"/>
                <p:cNvSpPr>
                  <a:spLocks noChangeArrowheads="1"/>
                </p:cNvSpPr>
                <p:nvPr/>
              </p:nvSpPr>
              <p:spPr bwMode="auto">
                <a:xfrm>
                  <a:off x="1957" y="1998"/>
                  <a:ext cx="9" cy="13"/>
                </a:xfrm>
                <a:custGeom>
                  <a:avLst/>
                  <a:gdLst>
                    <a:gd name="T0" fmla="*/ 0 w 13"/>
                    <a:gd name="T1" fmla="*/ 1 h 20"/>
                    <a:gd name="T2" fmla="*/ 1 w 13"/>
                    <a:gd name="T3" fmla="*/ 1 h 20"/>
                    <a:gd name="T4" fmla="*/ 1 w 13"/>
                    <a:gd name="T5" fmla="*/ 0 h 20"/>
                    <a:gd name="T6" fmla="*/ 0 w 13"/>
                    <a:gd name="T7" fmla="*/ 1 h 20"/>
                    <a:gd name="T8" fmla="*/ 0 60000 65536"/>
                    <a:gd name="T9" fmla="*/ 0 60000 65536"/>
                    <a:gd name="T10" fmla="*/ 0 60000 65536"/>
                    <a:gd name="T11" fmla="*/ 0 60000 65536"/>
                    <a:gd name="T12" fmla="*/ 0 w 13"/>
                    <a:gd name="T13" fmla="*/ 0 h 20"/>
                    <a:gd name="T14" fmla="*/ 13 w 13"/>
                    <a:gd name="T15" fmla="*/ 20 h 20"/>
                  </a:gdLst>
                  <a:ahLst/>
                  <a:cxnLst>
                    <a:cxn ang="T8">
                      <a:pos x="T0" y="T1"/>
                    </a:cxn>
                    <a:cxn ang="T9">
                      <a:pos x="T2" y="T3"/>
                    </a:cxn>
                    <a:cxn ang="T10">
                      <a:pos x="T4" y="T5"/>
                    </a:cxn>
                    <a:cxn ang="T11">
                      <a:pos x="T6" y="T7"/>
                    </a:cxn>
                  </a:cxnLst>
                  <a:rect l="T12" t="T13" r="T14" b="T15"/>
                  <a:pathLst>
                    <a:path w="13" h="20">
                      <a:moveTo>
                        <a:pt x="0" y="20"/>
                      </a:moveTo>
                      <a:lnTo>
                        <a:pt x="13" y="20"/>
                      </a:lnTo>
                      <a:lnTo>
                        <a:pt x="13" y="0"/>
                      </a:lnTo>
                      <a:lnTo>
                        <a:pt x="0" y="20"/>
                      </a:lnTo>
                      <a:close/>
                    </a:path>
                  </a:pathLst>
                </a:custGeom>
                <a:solidFill>
                  <a:srgbClr val="E1FFFF"/>
                </a:solidFill>
                <a:ln w="9360">
                  <a:solidFill>
                    <a:srgbClr val="E1FFFF"/>
                  </a:solidFill>
                  <a:round/>
                  <a:headEnd/>
                  <a:tailEnd/>
                </a:ln>
              </p:spPr>
              <p:txBody>
                <a:bodyPr wrap="none" anchor="ctr"/>
                <a:lstStyle/>
                <a:p>
                  <a:endParaRPr lang="en-IN" b="1"/>
                </a:p>
              </p:txBody>
            </p:sp>
            <p:sp>
              <p:nvSpPr>
                <p:cNvPr id="13524" name="Freeform 382"/>
                <p:cNvSpPr>
                  <a:spLocks noChangeArrowheads="1"/>
                </p:cNvSpPr>
                <p:nvPr/>
              </p:nvSpPr>
              <p:spPr bwMode="auto">
                <a:xfrm>
                  <a:off x="3052" y="1991"/>
                  <a:ext cx="16" cy="0"/>
                </a:xfrm>
                <a:custGeom>
                  <a:avLst/>
                  <a:gdLst>
                    <a:gd name="T0" fmla="*/ 2 w 20"/>
                    <a:gd name="T1" fmla="*/ 0 h 2"/>
                    <a:gd name="T2" fmla="*/ 2 w 20"/>
                    <a:gd name="T3" fmla="*/ 0 h 2"/>
                    <a:gd name="T4" fmla="*/ 0 w 20"/>
                    <a:gd name="T5" fmla="*/ 0 h 2"/>
                    <a:gd name="T6" fmla="*/ 2 w 20"/>
                    <a:gd name="T7" fmla="*/ 0 h 2"/>
                    <a:gd name="T8" fmla="*/ 0 60000 65536"/>
                    <a:gd name="T9" fmla="*/ 0 60000 65536"/>
                    <a:gd name="T10" fmla="*/ 0 60000 65536"/>
                    <a:gd name="T11" fmla="*/ 0 60000 65536"/>
                    <a:gd name="T12" fmla="*/ 0 w 20"/>
                    <a:gd name="T13" fmla="*/ 0 h 2"/>
                    <a:gd name="T14" fmla="*/ 20 w 20"/>
                    <a:gd name="T15" fmla="*/ 0 h 2"/>
                  </a:gdLst>
                  <a:ahLst/>
                  <a:cxnLst>
                    <a:cxn ang="T8">
                      <a:pos x="T0" y="T1"/>
                    </a:cxn>
                    <a:cxn ang="T9">
                      <a:pos x="T2" y="T3"/>
                    </a:cxn>
                    <a:cxn ang="T10">
                      <a:pos x="T4" y="T5"/>
                    </a:cxn>
                    <a:cxn ang="T11">
                      <a:pos x="T6" y="T7"/>
                    </a:cxn>
                  </a:cxnLst>
                  <a:rect l="T12" t="T13" r="T14" b="T15"/>
                  <a:pathLst>
                    <a:path w="20" h="2">
                      <a:moveTo>
                        <a:pt x="11" y="2"/>
                      </a:moveTo>
                      <a:lnTo>
                        <a:pt x="20" y="0"/>
                      </a:lnTo>
                      <a:lnTo>
                        <a:pt x="0" y="0"/>
                      </a:lnTo>
                      <a:lnTo>
                        <a:pt x="11" y="2"/>
                      </a:lnTo>
                      <a:close/>
                    </a:path>
                  </a:pathLst>
                </a:custGeom>
                <a:solidFill>
                  <a:srgbClr val="E1FFFF"/>
                </a:solidFill>
                <a:ln w="9360">
                  <a:solidFill>
                    <a:srgbClr val="E1FFFF"/>
                  </a:solidFill>
                  <a:round/>
                  <a:headEnd/>
                  <a:tailEnd/>
                </a:ln>
              </p:spPr>
              <p:txBody>
                <a:bodyPr wrap="none" anchor="ctr"/>
                <a:lstStyle/>
                <a:p>
                  <a:endParaRPr lang="en-IN" b="1"/>
                </a:p>
              </p:txBody>
            </p:sp>
            <p:sp>
              <p:nvSpPr>
                <p:cNvPr id="13525" name="Freeform 383"/>
                <p:cNvSpPr>
                  <a:spLocks noChangeArrowheads="1"/>
                </p:cNvSpPr>
                <p:nvPr/>
              </p:nvSpPr>
              <p:spPr bwMode="auto">
                <a:xfrm>
                  <a:off x="1911" y="2036"/>
                  <a:ext cx="25" cy="24"/>
                </a:xfrm>
                <a:custGeom>
                  <a:avLst/>
                  <a:gdLst>
                    <a:gd name="T0" fmla="*/ 1 w 29"/>
                    <a:gd name="T1" fmla="*/ 1 h 33"/>
                    <a:gd name="T2" fmla="*/ 3 w 29"/>
                    <a:gd name="T3" fmla="*/ 1 h 33"/>
                    <a:gd name="T4" fmla="*/ 3 w 29"/>
                    <a:gd name="T5" fmla="*/ 1 h 33"/>
                    <a:gd name="T6" fmla="*/ 3 w 29"/>
                    <a:gd name="T7" fmla="*/ 0 h 33"/>
                    <a:gd name="T8" fmla="*/ 3 w 29"/>
                    <a:gd name="T9" fmla="*/ 1 h 33"/>
                    <a:gd name="T10" fmla="*/ 0 w 29"/>
                    <a:gd name="T11" fmla="*/ 1 h 33"/>
                    <a:gd name="T12" fmla="*/ 1 w 29"/>
                    <a:gd name="T13" fmla="*/ 1 h 33"/>
                    <a:gd name="T14" fmla="*/ 0 60000 65536"/>
                    <a:gd name="T15" fmla="*/ 0 60000 65536"/>
                    <a:gd name="T16" fmla="*/ 0 60000 65536"/>
                    <a:gd name="T17" fmla="*/ 0 60000 65536"/>
                    <a:gd name="T18" fmla="*/ 0 60000 65536"/>
                    <a:gd name="T19" fmla="*/ 0 60000 65536"/>
                    <a:gd name="T20" fmla="*/ 0 60000 65536"/>
                    <a:gd name="T21" fmla="*/ 0 w 29"/>
                    <a:gd name="T22" fmla="*/ 0 h 33"/>
                    <a:gd name="T23" fmla="*/ 29 w 29"/>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3">
                      <a:moveTo>
                        <a:pt x="1" y="31"/>
                      </a:moveTo>
                      <a:lnTo>
                        <a:pt x="14" y="18"/>
                      </a:lnTo>
                      <a:lnTo>
                        <a:pt x="26" y="4"/>
                      </a:lnTo>
                      <a:lnTo>
                        <a:pt x="29" y="0"/>
                      </a:lnTo>
                      <a:lnTo>
                        <a:pt x="29" y="33"/>
                      </a:lnTo>
                      <a:lnTo>
                        <a:pt x="0" y="33"/>
                      </a:lnTo>
                      <a:lnTo>
                        <a:pt x="1" y="31"/>
                      </a:lnTo>
                      <a:close/>
                    </a:path>
                  </a:pathLst>
                </a:custGeom>
                <a:solidFill>
                  <a:srgbClr val="FFFAAA"/>
                </a:solidFill>
                <a:ln w="9360">
                  <a:solidFill>
                    <a:srgbClr val="FFFAAA"/>
                  </a:solidFill>
                  <a:round/>
                  <a:headEnd/>
                  <a:tailEnd/>
                </a:ln>
              </p:spPr>
              <p:txBody>
                <a:bodyPr wrap="none" anchor="ctr"/>
                <a:lstStyle/>
                <a:p>
                  <a:endParaRPr lang="en-IN" b="1"/>
                </a:p>
              </p:txBody>
            </p:sp>
            <p:sp>
              <p:nvSpPr>
                <p:cNvPr id="13526" name="Freeform 384"/>
                <p:cNvSpPr>
                  <a:spLocks noChangeArrowheads="1"/>
                </p:cNvSpPr>
                <p:nvPr/>
              </p:nvSpPr>
              <p:spPr bwMode="auto">
                <a:xfrm>
                  <a:off x="2055" y="1990"/>
                  <a:ext cx="46" cy="30"/>
                </a:xfrm>
                <a:custGeom>
                  <a:avLst/>
                  <a:gdLst>
                    <a:gd name="T0" fmla="*/ 2 w 50"/>
                    <a:gd name="T1" fmla="*/ 1 h 41"/>
                    <a:gd name="T2" fmla="*/ 6 w 50"/>
                    <a:gd name="T3" fmla="*/ 1 h 41"/>
                    <a:gd name="T4" fmla="*/ 6 w 50"/>
                    <a:gd name="T5" fmla="*/ 1 h 41"/>
                    <a:gd name="T6" fmla="*/ 7 w 50"/>
                    <a:gd name="T7" fmla="*/ 1 h 41"/>
                    <a:gd name="T8" fmla="*/ 6 w 50"/>
                    <a:gd name="T9" fmla="*/ 1 h 41"/>
                    <a:gd name="T10" fmla="*/ 6 w 50"/>
                    <a:gd name="T11" fmla="*/ 0 h 41"/>
                    <a:gd name="T12" fmla="*/ 6 w 50"/>
                    <a:gd name="T13" fmla="*/ 0 h 41"/>
                    <a:gd name="T14" fmla="*/ 1 w 50"/>
                    <a:gd name="T15" fmla="*/ 1 h 41"/>
                    <a:gd name="T16" fmla="*/ 0 w 50"/>
                    <a:gd name="T17" fmla="*/ 1 h 41"/>
                    <a:gd name="T18" fmla="*/ 1 w 50"/>
                    <a:gd name="T19" fmla="*/ 1 h 41"/>
                    <a:gd name="T20" fmla="*/ 2 w 50"/>
                    <a:gd name="T21" fmla="*/ 1 h 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
                    <a:gd name="T34" fmla="*/ 0 h 41"/>
                    <a:gd name="T35" fmla="*/ 50 w 50"/>
                    <a:gd name="T36" fmla="*/ 41 h 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 h="41">
                      <a:moveTo>
                        <a:pt x="2" y="31"/>
                      </a:moveTo>
                      <a:lnTo>
                        <a:pt x="17" y="41"/>
                      </a:lnTo>
                      <a:lnTo>
                        <a:pt x="46" y="36"/>
                      </a:lnTo>
                      <a:lnTo>
                        <a:pt x="50" y="30"/>
                      </a:lnTo>
                      <a:lnTo>
                        <a:pt x="31" y="30"/>
                      </a:lnTo>
                      <a:lnTo>
                        <a:pt x="31" y="0"/>
                      </a:lnTo>
                      <a:lnTo>
                        <a:pt x="7" y="0"/>
                      </a:lnTo>
                      <a:lnTo>
                        <a:pt x="1" y="27"/>
                      </a:lnTo>
                      <a:lnTo>
                        <a:pt x="0" y="30"/>
                      </a:lnTo>
                      <a:lnTo>
                        <a:pt x="1" y="31"/>
                      </a:lnTo>
                      <a:lnTo>
                        <a:pt x="2" y="31"/>
                      </a:lnTo>
                      <a:close/>
                    </a:path>
                  </a:pathLst>
                </a:custGeom>
                <a:solidFill>
                  <a:srgbClr val="FFFAAA"/>
                </a:solidFill>
                <a:ln w="9360">
                  <a:solidFill>
                    <a:srgbClr val="FFFAAA"/>
                  </a:solidFill>
                  <a:round/>
                  <a:headEnd/>
                  <a:tailEnd/>
                </a:ln>
              </p:spPr>
              <p:txBody>
                <a:bodyPr wrap="none" anchor="ctr"/>
                <a:lstStyle/>
                <a:p>
                  <a:endParaRPr lang="en-IN" b="1"/>
                </a:p>
              </p:txBody>
            </p:sp>
            <p:sp>
              <p:nvSpPr>
                <p:cNvPr id="13527" name="Freeform 385"/>
                <p:cNvSpPr>
                  <a:spLocks noChangeArrowheads="1"/>
                </p:cNvSpPr>
                <p:nvPr/>
              </p:nvSpPr>
              <p:spPr bwMode="auto">
                <a:xfrm>
                  <a:off x="1720" y="2014"/>
                  <a:ext cx="9" cy="0"/>
                </a:xfrm>
                <a:custGeom>
                  <a:avLst/>
                  <a:gdLst>
                    <a:gd name="T0" fmla="*/ 0 w 13"/>
                    <a:gd name="T1" fmla="*/ 0 h 1"/>
                    <a:gd name="T2" fmla="*/ 1 w 13"/>
                    <a:gd name="T3" fmla="*/ 0 h 1"/>
                    <a:gd name="T4" fmla="*/ 1 w 13"/>
                    <a:gd name="T5" fmla="*/ 0 h 1"/>
                    <a:gd name="T6" fmla="*/ 0 w 13"/>
                    <a:gd name="T7" fmla="*/ 0 h 1"/>
                    <a:gd name="T8" fmla="*/ 0 60000 65536"/>
                    <a:gd name="T9" fmla="*/ 0 60000 65536"/>
                    <a:gd name="T10" fmla="*/ 0 60000 65536"/>
                    <a:gd name="T11" fmla="*/ 0 60000 65536"/>
                    <a:gd name="T12" fmla="*/ 0 w 13"/>
                    <a:gd name="T13" fmla="*/ 0 h 1"/>
                    <a:gd name="T14" fmla="*/ 13 w 13"/>
                    <a:gd name="T15" fmla="*/ 0 h 1"/>
                  </a:gdLst>
                  <a:ahLst/>
                  <a:cxnLst>
                    <a:cxn ang="T8">
                      <a:pos x="T0" y="T1"/>
                    </a:cxn>
                    <a:cxn ang="T9">
                      <a:pos x="T2" y="T3"/>
                    </a:cxn>
                    <a:cxn ang="T10">
                      <a:pos x="T4" y="T5"/>
                    </a:cxn>
                    <a:cxn ang="T11">
                      <a:pos x="T6" y="T7"/>
                    </a:cxn>
                  </a:cxnLst>
                  <a:rect l="T12" t="T13" r="T14" b="T15"/>
                  <a:pathLst>
                    <a:path w="13" h="1">
                      <a:moveTo>
                        <a:pt x="0" y="1"/>
                      </a:moveTo>
                      <a:lnTo>
                        <a:pt x="13" y="1"/>
                      </a:lnTo>
                      <a:lnTo>
                        <a:pt x="13" y="0"/>
                      </a:lnTo>
                      <a:lnTo>
                        <a:pt x="0" y="1"/>
                      </a:lnTo>
                      <a:close/>
                    </a:path>
                  </a:pathLst>
                </a:custGeom>
                <a:solidFill>
                  <a:srgbClr val="FFFAAA"/>
                </a:solidFill>
                <a:ln w="9360">
                  <a:solidFill>
                    <a:srgbClr val="FFFAAA"/>
                  </a:solidFill>
                  <a:round/>
                  <a:headEnd/>
                  <a:tailEnd/>
                </a:ln>
              </p:spPr>
              <p:txBody>
                <a:bodyPr wrap="none" anchor="ctr"/>
                <a:lstStyle/>
                <a:p>
                  <a:endParaRPr lang="en-IN" b="1"/>
                </a:p>
              </p:txBody>
            </p:sp>
            <p:sp>
              <p:nvSpPr>
                <p:cNvPr id="13528" name="Freeform 386"/>
                <p:cNvSpPr>
                  <a:spLocks noChangeArrowheads="1"/>
                </p:cNvSpPr>
                <p:nvPr/>
              </p:nvSpPr>
              <p:spPr bwMode="auto">
                <a:xfrm>
                  <a:off x="1962" y="2004"/>
                  <a:ext cx="5" cy="6"/>
                </a:xfrm>
                <a:custGeom>
                  <a:avLst/>
                  <a:gdLst>
                    <a:gd name="T0" fmla="*/ 0 w 9"/>
                    <a:gd name="T1" fmla="*/ 1 h 12"/>
                    <a:gd name="T2" fmla="*/ 1 w 9"/>
                    <a:gd name="T3" fmla="*/ 1 h 12"/>
                    <a:gd name="T4" fmla="*/ 1 w 9"/>
                    <a:gd name="T5" fmla="*/ 0 h 12"/>
                    <a:gd name="T6" fmla="*/ 0 w 9"/>
                    <a:gd name="T7" fmla="*/ 1 h 12"/>
                    <a:gd name="T8" fmla="*/ 0 60000 65536"/>
                    <a:gd name="T9" fmla="*/ 0 60000 65536"/>
                    <a:gd name="T10" fmla="*/ 0 60000 65536"/>
                    <a:gd name="T11" fmla="*/ 0 60000 65536"/>
                    <a:gd name="T12" fmla="*/ 0 w 9"/>
                    <a:gd name="T13" fmla="*/ 0 h 12"/>
                    <a:gd name="T14" fmla="*/ 9 w 9"/>
                    <a:gd name="T15" fmla="*/ 12 h 12"/>
                  </a:gdLst>
                  <a:ahLst/>
                  <a:cxnLst>
                    <a:cxn ang="T8">
                      <a:pos x="T0" y="T1"/>
                    </a:cxn>
                    <a:cxn ang="T9">
                      <a:pos x="T2" y="T3"/>
                    </a:cxn>
                    <a:cxn ang="T10">
                      <a:pos x="T4" y="T5"/>
                    </a:cxn>
                    <a:cxn ang="T11">
                      <a:pos x="T6" y="T7"/>
                    </a:cxn>
                  </a:cxnLst>
                  <a:rect l="T12" t="T13" r="T14" b="T15"/>
                  <a:pathLst>
                    <a:path w="9" h="12">
                      <a:moveTo>
                        <a:pt x="0" y="12"/>
                      </a:moveTo>
                      <a:lnTo>
                        <a:pt x="9" y="12"/>
                      </a:lnTo>
                      <a:lnTo>
                        <a:pt x="9" y="0"/>
                      </a:lnTo>
                      <a:lnTo>
                        <a:pt x="0" y="12"/>
                      </a:lnTo>
                      <a:close/>
                    </a:path>
                  </a:pathLst>
                </a:custGeom>
                <a:solidFill>
                  <a:srgbClr val="FFFAAA"/>
                </a:solidFill>
                <a:ln w="9360">
                  <a:solidFill>
                    <a:srgbClr val="FFFAAA"/>
                  </a:solidFill>
                  <a:round/>
                  <a:headEnd/>
                  <a:tailEnd/>
                </a:ln>
              </p:spPr>
              <p:txBody>
                <a:bodyPr wrap="none" anchor="ctr"/>
                <a:lstStyle/>
                <a:p>
                  <a:endParaRPr lang="en-IN" b="1"/>
                </a:p>
              </p:txBody>
            </p:sp>
            <p:sp>
              <p:nvSpPr>
                <p:cNvPr id="13529" name="Freeform 387"/>
                <p:cNvSpPr>
                  <a:spLocks noChangeArrowheads="1"/>
                </p:cNvSpPr>
                <p:nvPr/>
              </p:nvSpPr>
              <p:spPr bwMode="auto">
                <a:xfrm>
                  <a:off x="1918" y="2050"/>
                  <a:ext cx="17" cy="8"/>
                </a:xfrm>
                <a:custGeom>
                  <a:avLst/>
                  <a:gdLst>
                    <a:gd name="T0" fmla="*/ 0 w 21"/>
                    <a:gd name="T1" fmla="*/ 1 h 14"/>
                    <a:gd name="T2" fmla="*/ 2 w 21"/>
                    <a:gd name="T3" fmla="*/ 1 h 14"/>
                    <a:gd name="T4" fmla="*/ 2 w 21"/>
                    <a:gd name="T5" fmla="*/ 0 h 14"/>
                    <a:gd name="T6" fmla="*/ 2 w 21"/>
                    <a:gd name="T7" fmla="*/ 1 h 14"/>
                    <a:gd name="T8" fmla="*/ 0 w 21"/>
                    <a:gd name="T9" fmla="*/ 1 h 14"/>
                    <a:gd name="T10" fmla="*/ 0 w 21"/>
                    <a:gd name="T11" fmla="*/ 1 h 14"/>
                    <a:gd name="T12" fmla="*/ 0 60000 65536"/>
                    <a:gd name="T13" fmla="*/ 0 60000 65536"/>
                    <a:gd name="T14" fmla="*/ 0 60000 65536"/>
                    <a:gd name="T15" fmla="*/ 0 60000 65536"/>
                    <a:gd name="T16" fmla="*/ 0 60000 65536"/>
                    <a:gd name="T17" fmla="*/ 0 60000 65536"/>
                    <a:gd name="T18" fmla="*/ 0 w 21"/>
                    <a:gd name="T19" fmla="*/ 0 h 14"/>
                    <a:gd name="T20" fmla="*/ 21 w 21"/>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21" h="14">
                      <a:moveTo>
                        <a:pt x="0" y="14"/>
                      </a:moveTo>
                      <a:lnTo>
                        <a:pt x="6" y="7"/>
                      </a:lnTo>
                      <a:lnTo>
                        <a:pt x="21" y="0"/>
                      </a:lnTo>
                      <a:lnTo>
                        <a:pt x="21" y="13"/>
                      </a:lnTo>
                      <a:lnTo>
                        <a:pt x="0" y="13"/>
                      </a:lnTo>
                      <a:lnTo>
                        <a:pt x="0" y="14"/>
                      </a:lnTo>
                      <a:close/>
                    </a:path>
                  </a:pathLst>
                </a:custGeom>
                <a:solidFill>
                  <a:srgbClr val="FFE878"/>
                </a:solidFill>
                <a:ln w="9360">
                  <a:solidFill>
                    <a:srgbClr val="FFE878"/>
                  </a:solidFill>
                  <a:round/>
                  <a:headEnd/>
                  <a:tailEnd/>
                </a:ln>
              </p:spPr>
              <p:txBody>
                <a:bodyPr wrap="none" anchor="ctr"/>
                <a:lstStyle/>
                <a:p>
                  <a:endParaRPr lang="en-IN" b="1"/>
                </a:p>
              </p:txBody>
            </p:sp>
            <p:sp>
              <p:nvSpPr>
                <p:cNvPr id="13530" name="Freeform 388"/>
                <p:cNvSpPr>
                  <a:spLocks noChangeArrowheads="1"/>
                </p:cNvSpPr>
                <p:nvPr/>
              </p:nvSpPr>
              <p:spPr bwMode="auto">
                <a:xfrm>
                  <a:off x="2069" y="1990"/>
                  <a:ext cx="15" cy="23"/>
                </a:xfrm>
                <a:custGeom>
                  <a:avLst/>
                  <a:gdLst>
                    <a:gd name="T0" fmla="*/ 2 w 19"/>
                    <a:gd name="T1" fmla="*/ 1 h 32"/>
                    <a:gd name="T2" fmla="*/ 2 w 19"/>
                    <a:gd name="T3" fmla="*/ 1 h 32"/>
                    <a:gd name="T4" fmla="*/ 2 w 19"/>
                    <a:gd name="T5" fmla="*/ 0 h 32"/>
                    <a:gd name="T6" fmla="*/ 0 w 19"/>
                    <a:gd name="T7" fmla="*/ 0 h 32"/>
                    <a:gd name="T8" fmla="*/ 2 w 19"/>
                    <a:gd name="T9" fmla="*/ 1 h 32"/>
                    <a:gd name="T10" fmla="*/ 2 w 19"/>
                    <a:gd name="T11" fmla="*/ 1 h 32"/>
                    <a:gd name="T12" fmla="*/ 2 w 19"/>
                    <a:gd name="T13" fmla="*/ 1 h 32"/>
                    <a:gd name="T14" fmla="*/ 0 60000 65536"/>
                    <a:gd name="T15" fmla="*/ 0 60000 65536"/>
                    <a:gd name="T16" fmla="*/ 0 60000 65536"/>
                    <a:gd name="T17" fmla="*/ 0 60000 65536"/>
                    <a:gd name="T18" fmla="*/ 0 60000 65536"/>
                    <a:gd name="T19" fmla="*/ 0 60000 65536"/>
                    <a:gd name="T20" fmla="*/ 0 60000 65536"/>
                    <a:gd name="T21" fmla="*/ 0 w 19"/>
                    <a:gd name="T22" fmla="*/ 0 h 32"/>
                    <a:gd name="T23" fmla="*/ 19 w 19"/>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32">
                      <a:moveTo>
                        <a:pt x="5" y="31"/>
                      </a:moveTo>
                      <a:lnTo>
                        <a:pt x="19" y="26"/>
                      </a:lnTo>
                      <a:lnTo>
                        <a:pt x="19" y="0"/>
                      </a:lnTo>
                      <a:lnTo>
                        <a:pt x="0" y="0"/>
                      </a:lnTo>
                      <a:lnTo>
                        <a:pt x="3" y="30"/>
                      </a:lnTo>
                      <a:lnTo>
                        <a:pt x="5" y="32"/>
                      </a:lnTo>
                      <a:lnTo>
                        <a:pt x="5" y="31"/>
                      </a:lnTo>
                      <a:close/>
                    </a:path>
                  </a:pathLst>
                </a:custGeom>
                <a:solidFill>
                  <a:srgbClr val="FFE878"/>
                </a:solidFill>
                <a:ln w="9360">
                  <a:solidFill>
                    <a:srgbClr val="FFE878"/>
                  </a:solidFill>
                  <a:round/>
                  <a:headEnd/>
                  <a:tailEnd/>
                </a:ln>
              </p:spPr>
              <p:txBody>
                <a:bodyPr wrap="none" anchor="ctr"/>
                <a:lstStyle/>
                <a:p>
                  <a:endParaRPr lang="en-IN" b="1"/>
                </a:p>
              </p:txBody>
            </p:sp>
            <p:sp>
              <p:nvSpPr>
                <p:cNvPr id="13531" name="Freeform 389"/>
                <p:cNvSpPr>
                  <a:spLocks noChangeArrowheads="1"/>
                </p:cNvSpPr>
                <p:nvPr/>
              </p:nvSpPr>
              <p:spPr bwMode="auto">
                <a:xfrm>
                  <a:off x="1965" y="2011"/>
                  <a:ext cx="0" cy="0"/>
                </a:xfrm>
                <a:custGeom>
                  <a:avLst/>
                  <a:gdLst>
                    <a:gd name="T0" fmla="*/ 0 w 4"/>
                    <a:gd name="T1" fmla="*/ 0 h 5"/>
                    <a:gd name="T2" fmla="*/ 0 w 4"/>
                    <a:gd name="T3" fmla="*/ 0 h 5"/>
                    <a:gd name="T4" fmla="*/ 0 w 4"/>
                    <a:gd name="T5" fmla="*/ 0 h 5"/>
                    <a:gd name="T6" fmla="*/ 0 w 4"/>
                    <a:gd name="T7" fmla="*/ 0 h 5"/>
                    <a:gd name="T8" fmla="*/ 0 60000 65536"/>
                    <a:gd name="T9" fmla="*/ 0 60000 65536"/>
                    <a:gd name="T10" fmla="*/ 0 60000 65536"/>
                    <a:gd name="T11" fmla="*/ 0 60000 65536"/>
                    <a:gd name="T12" fmla="*/ 0 w 4"/>
                    <a:gd name="T13" fmla="*/ 0 h 5"/>
                    <a:gd name="T14" fmla="*/ 4 w 4"/>
                    <a:gd name="T15" fmla="*/ 5 h 5"/>
                  </a:gdLst>
                  <a:ahLst/>
                  <a:cxnLst>
                    <a:cxn ang="T8">
                      <a:pos x="T0" y="T1"/>
                    </a:cxn>
                    <a:cxn ang="T9">
                      <a:pos x="T2" y="T3"/>
                    </a:cxn>
                    <a:cxn ang="T10">
                      <a:pos x="T4" y="T5"/>
                    </a:cxn>
                    <a:cxn ang="T11">
                      <a:pos x="T6" y="T7"/>
                    </a:cxn>
                  </a:cxnLst>
                  <a:rect l="T12" t="T13" r="T14" b="T15"/>
                  <a:pathLst>
                    <a:path w="4" h="5">
                      <a:moveTo>
                        <a:pt x="0" y="5"/>
                      </a:moveTo>
                      <a:lnTo>
                        <a:pt x="4" y="5"/>
                      </a:lnTo>
                      <a:lnTo>
                        <a:pt x="4" y="0"/>
                      </a:lnTo>
                      <a:lnTo>
                        <a:pt x="0" y="5"/>
                      </a:lnTo>
                      <a:close/>
                    </a:path>
                  </a:pathLst>
                </a:custGeom>
                <a:solidFill>
                  <a:srgbClr val="FFE878"/>
                </a:solidFill>
                <a:ln w="9360">
                  <a:solidFill>
                    <a:srgbClr val="FFE878"/>
                  </a:solidFill>
                  <a:round/>
                  <a:headEnd/>
                  <a:tailEnd/>
                </a:ln>
              </p:spPr>
              <p:txBody>
                <a:bodyPr wrap="none" anchor="ctr"/>
                <a:lstStyle/>
                <a:p>
                  <a:endParaRPr lang="en-IN" b="1"/>
                </a:p>
              </p:txBody>
            </p:sp>
            <p:sp>
              <p:nvSpPr>
                <p:cNvPr id="13532" name="Freeform 390"/>
                <p:cNvSpPr>
                  <a:spLocks noChangeArrowheads="1"/>
                </p:cNvSpPr>
                <p:nvPr/>
              </p:nvSpPr>
              <p:spPr bwMode="auto">
                <a:xfrm>
                  <a:off x="2075" y="1990"/>
                  <a:ext cx="9" cy="9"/>
                </a:xfrm>
                <a:custGeom>
                  <a:avLst/>
                  <a:gdLst>
                    <a:gd name="T0" fmla="*/ 1 w 13"/>
                    <a:gd name="T1" fmla="*/ 1 h 16"/>
                    <a:gd name="T2" fmla="*/ 1 w 13"/>
                    <a:gd name="T3" fmla="*/ 0 h 16"/>
                    <a:gd name="T4" fmla="*/ 0 w 13"/>
                    <a:gd name="T5" fmla="*/ 0 h 16"/>
                    <a:gd name="T6" fmla="*/ 1 w 13"/>
                    <a:gd name="T7" fmla="*/ 1 h 16"/>
                    <a:gd name="T8" fmla="*/ 0 60000 65536"/>
                    <a:gd name="T9" fmla="*/ 0 60000 65536"/>
                    <a:gd name="T10" fmla="*/ 0 60000 65536"/>
                    <a:gd name="T11" fmla="*/ 0 60000 65536"/>
                    <a:gd name="T12" fmla="*/ 0 w 13"/>
                    <a:gd name="T13" fmla="*/ 0 h 16"/>
                    <a:gd name="T14" fmla="*/ 13 w 13"/>
                    <a:gd name="T15" fmla="*/ 16 h 16"/>
                  </a:gdLst>
                  <a:ahLst/>
                  <a:cxnLst>
                    <a:cxn ang="T8">
                      <a:pos x="T0" y="T1"/>
                    </a:cxn>
                    <a:cxn ang="T9">
                      <a:pos x="T2" y="T3"/>
                    </a:cxn>
                    <a:cxn ang="T10">
                      <a:pos x="T4" y="T5"/>
                    </a:cxn>
                    <a:cxn ang="T11">
                      <a:pos x="T6" y="T7"/>
                    </a:cxn>
                  </a:cxnLst>
                  <a:rect l="T12" t="T13" r="T14" b="T15"/>
                  <a:pathLst>
                    <a:path w="13" h="16">
                      <a:moveTo>
                        <a:pt x="13" y="16"/>
                      </a:moveTo>
                      <a:lnTo>
                        <a:pt x="13" y="0"/>
                      </a:lnTo>
                      <a:lnTo>
                        <a:pt x="0" y="0"/>
                      </a:lnTo>
                      <a:lnTo>
                        <a:pt x="13" y="16"/>
                      </a:lnTo>
                      <a:close/>
                    </a:path>
                  </a:pathLst>
                </a:custGeom>
                <a:solidFill>
                  <a:srgbClr val="FFC03C"/>
                </a:solidFill>
                <a:ln w="9360">
                  <a:solidFill>
                    <a:srgbClr val="FFC03C"/>
                  </a:solidFill>
                  <a:round/>
                  <a:headEnd/>
                  <a:tailEnd/>
                </a:ln>
              </p:spPr>
              <p:txBody>
                <a:bodyPr wrap="none" anchor="ctr"/>
                <a:lstStyle/>
                <a:p>
                  <a:endParaRPr lang="en-IN" b="1"/>
                </a:p>
              </p:txBody>
            </p:sp>
            <p:sp>
              <p:nvSpPr>
                <p:cNvPr id="13533" name="Freeform 391"/>
                <p:cNvSpPr>
                  <a:spLocks noChangeArrowheads="1"/>
                </p:cNvSpPr>
                <p:nvPr/>
              </p:nvSpPr>
              <p:spPr bwMode="auto">
                <a:xfrm>
                  <a:off x="1039" y="1918"/>
                  <a:ext cx="410" cy="68"/>
                </a:xfrm>
                <a:custGeom>
                  <a:avLst/>
                  <a:gdLst>
                    <a:gd name="T0" fmla="*/ 15 w 414"/>
                    <a:gd name="T1" fmla="*/ 2 h 87"/>
                    <a:gd name="T2" fmla="*/ 334 w 414"/>
                    <a:gd name="T3" fmla="*/ 2 h 87"/>
                    <a:gd name="T4" fmla="*/ 334 w 414"/>
                    <a:gd name="T5" fmla="*/ 2 h 87"/>
                    <a:gd name="T6" fmla="*/ 301 w 414"/>
                    <a:gd name="T7" fmla="*/ 2 h 87"/>
                    <a:gd name="T8" fmla="*/ 301 w 414"/>
                    <a:gd name="T9" fmla="*/ 0 h 87"/>
                    <a:gd name="T10" fmla="*/ 15 w 414"/>
                    <a:gd name="T11" fmla="*/ 0 h 87"/>
                    <a:gd name="T12" fmla="*/ 15 w 414"/>
                    <a:gd name="T13" fmla="*/ 2 h 87"/>
                    <a:gd name="T14" fmla="*/ 0 w 414"/>
                    <a:gd name="T15" fmla="*/ 2 h 87"/>
                    <a:gd name="T16" fmla="*/ 0 w 414"/>
                    <a:gd name="T17" fmla="*/ 2 h 87"/>
                    <a:gd name="T18" fmla="*/ 15 w 414"/>
                    <a:gd name="T19" fmla="*/ 2 h 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4"/>
                    <a:gd name="T31" fmla="*/ 0 h 87"/>
                    <a:gd name="T32" fmla="*/ 414 w 414"/>
                    <a:gd name="T33" fmla="*/ 87 h 8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4" h="87">
                      <a:moveTo>
                        <a:pt x="15" y="87"/>
                      </a:moveTo>
                      <a:lnTo>
                        <a:pt x="414" y="87"/>
                      </a:lnTo>
                      <a:lnTo>
                        <a:pt x="414" y="58"/>
                      </a:lnTo>
                      <a:lnTo>
                        <a:pt x="370" y="58"/>
                      </a:lnTo>
                      <a:lnTo>
                        <a:pt x="370" y="0"/>
                      </a:lnTo>
                      <a:lnTo>
                        <a:pt x="15" y="0"/>
                      </a:lnTo>
                      <a:lnTo>
                        <a:pt x="15" y="58"/>
                      </a:lnTo>
                      <a:lnTo>
                        <a:pt x="0" y="58"/>
                      </a:lnTo>
                      <a:lnTo>
                        <a:pt x="0" y="87"/>
                      </a:lnTo>
                      <a:lnTo>
                        <a:pt x="15" y="87"/>
                      </a:lnTo>
                      <a:close/>
                    </a:path>
                  </a:pathLst>
                </a:custGeom>
                <a:solidFill>
                  <a:srgbClr val="1464D2"/>
                </a:solidFill>
                <a:ln w="9360">
                  <a:solidFill>
                    <a:srgbClr val="1464D2"/>
                  </a:solidFill>
                  <a:round/>
                  <a:headEnd/>
                  <a:tailEnd/>
                </a:ln>
              </p:spPr>
              <p:txBody>
                <a:bodyPr wrap="none" anchor="ctr"/>
                <a:lstStyle/>
                <a:p>
                  <a:endParaRPr lang="en-IN" b="1"/>
                </a:p>
              </p:txBody>
            </p:sp>
            <p:sp>
              <p:nvSpPr>
                <p:cNvPr id="13534" name="Freeform 392"/>
                <p:cNvSpPr>
                  <a:spLocks noChangeArrowheads="1"/>
                </p:cNvSpPr>
                <p:nvPr/>
              </p:nvSpPr>
              <p:spPr bwMode="auto">
                <a:xfrm>
                  <a:off x="1496" y="1918"/>
                  <a:ext cx="232" cy="68"/>
                </a:xfrm>
                <a:custGeom>
                  <a:avLst/>
                  <a:gdLst>
                    <a:gd name="T0" fmla="*/ 14 w 236"/>
                    <a:gd name="T1" fmla="*/ 2 h 87"/>
                    <a:gd name="T2" fmla="*/ 161 w 236"/>
                    <a:gd name="T3" fmla="*/ 2 h 87"/>
                    <a:gd name="T4" fmla="*/ 161 w 236"/>
                    <a:gd name="T5" fmla="*/ 2 h 87"/>
                    <a:gd name="T6" fmla="*/ 151 w 236"/>
                    <a:gd name="T7" fmla="*/ 2 h 87"/>
                    <a:gd name="T8" fmla="*/ 151 w 236"/>
                    <a:gd name="T9" fmla="*/ 0 h 87"/>
                    <a:gd name="T10" fmla="*/ 0 w 236"/>
                    <a:gd name="T11" fmla="*/ 0 h 87"/>
                    <a:gd name="T12" fmla="*/ 0 w 236"/>
                    <a:gd name="T13" fmla="*/ 2 h 87"/>
                    <a:gd name="T14" fmla="*/ 14 w 236"/>
                    <a:gd name="T15" fmla="*/ 2 h 87"/>
                    <a:gd name="T16" fmla="*/ 0 60000 65536"/>
                    <a:gd name="T17" fmla="*/ 0 60000 65536"/>
                    <a:gd name="T18" fmla="*/ 0 60000 65536"/>
                    <a:gd name="T19" fmla="*/ 0 60000 65536"/>
                    <a:gd name="T20" fmla="*/ 0 60000 65536"/>
                    <a:gd name="T21" fmla="*/ 0 60000 65536"/>
                    <a:gd name="T22" fmla="*/ 0 60000 65536"/>
                    <a:gd name="T23" fmla="*/ 0 60000 65536"/>
                    <a:gd name="T24" fmla="*/ 0 w 236"/>
                    <a:gd name="T25" fmla="*/ 0 h 87"/>
                    <a:gd name="T26" fmla="*/ 236 w 236"/>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6" h="87">
                      <a:moveTo>
                        <a:pt x="14" y="87"/>
                      </a:moveTo>
                      <a:lnTo>
                        <a:pt x="236" y="87"/>
                      </a:lnTo>
                      <a:lnTo>
                        <a:pt x="236" y="58"/>
                      </a:lnTo>
                      <a:lnTo>
                        <a:pt x="222" y="58"/>
                      </a:lnTo>
                      <a:lnTo>
                        <a:pt x="222" y="0"/>
                      </a:lnTo>
                      <a:lnTo>
                        <a:pt x="0" y="0"/>
                      </a:lnTo>
                      <a:lnTo>
                        <a:pt x="0" y="85"/>
                      </a:lnTo>
                      <a:lnTo>
                        <a:pt x="14" y="87"/>
                      </a:lnTo>
                      <a:close/>
                    </a:path>
                  </a:pathLst>
                </a:custGeom>
                <a:solidFill>
                  <a:srgbClr val="1464D2"/>
                </a:solidFill>
                <a:ln w="9360">
                  <a:solidFill>
                    <a:srgbClr val="1464D2"/>
                  </a:solidFill>
                  <a:round/>
                  <a:headEnd/>
                  <a:tailEnd/>
                </a:ln>
              </p:spPr>
              <p:txBody>
                <a:bodyPr wrap="none" anchor="ctr"/>
                <a:lstStyle/>
                <a:p>
                  <a:endParaRPr lang="en-IN" b="1"/>
                </a:p>
              </p:txBody>
            </p:sp>
            <p:sp>
              <p:nvSpPr>
                <p:cNvPr id="13535" name="Freeform 393"/>
                <p:cNvSpPr>
                  <a:spLocks noChangeArrowheads="1"/>
                </p:cNvSpPr>
                <p:nvPr/>
              </p:nvSpPr>
              <p:spPr bwMode="auto">
                <a:xfrm>
                  <a:off x="1779" y="1918"/>
                  <a:ext cx="305" cy="68"/>
                </a:xfrm>
                <a:custGeom>
                  <a:avLst/>
                  <a:gdLst>
                    <a:gd name="T0" fmla="*/ 29 w 309"/>
                    <a:gd name="T1" fmla="*/ 2 h 87"/>
                    <a:gd name="T2" fmla="*/ 145 w 309"/>
                    <a:gd name="T3" fmla="*/ 2 h 87"/>
                    <a:gd name="T4" fmla="*/ 145 w 309"/>
                    <a:gd name="T5" fmla="*/ 2 h 87"/>
                    <a:gd name="T6" fmla="*/ 186 w 309"/>
                    <a:gd name="T7" fmla="*/ 2 h 87"/>
                    <a:gd name="T8" fmla="*/ 186 w 309"/>
                    <a:gd name="T9" fmla="*/ 2 h 87"/>
                    <a:gd name="T10" fmla="*/ 232 w 309"/>
                    <a:gd name="T11" fmla="*/ 2 h 87"/>
                    <a:gd name="T12" fmla="*/ 232 w 309"/>
                    <a:gd name="T13" fmla="*/ 2 h 87"/>
                    <a:gd name="T14" fmla="*/ 222 w 309"/>
                    <a:gd name="T15" fmla="*/ 2 h 87"/>
                    <a:gd name="T16" fmla="*/ 222 w 309"/>
                    <a:gd name="T17" fmla="*/ 2 h 87"/>
                    <a:gd name="T18" fmla="*/ 211 w 309"/>
                    <a:gd name="T19" fmla="*/ 2 h 87"/>
                    <a:gd name="T20" fmla="*/ 211 w 309"/>
                    <a:gd name="T21" fmla="*/ 0 h 87"/>
                    <a:gd name="T22" fmla="*/ 67 w 309"/>
                    <a:gd name="T23" fmla="*/ 0 h 87"/>
                    <a:gd name="T24" fmla="*/ 67 w 309"/>
                    <a:gd name="T25" fmla="*/ 2 h 87"/>
                    <a:gd name="T26" fmla="*/ 30 w 309"/>
                    <a:gd name="T27" fmla="*/ 2 h 87"/>
                    <a:gd name="T28" fmla="*/ 30 w 309"/>
                    <a:gd name="T29" fmla="*/ 0 h 87"/>
                    <a:gd name="T30" fmla="*/ 0 w 309"/>
                    <a:gd name="T31" fmla="*/ 0 h 87"/>
                    <a:gd name="T32" fmla="*/ 0 w 309"/>
                    <a:gd name="T33" fmla="*/ 2 h 87"/>
                    <a:gd name="T34" fmla="*/ 14 w 309"/>
                    <a:gd name="T35" fmla="*/ 2 h 87"/>
                    <a:gd name="T36" fmla="*/ 14 w 309"/>
                    <a:gd name="T37" fmla="*/ 2 h 87"/>
                    <a:gd name="T38" fmla="*/ 29 w 309"/>
                    <a:gd name="T39" fmla="*/ 2 h 8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09"/>
                    <a:gd name="T61" fmla="*/ 0 h 87"/>
                    <a:gd name="T62" fmla="*/ 309 w 309"/>
                    <a:gd name="T63" fmla="*/ 87 h 8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09" h="87">
                      <a:moveTo>
                        <a:pt x="29" y="87"/>
                      </a:moveTo>
                      <a:lnTo>
                        <a:pt x="192" y="87"/>
                      </a:lnTo>
                      <a:lnTo>
                        <a:pt x="192" y="58"/>
                      </a:lnTo>
                      <a:lnTo>
                        <a:pt x="251" y="58"/>
                      </a:lnTo>
                      <a:lnTo>
                        <a:pt x="251" y="87"/>
                      </a:lnTo>
                      <a:lnTo>
                        <a:pt x="309" y="87"/>
                      </a:lnTo>
                      <a:lnTo>
                        <a:pt x="309" y="58"/>
                      </a:lnTo>
                      <a:lnTo>
                        <a:pt x="295" y="58"/>
                      </a:lnTo>
                      <a:lnTo>
                        <a:pt x="295" y="29"/>
                      </a:lnTo>
                      <a:lnTo>
                        <a:pt x="281" y="29"/>
                      </a:lnTo>
                      <a:lnTo>
                        <a:pt x="281" y="0"/>
                      </a:lnTo>
                      <a:lnTo>
                        <a:pt x="89" y="0"/>
                      </a:lnTo>
                      <a:lnTo>
                        <a:pt x="89" y="29"/>
                      </a:lnTo>
                      <a:lnTo>
                        <a:pt x="30" y="29"/>
                      </a:lnTo>
                      <a:lnTo>
                        <a:pt x="30" y="0"/>
                      </a:lnTo>
                      <a:lnTo>
                        <a:pt x="0" y="0"/>
                      </a:lnTo>
                      <a:lnTo>
                        <a:pt x="0" y="58"/>
                      </a:lnTo>
                      <a:lnTo>
                        <a:pt x="14" y="58"/>
                      </a:lnTo>
                      <a:lnTo>
                        <a:pt x="14" y="87"/>
                      </a:lnTo>
                      <a:lnTo>
                        <a:pt x="29" y="87"/>
                      </a:lnTo>
                      <a:close/>
                    </a:path>
                  </a:pathLst>
                </a:custGeom>
                <a:solidFill>
                  <a:srgbClr val="1464D2"/>
                </a:solidFill>
                <a:ln w="9360">
                  <a:solidFill>
                    <a:srgbClr val="1464D2"/>
                  </a:solidFill>
                  <a:round/>
                  <a:headEnd/>
                  <a:tailEnd/>
                </a:ln>
              </p:spPr>
              <p:txBody>
                <a:bodyPr wrap="none" anchor="ctr"/>
                <a:lstStyle/>
                <a:p>
                  <a:endParaRPr lang="en-IN" b="1"/>
                </a:p>
              </p:txBody>
            </p:sp>
            <p:sp>
              <p:nvSpPr>
                <p:cNvPr id="13536" name="Freeform 394"/>
                <p:cNvSpPr>
                  <a:spLocks noChangeArrowheads="1"/>
                </p:cNvSpPr>
                <p:nvPr/>
              </p:nvSpPr>
              <p:spPr bwMode="auto">
                <a:xfrm>
                  <a:off x="2162" y="1918"/>
                  <a:ext cx="2257" cy="68"/>
                </a:xfrm>
                <a:custGeom>
                  <a:avLst/>
                  <a:gdLst>
                    <a:gd name="T0" fmla="*/ 15 w 2262"/>
                    <a:gd name="T1" fmla="*/ 2 h 87"/>
                    <a:gd name="T2" fmla="*/ 2151 w 2262"/>
                    <a:gd name="T3" fmla="*/ 2 h 87"/>
                    <a:gd name="T4" fmla="*/ 2151 w 2262"/>
                    <a:gd name="T5" fmla="*/ 2 h 87"/>
                    <a:gd name="T6" fmla="*/ 2077 w 2262"/>
                    <a:gd name="T7" fmla="*/ 2 h 87"/>
                    <a:gd name="T8" fmla="*/ 2077 w 2262"/>
                    <a:gd name="T9" fmla="*/ 2 h 87"/>
                    <a:gd name="T10" fmla="*/ 2062 w 2262"/>
                    <a:gd name="T11" fmla="*/ 2 h 87"/>
                    <a:gd name="T12" fmla="*/ 2062 w 2262"/>
                    <a:gd name="T13" fmla="*/ 0 h 87"/>
                    <a:gd name="T14" fmla="*/ 0 w 2262"/>
                    <a:gd name="T15" fmla="*/ 0 h 87"/>
                    <a:gd name="T16" fmla="*/ 0 w 2262"/>
                    <a:gd name="T17" fmla="*/ 2 h 87"/>
                    <a:gd name="T18" fmla="*/ 15 w 2262"/>
                    <a:gd name="T19" fmla="*/ 2 h 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62"/>
                    <a:gd name="T31" fmla="*/ 0 h 87"/>
                    <a:gd name="T32" fmla="*/ 2262 w 2262"/>
                    <a:gd name="T33" fmla="*/ 87 h 8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62" h="87">
                      <a:moveTo>
                        <a:pt x="15" y="87"/>
                      </a:moveTo>
                      <a:lnTo>
                        <a:pt x="2262" y="87"/>
                      </a:lnTo>
                      <a:lnTo>
                        <a:pt x="2262" y="58"/>
                      </a:lnTo>
                      <a:lnTo>
                        <a:pt x="2188" y="58"/>
                      </a:lnTo>
                      <a:lnTo>
                        <a:pt x="2188" y="29"/>
                      </a:lnTo>
                      <a:lnTo>
                        <a:pt x="2173" y="29"/>
                      </a:lnTo>
                      <a:lnTo>
                        <a:pt x="2173" y="0"/>
                      </a:lnTo>
                      <a:lnTo>
                        <a:pt x="0" y="0"/>
                      </a:lnTo>
                      <a:lnTo>
                        <a:pt x="0" y="85"/>
                      </a:lnTo>
                      <a:lnTo>
                        <a:pt x="15" y="87"/>
                      </a:lnTo>
                      <a:close/>
                    </a:path>
                  </a:pathLst>
                </a:custGeom>
                <a:solidFill>
                  <a:srgbClr val="1464D2"/>
                </a:solidFill>
                <a:ln w="9360">
                  <a:solidFill>
                    <a:srgbClr val="1464D2"/>
                  </a:solidFill>
                  <a:round/>
                  <a:headEnd/>
                  <a:tailEnd/>
                </a:ln>
              </p:spPr>
              <p:txBody>
                <a:bodyPr wrap="none" anchor="ctr"/>
                <a:lstStyle/>
                <a:p>
                  <a:endParaRPr lang="en-IN" b="1"/>
                </a:p>
              </p:txBody>
            </p:sp>
            <p:sp>
              <p:nvSpPr>
                <p:cNvPr id="13537" name="Freeform 395"/>
                <p:cNvSpPr>
                  <a:spLocks noChangeArrowheads="1"/>
                </p:cNvSpPr>
                <p:nvPr/>
              </p:nvSpPr>
              <p:spPr bwMode="auto">
                <a:xfrm>
                  <a:off x="1039" y="1918"/>
                  <a:ext cx="410" cy="68"/>
                </a:xfrm>
                <a:custGeom>
                  <a:avLst/>
                  <a:gdLst>
                    <a:gd name="T0" fmla="*/ 15 w 414"/>
                    <a:gd name="T1" fmla="*/ 2 h 87"/>
                    <a:gd name="T2" fmla="*/ 15 w 414"/>
                    <a:gd name="T3" fmla="*/ 2 h 87"/>
                    <a:gd name="T4" fmla="*/ 0 w 414"/>
                    <a:gd name="T5" fmla="*/ 2 h 87"/>
                    <a:gd name="T6" fmla="*/ 0 w 414"/>
                    <a:gd name="T7" fmla="*/ 2 h 87"/>
                    <a:gd name="T8" fmla="*/ 334 w 414"/>
                    <a:gd name="T9" fmla="*/ 2 h 87"/>
                    <a:gd name="T10" fmla="*/ 334 w 414"/>
                    <a:gd name="T11" fmla="*/ 2 h 87"/>
                    <a:gd name="T12" fmla="*/ 301 w 414"/>
                    <a:gd name="T13" fmla="*/ 2 h 87"/>
                    <a:gd name="T14" fmla="*/ 301 w 414"/>
                    <a:gd name="T15" fmla="*/ 0 h 87"/>
                    <a:gd name="T16" fmla="*/ 20 w 414"/>
                    <a:gd name="T17" fmla="*/ 0 h 87"/>
                    <a:gd name="T18" fmla="*/ 16 w 414"/>
                    <a:gd name="T19" fmla="*/ 2 h 87"/>
                    <a:gd name="T20" fmla="*/ 15 w 414"/>
                    <a:gd name="T21" fmla="*/ 2 h 8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14"/>
                    <a:gd name="T34" fmla="*/ 0 h 87"/>
                    <a:gd name="T35" fmla="*/ 414 w 414"/>
                    <a:gd name="T36" fmla="*/ 87 h 8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14" h="87">
                      <a:moveTo>
                        <a:pt x="15" y="31"/>
                      </a:moveTo>
                      <a:lnTo>
                        <a:pt x="15" y="58"/>
                      </a:lnTo>
                      <a:lnTo>
                        <a:pt x="0" y="58"/>
                      </a:lnTo>
                      <a:lnTo>
                        <a:pt x="0" y="87"/>
                      </a:lnTo>
                      <a:lnTo>
                        <a:pt x="414" y="87"/>
                      </a:lnTo>
                      <a:lnTo>
                        <a:pt x="414" y="58"/>
                      </a:lnTo>
                      <a:lnTo>
                        <a:pt x="370" y="58"/>
                      </a:lnTo>
                      <a:lnTo>
                        <a:pt x="370" y="0"/>
                      </a:lnTo>
                      <a:lnTo>
                        <a:pt x="20" y="0"/>
                      </a:lnTo>
                      <a:lnTo>
                        <a:pt x="16" y="29"/>
                      </a:lnTo>
                      <a:lnTo>
                        <a:pt x="15" y="31"/>
                      </a:lnTo>
                      <a:close/>
                    </a:path>
                  </a:pathLst>
                </a:custGeom>
                <a:solidFill>
                  <a:srgbClr val="2882F0"/>
                </a:solidFill>
                <a:ln w="9360">
                  <a:solidFill>
                    <a:srgbClr val="2882F0"/>
                  </a:solidFill>
                  <a:round/>
                  <a:headEnd/>
                  <a:tailEnd/>
                </a:ln>
              </p:spPr>
              <p:txBody>
                <a:bodyPr wrap="none" anchor="ctr"/>
                <a:lstStyle/>
                <a:p>
                  <a:endParaRPr lang="en-IN" b="1"/>
                </a:p>
              </p:txBody>
            </p:sp>
            <p:sp>
              <p:nvSpPr>
                <p:cNvPr id="13538" name="Freeform 396"/>
                <p:cNvSpPr>
                  <a:spLocks noChangeArrowheads="1"/>
                </p:cNvSpPr>
                <p:nvPr/>
              </p:nvSpPr>
              <p:spPr bwMode="auto">
                <a:xfrm>
                  <a:off x="1496" y="1918"/>
                  <a:ext cx="232" cy="68"/>
                </a:xfrm>
                <a:custGeom>
                  <a:avLst/>
                  <a:gdLst>
                    <a:gd name="T0" fmla="*/ 14 w 236"/>
                    <a:gd name="T1" fmla="*/ 2 h 87"/>
                    <a:gd name="T2" fmla="*/ 161 w 236"/>
                    <a:gd name="T3" fmla="*/ 2 h 87"/>
                    <a:gd name="T4" fmla="*/ 161 w 236"/>
                    <a:gd name="T5" fmla="*/ 2 h 87"/>
                    <a:gd name="T6" fmla="*/ 151 w 236"/>
                    <a:gd name="T7" fmla="*/ 2 h 87"/>
                    <a:gd name="T8" fmla="*/ 151 w 236"/>
                    <a:gd name="T9" fmla="*/ 0 h 87"/>
                    <a:gd name="T10" fmla="*/ 0 w 236"/>
                    <a:gd name="T11" fmla="*/ 0 h 87"/>
                    <a:gd name="T12" fmla="*/ 0 w 236"/>
                    <a:gd name="T13" fmla="*/ 2 h 87"/>
                    <a:gd name="T14" fmla="*/ 14 w 236"/>
                    <a:gd name="T15" fmla="*/ 2 h 87"/>
                    <a:gd name="T16" fmla="*/ 0 60000 65536"/>
                    <a:gd name="T17" fmla="*/ 0 60000 65536"/>
                    <a:gd name="T18" fmla="*/ 0 60000 65536"/>
                    <a:gd name="T19" fmla="*/ 0 60000 65536"/>
                    <a:gd name="T20" fmla="*/ 0 60000 65536"/>
                    <a:gd name="T21" fmla="*/ 0 60000 65536"/>
                    <a:gd name="T22" fmla="*/ 0 60000 65536"/>
                    <a:gd name="T23" fmla="*/ 0 60000 65536"/>
                    <a:gd name="T24" fmla="*/ 0 w 236"/>
                    <a:gd name="T25" fmla="*/ 0 h 87"/>
                    <a:gd name="T26" fmla="*/ 236 w 236"/>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6" h="87">
                      <a:moveTo>
                        <a:pt x="14" y="87"/>
                      </a:moveTo>
                      <a:lnTo>
                        <a:pt x="236" y="87"/>
                      </a:lnTo>
                      <a:lnTo>
                        <a:pt x="236" y="58"/>
                      </a:lnTo>
                      <a:lnTo>
                        <a:pt x="222" y="58"/>
                      </a:lnTo>
                      <a:lnTo>
                        <a:pt x="222" y="0"/>
                      </a:lnTo>
                      <a:lnTo>
                        <a:pt x="0" y="0"/>
                      </a:lnTo>
                      <a:lnTo>
                        <a:pt x="0" y="85"/>
                      </a:lnTo>
                      <a:lnTo>
                        <a:pt x="14" y="87"/>
                      </a:lnTo>
                      <a:close/>
                    </a:path>
                  </a:pathLst>
                </a:custGeom>
                <a:solidFill>
                  <a:srgbClr val="2882F0"/>
                </a:solidFill>
                <a:ln w="9360">
                  <a:solidFill>
                    <a:srgbClr val="2882F0"/>
                  </a:solidFill>
                  <a:round/>
                  <a:headEnd/>
                  <a:tailEnd/>
                </a:ln>
              </p:spPr>
              <p:txBody>
                <a:bodyPr wrap="none" anchor="ctr"/>
                <a:lstStyle/>
                <a:p>
                  <a:endParaRPr lang="en-IN" b="1"/>
                </a:p>
              </p:txBody>
            </p:sp>
            <p:sp>
              <p:nvSpPr>
                <p:cNvPr id="13539" name="Freeform 397"/>
                <p:cNvSpPr>
                  <a:spLocks noChangeArrowheads="1"/>
                </p:cNvSpPr>
                <p:nvPr/>
              </p:nvSpPr>
              <p:spPr bwMode="auto">
                <a:xfrm>
                  <a:off x="1779" y="1918"/>
                  <a:ext cx="305" cy="68"/>
                </a:xfrm>
                <a:custGeom>
                  <a:avLst/>
                  <a:gdLst>
                    <a:gd name="T0" fmla="*/ 29 w 309"/>
                    <a:gd name="T1" fmla="*/ 2 h 87"/>
                    <a:gd name="T2" fmla="*/ 145 w 309"/>
                    <a:gd name="T3" fmla="*/ 2 h 87"/>
                    <a:gd name="T4" fmla="*/ 145 w 309"/>
                    <a:gd name="T5" fmla="*/ 2 h 87"/>
                    <a:gd name="T6" fmla="*/ 186 w 309"/>
                    <a:gd name="T7" fmla="*/ 2 h 87"/>
                    <a:gd name="T8" fmla="*/ 186 w 309"/>
                    <a:gd name="T9" fmla="*/ 2 h 87"/>
                    <a:gd name="T10" fmla="*/ 232 w 309"/>
                    <a:gd name="T11" fmla="*/ 2 h 87"/>
                    <a:gd name="T12" fmla="*/ 232 w 309"/>
                    <a:gd name="T13" fmla="*/ 2 h 87"/>
                    <a:gd name="T14" fmla="*/ 222 w 309"/>
                    <a:gd name="T15" fmla="*/ 2 h 87"/>
                    <a:gd name="T16" fmla="*/ 222 w 309"/>
                    <a:gd name="T17" fmla="*/ 2 h 87"/>
                    <a:gd name="T18" fmla="*/ 211 w 309"/>
                    <a:gd name="T19" fmla="*/ 2 h 87"/>
                    <a:gd name="T20" fmla="*/ 211 w 309"/>
                    <a:gd name="T21" fmla="*/ 0 h 87"/>
                    <a:gd name="T22" fmla="*/ 67 w 309"/>
                    <a:gd name="T23" fmla="*/ 0 h 87"/>
                    <a:gd name="T24" fmla="*/ 67 w 309"/>
                    <a:gd name="T25" fmla="*/ 2 h 87"/>
                    <a:gd name="T26" fmla="*/ 30 w 309"/>
                    <a:gd name="T27" fmla="*/ 2 h 87"/>
                    <a:gd name="T28" fmla="*/ 30 w 309"/>
                    <a:gd name="T29" fmla="*/ 0 h 87"/>
                    <a:gd name="T30" fmla="*/ 0 w 309"/>
                    <a:gd name="T31" fmla="*/ 0 h 87"/>
                    <a:gd name="T32" fmla="*/ 0 w 309"/>
                    <a:gd name="T33" fmla="*/ 2 h 87"/>
                    <a:gd name="T34" fmla="*/ 14 w 309"/>
                    <a:gd name="T35" fmla="*/ 2 h 87"/>
                    <a:gd name="T36" fmla="*/ 14 w 309"/>
                    <a:gd name="T37" fmla="*/ 2 h 87"/>
                    <a:gd name="T38" fmla="*/ 29 w 309"/>
                    <a:gd name="T39" fmla="*/ 2 h 8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09"/>
                    <a:gd name="T61" fmla="*/ 0 h 87"/>
                    <a:gd name="T62" fmla="*/ 309 w 309"/>
                    <a:gd name="T63" fmla="*/ 87 h 8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09" h="87">
                      <a:moveTo>
                        <a:pt x="29" y="87"/>
                      </a:moveTo>
                      <a:lnTo>
                        <a:pt x="192" y="87"/>
                      </a:lnTo>
                      <a:lnTo>
                        <a:pt x="192" y="58"/>
                      </a:lnTo>
                      <a:lnTo>
                        <a:pt x="251" y="58"/>
                      </a:lnTo>
                      <a:lnTo>
                        <a:pt x="251" y="87"/>
                      </a:lnTo>
                      <a:lnTo>
                        <a:pt x="309" y="87"/>
                      </a:lnTo>
                      <a:lnTo>
                        <a:pt x="309" y="58"/>
                      </a:lnTo>
                      <a:lnTo>
                        <a:pt x="295" y="58"/>
                      </a:lnTo>
                      <a:lnTo>
                        <a:pt x="295" y="29"/>
                      </a:lnTo>
                      <a:lnTo>
                        <a:pt x="281" y="29"/>
                      </a:lnTo>
                      <a:lnTo>
                        <a:pt x="281" y="0"/>
                      </a:lnTo>
                      <a:lnTo>
                        <a:pt x="89" y="0"/>
                      </a:lnTo>
                      <a:lnTo>
                        <a:pt x="89" y="29"/>
                      </a:lnTo>
                      <a:lnTo>
                        <a:pt x="30" y="29"/>
                      </a:lnTo>
                      <a:lnTo>
                        <a:pt x="30" y="0"/>
                      </a:lnTo>
                      <a:lnTo>
                        <a:pt x="0" y="0"/>
                      </a:lnTo>
                      <a:lnTo>
                        <a:pt x="0" y="58"/>
                      </a:lnTo>
                      <a:lnTo>
                        <a:pt x="14" y="58"/>
                      </a:lnTo>
                      <a:lnTo>
                        <a:pt x="14" y="87"/>
                      </a:lnTo>
                      <a:lnTo>
                        <a:pt x="29" y="87"/>
                      </a:lnTo>
                      <a:close/>
                    </a:path>
                  </a:pathLst>
                </a:custGeom>
                <a:solidFill>
                  <a:srgbClr val="2882F0"/>
                </a:solidFill>
                <a:ln w="9360">
                  <a:solidFill>
                    <a:srgbClr val="2882F0"/>
                  </a:solidFill>
                  <a:round/>
                  <a:headEnd/>
                  <a:tailEnd/>
                </a:ln>
              </p:spPr>
              <p:txBody>
                <a:bodyPr wrap="none" anchor="ctr"/>
                <a:lstStyle/>
                <a:p>
                  <a:endParaRPr lang="en-IN" b="1"/>
                </a:p>
              </p:txBody>
            </p:sp>
            <p:sp>
              <p:nvSpPr>
                <p:cNvPr id="13540" name="Freeform 398"/>
                <p:cNvSpPr>
                  <a:spLocks noChangeArrowheads="1"/>
                </p:cNvSpPr>
                <p:nvPr/>
              </p:nvSpPr>
              <p:spPr bwMode="auto">
                <a:xfrm>
                  <a:off x="2162" y="1918"/>
                  <a:ext cx="2257" cy="68"/>
                </a:xfrm>
                <a:custGeom>
                  <a:avLst/>
                  <a:gdLst>
                    <a:gd name="T0" fmla="*/ 15 w 2262"/>
                    <a:gd name="T1" fmla="*/ 2 h 87"/>
                    <a:gd name="T2" fmla="*/ 2151 w 2262"/>
                    <a:gd name="T3" fmla="*/ 2 h 87"/>
                    <a:gd name="T4" fmla="*/ 2151 w 2262"/>
                    <a:gd name="T5" fmla="*/ 2 h 87"/>
                    <a:gd name="T6" fmla="*/ 2077 w 2262"/>
                    <a:gd name="T7" fmla="*/ 2 h 87"/>
                    <a:gd name="T8" fmla="*/ 2077 w 2262"/>
                    <a:gd name="T9" fmla="*/ 2 h 87"/>
                    <a:gd name="T10" fmla="*/ 2062 w 2262"/>
                    <a:gd name="T11" fmla="*/ 2 h 87"/>
                    <a:gd name="T12" fmla="*/ 2062 w 2262"/>
                    <a:gd name="T13" fmla="*/ 0 h 87"/>
                    <a:gd name="T14" fmla="*/ 0 w 2262"/>
                    <a:gd name="T15" fmla="*/ 0 h 87"/>
                    <a:gd name="T16" fmla="*/ 0 w 2262"/>
                    <a:gd name="T17" fmla="*/ 2 h 87"/>
                    <a:gd name="T18" fmla="*/ 15 w 2262"/>
                    <a:gd name="T19" fmla="*/ 2 h 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62"/>
                    <a:gd name="T31" fmla="*/ 0 h 87"/>
                    <a:gd name="T32" fmla="*/ 2262 w 2262"/>
                    <a:gd name="T33" fmla="*/ 87 h 8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62" h="87">
                      <a:moveTo>
                        <a:pt x="15" y="87"/>
                      </a:moveTo>
                      <a:lnTo>
                        <a:pt x="2262" y="87"/>
                      </a:lnTo>
                      <a:lnTo>
                        <a:pt x="2262" y="58"/>
                      </a:lnTo>
                      <a:lnTo>
                        <a:pt x="2188" y="58"/>
                      </a:lnTo>
                      <a:lnTo>
                        <a:pt x="2188" y="29"/>
                      </a:lnTo>
                      <a:lnTo>
                        <a:pt x="2173" y="29"/>
                      </a:lnTo>
                      <a:lnTo>
                        <a:pt x="2173" y="0"/>
                      </a:lnTo>
                      <a:lnTo>
                        <a:pt x="0" y="0"/>
                      </a:lnTo>
                      <a:lnTo>
                        <a:pt x="0" y="85"/>
                      </a:lnTo>
                      <a:lnTo>
                        <a:pt x="15" y="87"/>
                      </a:lnTo>
                      <a:close/>
                    </a:path>
                  </a:pathLst>
                </a:custGeom>
                <a:solidFill>
                  <a:srgbClr val="2882F0"/>
                </a:solidFill>
                <a:ln w="9360">
                  <a:solidFill>
                    <a:srgbClr val="2882F0"/>
                  </a:solidFill>
                  <a:round/>
                  <a:headEnd/>
                  <a:tailEnd/>
                </a:ln>
              </p:spPr>
              <p:txBody>
                <a:bodyPr wrap="none" anchor="ctr"/>
                <a:lstStyle/>
                <a:p>
                  <a:endParaRPr lang="en-IN" b="1"/>
                </a:p>
              </p:txBody>
            </p:sp>
            <p:sp>
              <p:nvSpPr>
                <p:cNvPr id="13541" name="Freeform 399"/>
                <p:cNvSpPr>
                  <a:spLocks noChangeArrowheads="1"/>
                </p:cNvSpPr>
                <p:nvPr/>
              </p:nvSpPr>
              <p:spPr bwMode="auto">
                <a:xfrm>
                  <a:off x="1040" y="1918"/>
                  <a:ext cx="406" cy="68"/>
                </a:xfrm>
                <a:custGeom>
                  <a:avLst/>
                  <a:gdLst>
                    <a:gd name="T0" fmla="*/ 1 w 410"/>
                    <a:gd name="T1" fmla="*/ 2 h 87"/>
                    <a:gd name="T2" fmla="*/ 9 w 410"/>
                    <a:gd name="T3" fmla="*/ 2 h 87"/>
                    <a:gd name="T4" fmla="*/ 12 w 410"/>
                    <a:gd name="T5" fmla="*/ 2 h 87"/>
                    <a:gd name="T6" fmla="*/ 12 w 410"/>
                    <a:gd name="T7" fmla="*/ 2 h 87"/>
                    <a:gd name="T8" fmla="*/ 25 w 410"/>
                    <a:gd name="T9" fmla="*/ 2 h 87"/>
                    <a:gd name="T10" fmla="*/ 39 w 410"/>
                    <a:gd name="T11" fmla="*/ 0 h 87"/>
                    <a:gd name="T12" fmla="*/ 53 w 410"/>
                    <a:gd name="T13" fmla="*/ 0 h 87"/>
                    <a:gd name="T14" fmla="*/ 64 w 410"/>
                    <a:gd name="T15" fmla="*/ 2 h 87"/>
                    <a:gd name="T16" fmla="*/ 70 w 410"/>
                    <a:gd name="T17" fmla="*/ 0 h 87"/>
                    <a:gd name="T18" fmla="*/ 297 w 410"/>
                    <a:gd name="T19" fmla="*/ 0 h 87"/>
                    <a:gd name="T20" fmla="*/ 297 w 410"/>
                    <a:gd name="T21" fmla="*/ 2 h 87"/>
                    <a:gd name="T22" fmla="*/ 330 w 410"/>
                    <a:gd name="T23" fmla="*/ 2 h 87"/>
                    <a:gd name="T24" fmla="*/ 330 w 410"/>
                    <a:gd name="T25" fmla="*/ 2 h 87"/>
                    <a:gd name="T26" fmla="*/ 0 w 410"/>
                    <a:gd name="T27" fmla="*/ 2 h 87"/>
                    <a:gd name="T28" fmla="*/ 1 w 410"/>
                    <a:gd name="T29" fmla="*/ 2 h 8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10"/>
                    <a:gd name="T46" fmla="*/ 0 h 87"/>
                    <a:gd name="T47" fmla="*/ 410 w 410"/>
                    <a:gd name="T48" fmla="*/ 87 h 8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10" h="87">
                      <a:moveTo>
                        <a:pt x="1" y="87"/>
                      </a:moveTo>
                      <a:lnTo>
                        <a:pt x="9" y="58"/>
                      </a:lnTo>
                      <a:lnTo>
                        <a:pt x="12" y="58"/>
                      </a:lnTo>
                      <a:lnTo>
                        <a:pt x="12" y="54"/>
                      </a:lnTo>
                      <a:lnTo>
                        <a:pt x="25" y="29"/>
                      </a:lnTo>
                      <a:lnTo>
                        <a:pt x="39" y="0"/>
                      </a:lnTo>
                      <a:lnTo>
                        <a:pt x="74" y="0"/>
                      </a:lnTo>
                      <a:lnTo>
                        <a:pt x="85" y="12"/>
                      </a:lnTo>
                      <a:lnTo>
                        <a:pt x="91" y="0"/>
                      </a:lnTo>
                      <a:lnTo>
                        <a:pt x="366" y="0"/>
                      </a:lnTo>
                      <a:lnTo>
                        <a:pt x="366" y="58"/>
                      </a:lnTo>
                      <a:lnTo>
                        <a:pt x="410" y="58"/>
                      </a:lnTo>
                      <a:lnTo>
                        <a:pt x="410" y="87"/>
                      </a:lnTo>
                      <a:lnTo>
                        <a:pt x="0" y="87"/>
                      </a:lnTo>
                      <a:lnTo>
                        <a:pt x="1" y="87"/>
                      </a:lnTo>
                      <a:close/>
                    </a:path>
                  </a:pathLst>
                </a:custGeom>
                <a:solidFill>
                  <a:srgbClr val="50A5F5"/>
                </a:solidFill>
                <a:ln w="9360">
                  <a:solidFill>
                    <a:srgbClr val="50A5F5"/>
                  </a:solidFill>
                  <a:round/>
                  <a:headEnd/>
                  <a:tailEnd/>
                </a:ln>
              </p:spPr>
              <p:txBody>
                <a:bodyPr wrap="none" anchor="ctr"/>
                <a:lstStyle/>
                <a:p>
                  <a:endParaRPr lang="en-IN" b="1"/>
                </a:p>
              </p:txBody>
            </p:sp>
            <p:sp>
              <p:nvSpPr>
                <p:cNvPr id="13542" name="Freeform 400"/>
                <p:cNvSpPr>
                  <a:spLocks noChangeArrowheads="1"/>
                </p:cNvSpPr>
                <p:nvPr/>
              </p:nvSpPr>
              <p:spPr bwMode="auto">
                <a:xfrm>
                  <a:off x="1496" y="1918"/>
                  <a:ext cx="232" cy="68"/>
                </a:xfrm>
                <a:custGeom>
                  <a:avLst/>
                  <a:gdLst>
                    <a:gd name="T0" fmla="*/ 0 w 236"/>
                    <a:gd name="T1" fmla="*/ 2 h 87"/>
                    <a:gd name="T2" fmla="*/ 0 w 236"/>
                    <a:gd name="T3" fmla="*/ 2 h 87"/>
                    <a:gd name="T4" fmla="*/ 161 w 236"/>
                    <a:gd name="T5" fmla="*/ 2 h 87"/>
                    <a:gd name="T6" fmla="*/ 161 w 236"/>
                    <a:gd name="T7" fmla="*/ 2 h 87"/>
                    <a:gd name="T8" fmla="*/ 151 w 236"/>
                    <a:gd name="T9" fmla="*/ 2 h 87"/>
                    <a:gd name="T10" fmla="*/ 151 w 236"/>
                    <a:gd name="T11" fmla="*/ 0 h 87"/>
                    <a:gd name="T12" fmla="*/ 4 w 236"/>
                    <a:gd name="T13" fmla="*/ 0 h 87"/>
                    <a:gd name="T14" fmla="*/ 1 w 236"/>
                    <a:gd name="T15" fmla="*/ 2 h 87"/>
                    <a:gd name="T16" fmla="*/ 1 w 236"/>
                    <a:gd name="T17" fmla="*/ 2 h 87"/>
                    <a:gd name="T18" fmla="*/ 6 w 236"/>
                    <a:gd name="T19" fmla="*/ 2 h 87"/>
                    <a:gd name="T20" fmla="*/ 1 w 236"/>
                    <a:gd name="T21" fmla="*/ 2 h 87"/>
                    <a:gd name="T22" fmla="*/ 0 w 236"/>
                    <a:gd name="T23" fmla="*/ 2 h 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6"/>
                    <a:gd name="T37" fmla="*/ 0 h 87"/>
                    <a:gd name="T38" fmla="*/ 236 w 236"/>
                    <a:gd name="T39" fmla="*/ 87 h 8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6" h="87">
                      <a:moveTo>
                        <a:pt x="0" y="70"/>
                      </a:moveTo>
                      <a:lnTo>
                        <a:pt x="0" y="87"/>
                      </a:lnTo>
                      <a:lnTo>
                        <a:pt x="236" y="87"/>
                      </a:lnTo>
                      <a:lnTo>
                        <a:pt x="236" y="58"/>
                      </a:lnTo>
                      <a:lnTo>
                        <a:pt x="222" y="58"/>
                      </a:lnTo>
                      <a:lnTo>
                        <a:pt x="222" y="0"/>
                      </a:lnTo>
                      <a:lnTo>
                        <a:pt x="4" y="0"/>
                      </a:lnTo>
                      <a:lnTo>
                        <a:pt x="1" y="20"/>
                      </a:lnTo>
                      <a:lnTo>
                        <a:pt x="1" y="39"/>
                      </a:lnTo>
                      <a:lnTo>
                        <a:pt x="6" y="58"/>
                      </a:lnTo>
                      <a:lnTo>
                        <a:pt x="1" y="70"/>
                      </a:lnTo>
                      <a:lnTo>
                        <a:pt x="0" y="70"/>
                      </a:lnTo>
                      <a:close/>
                    </a:path>
                  </a:pathLst>
                </a:custGeom>
                <a:solidFill>
                  <a:srgbClr val="50A5F5"/>
                </a:solidFill>
                <a:ln w="9360">
                  <a:solidFill>
                    <a:srgbClr val="50A5F5"/>
                  </a:solidFill>
                  <a:round/>
                  <a:headEnd/>
                  <a:tailEnd/>
                </a:ln>
              </p:spPr>
              <p:txBody>
                <a:bodyPr wrap="none" anchor="ctr"/>
                <a:lstStyle/>
                <a:p>
                  <a:endParaRPr lang="en-IN" b="1"/>
                </a:p>
              </p:txBody>
            </p:sp>
            <p:sp>
              <p:nvSpPr>
                <p:cNvPr id="13543" name="Freeform 401"/>
                <p:cNvSpPr>
                  <a:spLocks noChangeArrowheads="1"/>
                </p:cNvSpPr>
                <p:nvPr/>
              </p:nvSpPr>
              <p:spPr bwMode="auto">
                <a:xfrm>
                  <a:off x="2162" y="1918"/>
                  <a:ext cx="2257" cy="68"/>
                </a:xfrm>
                <a:custGeom>
                  <a:avLst/>
                  <a:gdLst>
                    <a:gd name="T0" fmla="*/ 2121 w 2262"/>
                    <a:gd name="T1" fmla="*/ 2 h 86"/>
                    <a:gd name="T2" fmla="*/ 2126 w 2262"/>
                    <a:gd name="T3" fmla="*/ 2 h 86"/>
                    <a:gd name="T4" fmla="*/ 2151 w 2262"/>
                    <a:gd name="T5" fmla="*/ 2 h 86"/>
                    <a:gd name="T6" fmla="*/ 2151 w 2262"/>
                    <a:gd name="T7" fmla="*/ 2 h 86"/>
                    <a:gd name="T8" fmla="*/ 0 w 2262"/>
                    <a:gd name="T9" fmla="*/ 2 h 86"/>
                    <a:gd name="T10" fmla="*/ 0 w 2262"/>
                    <a:gd name="T11" fmla="*/ 0 h 86"/>
                    <a:gd name="T12" fmla="*/ 2063 w 2262"/>
                    <a:gd name="T13" fmla="*/ 0 h 86"/>
                    <a:gd name="T14" fmla="*/ 2063 w 2262"/>
                    <a:gd name="T15" fmla="*/ 2 h 86"/>
                    <a:gd name="T16" fmla="*/ 2077 w 2262"/>
                    <a:gd name="T17" fmla="*/ 2 h 86"/>
                    <a:gd name="T18" fmla="*/ 2077 w 2262"/>
                    <a:gd name="T19" fmla="*/ 2 h 86"/>
                    <a:gd name="T20" fmla="*/ 2118 w 2262"/>
                    <a:gd name="T21" fmla="*/ 2 h 86"/>
                    <a:gd name="T22" fmla="*/ 2121 w 2262"/>
                    <a:gd name="T23" fmla="*/ 2 h 86"/>
                    <a:gd name="T24" fmla="*/ 2121 w 2262"/>
                    <a:gd name="T25" fmla="*/ 2 h 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62"/>
                    <a:gd name="T40" fmla="*/ 0 h 86"/>
                    <a:gd name="T41" fmla="*/ 2262 w 2262"/>
                    <a:gd name="T42" fmla="*/ 86 h 8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62" h="86">
                      <a:moveTo>
                        <a:pt x="2232" y="63"/>
                      </a:moveTo>
                      <a:lnTo>
                        <a:pt x="2237" y="57"/>
                      </a:lnTo>
                      <a:lnTo>
                        <a:pt x="2262" y="57"/>
                      </a:lnTo>
                      <a:lnTo>
                        <a:pt x="2262" y="86"/>
                      </a:lnTo>
                      <a:lnTo>
                        <a:pt x="0" y="86"/>
                      </a:lnTo>
                      <a:lnTo>
                        <a:pt x="0" y="0"/>
                      </a:lnTo>
                      <a:lnTo>
                        <a:pt x="2174" y="0"/>
                      </a:lnTo>
                      <a:lnTo>
                        <a:pt x="2174" y="29"/>
                      </a:lnTo>
                      <a:lnTo>
                        <a:pt x="2188" y="29"/>
                      </a:lnTo>
                      <a:lnTo>
                        <a:pt x="2188" y="58"/>
                      </a:lnTo>
                      <a:lnTo>
                        <a:pt x="2229" y="58"/>
                      </a:lnTo>
                      <a:lnTo>
                        <a:pt x="2232" y="64"/>
                      </a:lnTo>
                      <a:lnTo>
                        <a:pt x="2232" y="63"/>
                      </a:lnTo>
                      <a:close/>
                    </a:path>
                  </a:pathLst>
                </a:custGeom>
                <a:solidFill>
                  <a:srgbClr val="50A5F5"/>
                </a:solidFill>
                <a:ln w="9360">
                  <a:solidFill>
                    <a:srgbClr val="50A5F5"/>
                  </a:solidFill>
                  <a:round/>
                  <a:headEnd/>
                  <a:tailEnd/>
                </a:ln>
              </p:spPr>
              <p:txBody>
                <a:bodyPr wrap="none" anchor="ctr"/>
                <a:lstStyle/>
                <a:p>
                  <a:endParaRPr lang="en-IN" b="1"/>
                </a:p>
              </p:txBody>
            </p:sp>
            <p:sp>
              <p:nvSpPr>
                <p:cNvPr id="13544" name="Freeform 402"/>
                <p:cNvSpPr>
                  <a:spLocks noChangeArrowheads="1"/>
                </p:cNvSpPr>
                <p:nvPr/>
              </p:nvSpPr>
              <p:spPr bwMode="auto">
                <a:xfrm>
                  <a:off x="1779" y="1918"/>
                  <a:ext cx="305" cy="68"/>
                </a:xfrm>
                <a:custGeom>
                  <a:avLst/>
                  <a:gdLst>
                    <a:gd name="T0" fmla="*/ 29 w 309"/>
                    <a:gd name="T1" fmla="*/ 2 h 87"/>
                    <a:gd name="T2" fmla="*/ 145 w 309"/>
                    <a:gd name="T3" fmla="*/ 2 h 87"/>
                    <a:gd name="T4" fmla="*/ 145 w 309"/>
                    <a:gd name="T5" fmla="*/ 2 h 87"/>
                    <a:gd name="T6" fmla="*/ 186 w 309"/>
                    <a:gd name="T7" fmla="*/ 2 h 87"/>
                    <a:gd name="T8" fmla="*/ 186 w 309"/>
                    <a:gd name="T9" fmla="*/ 2 h 87"/>
                    <a:gd name="T10" fmla="*/ 232 w 309"/>
                    <a:gd name="T11" fmla="*/ 2 h 87"/>
                    <a:gd name="T12" fmla="*/ 232 w 309"/>
                    <a:gd name="T13" fmla="*/ 2 h 87"/>
                    <a:gd name="T14" fmla="*/ 222 w 309"/>
                    <a:gd name="T15" fmla="*/ 2 h 87"/>
                    <a:gd name="T16" fmla="*/ 222 w 309"/>
                    <a:gd name="T17" fmla="*/ 2 h 87"/>
                    <a:gd name="T18" fmla="*/ 211 w 309"/>
                    <a:gd name="T19" fmla="*/ 2 h 87"/>
                    <a:gd name="T20" fmla="*/ 211 w 309"/>
                    <a:gd name="T21" fmla="*/ 0 h 87"/>
                    <a:gd name="T22" fmla="*/ 67 w 309"/>
                    <a:gd name="T23" fmla="*/ 0 h 87"/>
                    <a:gd name="T24" fmla="*/ 67 w 309"/>
                    <a:gd name="T25" fmla="*/ 2 h 87"/>
                    <a:gd name="T26" fmla="*/ 30 w 309"/>
                    <a:gd name="T27" fmla="*/ 2 h 87"/>
                    <a:gd name="T28" fmla="*/ 30 w 309"/>
                    <a:gd name="T29" fmla="*/ 0 h 87"/>
                    <a:gd name="T30" fmla="*/ 0 w 309"/>
                    <a:gd name="T31" fmla="*/ 0 h 87"/>
                    <a:gd name="T32" fmla="*/ 0 w 309"/>
                    <a:gd name="T33" fmla="*/ 2 h 87"/>
                    <a:gd name="T34" fmla="*/ 14 w 309"/>
                    <a:gd name="T35" fmla="*/ 2 h 87"/>
                    <a:gd name="T36" fmla="*/ 14 w 309"/>
                    <a:gd name="T37" fmla="*/ 2 h 87"/>
                    <a:gd name="T38" fmla="*/ 29 w 309"/>
                    <a:gd name="T39" fmla="*/ 2 h 8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09"/>
                    <a:gd name="T61" fmla="*/ 0 h 87"/>
                    <a:gd name="T62" fmla="*/ 309 w 309"/>
                    <a:gd name="T63" fmla="*/ 87 h 8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09" h="87">
                      <a:moveTo>
                        <a:pt x="29" y="87"/>
                      </a:moveTo>
                      <a:lnTo>
                        <a:pt x="192" y="87"/>
                      </a:lnTo>
                      <a:lnTo>
                        <a:pt x="192" y="58"/>
                      </a:lnTo>
                      <a:lnTo>
                        <a:pt x="251" y="58"/>
                      </a:lnTo>
                      <a:lnTo>
                        <a:pt x="251" y="87"/>
                      </a:lnTo>
                      <a:lnTo>
                        <a:pt x="309" y="87"/>
                      </a:lnTo>
                      <a:lnTo>
                        <a:pt x="309" y="58"/>
                      </a:lnTo>
                      <a:lnTo>
                        <a:pt x="295" y="58"/>
                      </a:lnTo>
                      <a:lnTo>
                        <a:pt x="295" y="29"/>
                      </a:lnTo>
                      <a:lnTo>
                        <a:pt x="281" y="29"/>
                      </a:lnTo>
                      <a:lnTo>
                        <a:pt x="281" y="0"/>
                      </a:lnTo>
                      <a:lnTo>
                        <a:pt x="89" y="0"/>
                      </a:lnTo>
                      <a:lnTo>
                        <a:pt x="89" y="29"/>
                      </a:lnTo>
                      <a:lnTo>
                        <a:pt x="30" y="29"/>
                      </a:lnTo>
                      <a:lnTo>
                        <a:pt x="30" y="0"/>
                      </a:lnTo>
                      <a:lnTo>
                        <a:pt x="0" y="0"/>
                      </a:lnTo>
                      <a:lnTo>
                        <a:pt x="0" y="58"/>
                      </a:lnTo>
                      <a:lnTo>
                        <a:pt x="14" y="58"/>
                      </a:lnTo>
                      <a:lnTo>
                        <a:pt x="14" y="87"/>
                      </a:lnTo>
                      <a:lnTo>
                        <a:pt x="29" y="87"/>
                      </a:lnTo>
                      <a:close/>
                    </a:path>
                  </a:pathLst>
                </a:custGeom>
                <a:solidFill>
                  <a:srgbClr val="50A5F5"/>
                </a:solidFill>
                <a:ln w="9360">
                  <a:solidFill>
                    <a:srgbClr val="50A5F5"/>
                  </a:solidFill>
                  <a:round/>
                  <a:headEnd/>
                  <a:tailEnd/>
                </a:ln>
              </p:spPr>
              <p:txBody>
                <a:bodyPr wrap="none" anchor="ctr"/>
                <a:lstStyle/>
                <a:p>
                  <a:endParaRPr lang="en-IN" b="1"/>
                </a:p>
              </p:txBody>
            </p:sp>
            <p:sp>
              <p:nvSpPr>
                <p:cNvPr id="13545" name="Freeform 403"/>
                <p:cNvSpPr>
                  <a:spLocks noChangeArrowheads="1"/>
                </p:cNvSpPr>
                <p:nvPr/>
              </p:nvSpPr>
              <p:spPr bwMode="auto">
                <a:xfrm>
                  <a:off x="1049" y="1963"/>
                  <a:ext cx="41" cy="24"/>
                </a:xfrm>
                <a:custGeom>
                  <a:avLst/>
                  <a:gdLst>
                    <a:gd name="T0" fmla="*/ 0 w 45"/>
                    <a:gd name="T1" fmla="*/ 1 h 33"/>
                    <a:gd name="T2" fmla="*/ 3 w 45"/>
                    <a:gd name="T3" fmla="*/ 1 h 33"/>
                    <a:gd name="T4" fmla="*/ 5 w 45"/>
                    <a:gd name="T5" fmla="*/ 1 h 33"/>
                    <a:gd name="T6" fmla="*/ 5 w 45"/>
                    <a:gd name="T7" fmla="*/ 0 h 33"/>
                    <a:gd name="T8" fmla="*/ 5 w 45"/>
                    <a:gd name="T9" fmla="*/ 1 h 33"/>
                    <a:gd name="T10" fmla="*/ 5 w 45"/>
                    <a:gd name="T11" fmla="*/ 1 h 33"/>
                    <a:gd name="T12" fmla="*/ 5 w 45"/>
                    <a:gd name="T13" fmla="*/ 1 h 33"/>
                    <a:gd name="T14" fmla="*/ 0 w 45"/>
                    <a:gd name="T15" fmla="*/ 1 h 33"/>
                    <a:gd name="T16" fmla="*/ 0 w 45"/>
                    <a:gd name="T17" fmla="*/ 1 h 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5"/>
                    <a:gd name="T28" fmla="*/ 0 h 33"/>
                    <a:gd name="T29" fmla="*/ 45 w 45"/>
                    <a:gd name="T30" fmla="*/ 33 h 3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5" h="33">
                      <a:moveTo>
                        <a:pt x="0" y="32"/>
                      </a:moveTo>
                      <a:lnTo>
                        <a:pt x="3" y="22"/>
                      </a:lnTo>
                      <a:lnTo>
                        <a:pt x="16" y="3"/>
                      </a:lnTo>
                      <a:lnTo>
                        <a:pt x="18" y="0"/>
                      </a:lnTo>
                      <a:lnTo>
                        <a:pt x="33" y="1"/>
                      </a:lnTo>
                      <a:lnTo>
                        <a:pt x="34" y="4"/>
                      </a:lnTo>
                      <a:lnTo>
                        <a:pt x="45" y="33"/>
                      </a:lnTo>
                      <a:lnTo>
                        <a:pt x="0" y="33"/>
                      </a:lnTo>
                      <a:lnTo>
                        <a:pt x="0" y="32"/>
                      </a:lnTo>
                      <a:close/>
                    </a:path>
                  </a:pathLst>
                </a:custGeom>
                <a:solidFill>
                  <a:srgbClr val="78B9FA"/>
                </a:solidFill>
                <a:ln w="9360">
                  <a:solidFill>
                    <a:srgbClr val="78B9FA"/>
                  </a:solidFill>
                  <a:round/>
                  <a:headEnd/>
                  <a:tailEnd/>
                </a:ln>
              </p:spPr>
              <p:txBody>
                <a:bodyPr wrap="none" anchor="ctr"/>
                <a:lstStyle/>
                <a:p>
                  <a:endParaRPr lang="en-IN" b="1"/>
                </a:p>
              </p:txBody>
            </p:sp>
            <p:sp>
              <p:nvSpPr>
                <p:cNvPr id="13546" name="Freeform 404"/>
                <p:cNvSpPr>
                  <a:spLocks noChangeArrowheads="1"/>
                </p:cNvSpPr>
                <p:nvPr/>
              </p:nvSpPr>
              <p:spPr bwMode="auto">
                <a:xfrm>
                  <a:off x="1098" y="1918"/>
                  <a:ext cx="305" cy="69"/>
                </a:xfrm>
                <a:custGeom>
                  <a:avLst/>
                  <a:gdLst>
                    <a:gd name="T0" fmla="*/ 0 w 309"/>
                    <a:gd name="T1" fmla="*/ 2 h 87"/>
                    <a:gd name="T2" fmla="*/ 14 w 309"/>
                    <a:gd name="T3" fmla="*/ 2 h 87"/>
                    <a:gd name="T4" fmla="*/ 28 w 309"/>
                    <a:gd name="T5" fmla="*/ 2 h 87"/>
                    <a:gd name="T6" fmla="*/ 38 w 309"/>
                    <a:gd name="T7" fmla="*/ 2 h 87"/>
                    <a:gd name="T8" fmla="*/ 38 w 309"/>
                    <a:gd name="T9" fmla="*/ 2 h 87"/>
                    <a:gd name="T10" fmla="*/ 38 w 309"/>
                    <a:gd name="T11" fmla="*/ 2 h 87"/>
                    <a:gd name="T12" fmla="*/ 39 w 309"/>
                    <a:gd name="T13" fmla="*/ 2 h 87"/>
                    <a:gd name="T14" fmla="*/ 41 w 309"/>
                    <a:gd name="T15" fmla="*/ 0 h 87"/>
                    <a:gd name="T16" fmla="*/ 232 w 309"/>
                    <a:gd name="T17" fmla="*/ 0 h 87"/>
                    <a:gd name="T18" fmla="*/ 232 w 309"/>
                    <a:gd name="T19" fmla="*/ 2 h 87"/>
                    <a:gd name="T20" fmla="*/ 224 w 309"/>
                    <a:gd name="T21" fmla="*/ 2 h 87"/>
                    <a:gd name="T22" fmla="*/ 221 w 309"/>
                    <a:gd name="T23" fmla="*/ 2 h 87"/>
                    <a:gd name="T24" fmla="*/ 210 w 309"/>
                    <a:gd name="T25" fmla="*/ 2 h 87"/>
                    <a:gd name="T26" fmla="*/ 209 w 309"/>
                    <a:gd name="T27" fmla="*/ 2 h 87"/>
                    <a:gd name="T28" fmla="*/ 187 w 309"/>
                    <a:gd name="T29" fmla="*/ 2 h 87"/>
                    <a:gd name="T30" fmla="*/ 185 w 309"/>
                    <a:gd name="T31" fmla="*/ 2 h 87"/>
                    <a:gd name="T32" fmla="*/ 176 w 309"/>
                    <a:gd name="T33" fmla="*/ 2 h 87"/>
                    <a:gd name="T34" fmla="*/ 151 w 309"/>
                    <a:gd name="T35" fmla="*/ 2 h 87"/>
                    <a:gd name="T36" fmla="*/ 144 w 309"/>
                    <a:gd name="T37" fmla="*/ 2 h 87"/>
                    <a:gd name="T38" fmla="*/ 138 w 309"/>
                    <a:gd name="T39" fmla="*/ 2 h 87"/>
                    <a:gd name="T40" fmla="*/ 73 w 309"/>
                    <a:gd name="T41" fmla="*/ 2 h 87"/>
                    <a:gd name="T42" fmla="*/ 65 w 309"/>
                    <a:gd name="T43" fmla="*/ 2 h 87"/>
                    <a:gd name="T44" fmla="*/ 59 w 309"/>
                    <a:gd name="T45" fmla="*/ 2 h 87"/>
                    <a:gd name="T46" fmla="*/ 0 w 309"/>
                    <a:gd name="T47" fmla="*/ 2 h 87"/>
                    <a:gd name="T48" fmla="*/ 0 w 309"/>
                    <a:gd name="T49" fmla="*/ 2 h 8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09"/>
                    <a:gd name="T76" fmla="*/ 0 h 87"/>
                    <a:gd name="T77" fmla="*/ 309 w 309"/>
                    <a:gd name="T78" fmla="*/ 87 h 8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09" h="87">
                      <a:moveTo>
                        <a:pt x="0" y="86"/>
                      </a:moveTo>
                      <a:lnTo>
                        <a:pt x="14" y="72"/>
                      </a:lnTo>
                      <a:lnTo>
                        <a:pt x="28" y="59"/>
                      </a:lnTo>
                      <a:lnTo>
                        <a:pt x="42" y="71"/>
                      </a:lnTo>
                      <a:lnTo>
                        <a:pt x="57" y="67"/>
                      </a:lnTo>
                      <a:lnTo>
                        <a:pt x="58" y="58"/>
                      </a:lnTo>
                      <a:lnTo>
                        <a:pt x="60" y="29"/>
                      </a:lnTo>
                      <a:lnTo>
                        <a:pt x="62" y="0"/>
                      </a:lnTo>
                      <a:lnTo>
                        <a:pt x="309" y="0"/>
                      </a:lnTo>
                      <a:lnTo>
                        <a:pt x="309" y="40"/>
                      </a:lnTo>
                      <a:lnTo>
                        <a:pt x="298" y="58"/>
                      </a:lnTo>
                      <a:lnTo>
                        <a:pt x="294" y="82"/>
                      </a:lnTo>
                      <a:lnTo>
                        <a:pt x="280" y="84"/>
                      </a:lnTo>
                      <a:lnTo>
                        <a:pt x="278" y="87"/>
                      </a:lnTo>
                      <a:lnTo>
                        <a:pt x="252" y="87"/>
                      </a:lnTo>
                      <a:lnTo>
                        <a:pt x="250" y="83"/>
                      </a:lnTo>
                      <a:lnTo>
                        <a:pt x="236" y="87"/>
                      </a:lnTo>
                      <a:lnTo>
                        <a:pt x="198" y="87"/>
                      </a:lnTo>
                      <a:lnTo>
                        <a:pt x="191" y="86"/>
                      </a:lnTo>
                      <a:lnTo>
                        <a:pt x="185" y="87"/>
                      </a:lnTo>
                      <a:lnTo>
                        <a:pt x="95" y="87"/>
                      </a:lnTo>
                      <a:lnTo>
                        <a:pt x="87" y="84"/>
                      </a:lnTo>
                      <a:lnTo>
                        <a:pt x="81" y="87"/>
                      </a:lnTo>
                      <a:lnTo>
                        <a:pt x="0" y="87"/>
                      </a:lnTo>
                      <a:lnTo>
                        <a:pt x="0" y="86"/>
                      </a:lnTo>
                      <a:close/>
                    </a:path>
                  </a:pathLst>
                </a:custGeom>
                <a:solidFill>
                  <a:srgbClr val="78B9FA"/>
                </a:solidFill>
                <a:ln w="9360">
                  <a:solidFill>
                    <a:srgbClr val="78B9FA"/>
                  </a:solidFill>
                  <a:round/>
                  <a:headEnd/>
                  <a:tailEnd/>
                </a:ln>
              </p:spPr>
              <p:txBody>
                <a:bodyPr wrap="none" anchor="ctr"/>
                <a:lstStyle/>
                <a:p>
                  <a:endParaRPr lang="en-IN" b="1"/>
                </a:p>
              </p:txBody>
            </p:sp>
            <p:sp>
              <p:nvSpPr>
                <p:cNvPr id="13547" name="Freeform 405"/>
                <p:cNvSpPr>
                  <a:spLocks noChangeArrowheads="1"/>
                </p:cNvSpPr>
                <p:nvPr/>
              </p:nvSpPr>
              <p:spPr bwMode="auto">
                <a:xfrm>
                  <a:off x="1425" y="1966"/>
                  <a:ext cx="24" cy="20"/>
                </a:xfrm>
                <a:custGeom>
                  <a:avLst/>
                  <a:gdLst>
                    <a:gd name="T0" fmla="*/ 3 w 28"/>
                    <a:gd name="T1" fmla="*/ 1 h 29"/>
                    <a:gd name="T2" fmla="*/ 3 w 28"/>
                    <a:gd name="T3" fmla="*/ 1 h 29"/>
                    <a:gd name="T4" fmla="*/ 0 w 28"/>
                    <a:gd name="T5" fmla="*/ 0 h 29"/>
                    <a:gd name="T6" fmla="*/ 3 w 28"/>
                    <a:gd name="T7" fmla="*/ 0 h 29"/>
                    <a:gd name="T8" fmla="*/ 3 w 28"/>
                    <a:gd name="T9" fmla="*/ 1 h 29"/>
                    <a:gd name="T10" fmla="*/ 3 w 28"/>
                    <a:gd name="T11" fmla="*/ 1 h 29"/>
                    <a:gd name="T12" fmla="*/ 3 w 28"/>
                    <a:gd name="T13" fmla="*/ 1 h 29"/>
                    <a:gd name="T14" fmla="*/ 0 60000 65536"/>
                    <a:gd name="T15" fmla="*/ 0 60000 65536"/>
                    <a:gd name="T16" fmla="*/ 0 60000 65536"/>
                    <a:gd name="T17" fmla="*/ 0 60000 65536"/>
                    <a:gd name="T18" fmla="*/ 0 60000 65536"/>
                    <a:gd name="T19" fmla="*/ 0 60000 65536"/>
                    <a:gd name="T20" fmla="*/ 0 60000 65536"/>
                    <a:gd name="T21" fmla="*/ 0 w 28"/>
                    <a:gd name="T22" fmla="*/ 0 h 29"/>
                    <a:gd name="T23" fmla="*/ 28 w 28"/>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29">
                      <a:moveTo>
                        <a:pt x="26" y="29"/>
                      </a:moveTo>
                      <a:lnTo>
                        <a:pt x="13" y="22"/>
                      </a:lnTo>
                      <a:lnTo>
                        <a:pt x="0" y="0"/>
                      </a:lnTo>
                      <a:lnTo>
                        <a:pt x="28" y="0"/>
                      </a:lnTo>
                      <a:lnTo>
                        <a:pt x="28" y="29"/>
                      </a:lnTo>
                      <a:lnTo>
                        <a:pt x="27" y="29"/>
                      </a:lnTo>
                      <a:lnTo>
                        <a:pt x="26" y="29"/>
                      </a:lnTo>
                      <a:close/>
                    </a:path>
                  </a:pathLst>
                </a:custGeom>
                <a:solidFill>
                  <a:srgbClr val="78B9FA"/>
                </a:solidFill>
                <a:ln w="9360">
                  <a:solidFill>
                    <a:srgbClr val="78B9FA"/>
                  </a:solidFill>
                  <a:round/>
                  <a:headEnd/>
                  <a:tailEnd/>
                </a:ln>
              </p:spPr>
              <p:txBody>
                <a:bodyPr wrap="none" anchor="ctr"/>
                <a:lstStyle/>
                <a:p>
                  <a:endParaRPr lang="en-IN" b="1"/>
                </a:p>
              </p:txBody>
            </p:sp>
          </p:grpSp>
          <p:grpSp>
            <p:nvGrpSpPr>
              <p:cNvPr id="8" name="Group 406"/>
              <p:cNvGrpSpPr>
                <a:grpSpLocks/>
              </p:cNvGrpSpPr>
              <p:nvPr/>
            </p:nvGrpSpPr>
            <p:grpSpPr bwMode="auto">
              <a:xfrm>
                <a:off x="890" y="1698"/>
                <a:ext cx="3531" cy="288"/>
                <a:chOff x="890" y="1698"/>
                <a:chExt cx="3531" cy="288"/>
              </a:xfrm>
            </p:grpSpPr>
            <p:sp>
              <p:nvSpPr>
                <p:cNvPr id="13148" name="Freeform 407"/>
                <p:cNvSpPr>
                  <a:spLocks noChangeArrowheads="1"/>
                </p:cNvSpPr>
                <p:nvPr/>
              </p:nvSpPr>
              <p:spPr bwMode="auto">
                <a:xfrm>
                  <a:off x="1517" y="1915"/>
                  <a:ext cx="212" cy="70"/>
                </a:xfrm>
                <a:custGeom>
                  <a:avLst/>
                  <a:gdLst>
                    <a:gd name="T0" fmla="*/ 67 w 216"/>
                    <a:gd name="T1" fmla="*/ 2 h 89"/>
                    <a:gd name="T2" fmla="*/ 65 w 216"/>
                    <a:gd name="T3" fmla="*/ 2 h 89"/>
                    <a:gd name="T4" fmla="*/ 64 w 216"/>
                    <a:gd name="T5" fmla="*/ 2 h 89"/>
                    <a:gd name="T6" fmla="*/ 61 w 216"/>
                    <a:gd name="T7" fmla="*/ 2 h 89"/>
                    <a:gd name="T8" fmla="*/ 32 w 216"/>
                    <a:gd name="T9" fmla="*/ 2 h 89"/>
                    <a:gd name="T10" fmla="*/ 27 w 216"/>
                    <a:gd name="T11" fmla="*/ 2 h 89"/>
                    <a:gd name="T12" fmla="*/ 24 w 216"/>
                    <a:gd name="T13" fmla="*/ 2 h 89"/>
                    <a:gd name="T14" fmla="*/ 10 w 216"/>
                    <a:gd name="T15" fmla="*/ 2 h 89"/>
                    <a:gd name="T16" fmla="*/ 0 w 216"/>
                    <a:gd name="T17" fmla="*/ 0 h 89"/>
                    <a:gd name="T18" fmla="*/ 133 w 216"/>
                    <a:gd name="T19" fmla="*/ 0 h 89"/>
                    <a:gd name="T20" fmla="*/ 133 w 216"/>
                    <a:gd name="T21" fmla="*/ 2 h 89"/>
                    <a:gd name="T22" fmla="*/ 142 w 216"/>
                    <a:gd name="T23" fmla="*/ 2 h 89"/>
                    <a:gd name="T24" fmla="*/ 142 w 216"/>
                    <a:gd name="T25" fmla="*/ 2 h 89"/>
                    <a:gd name="T26" fmla="*/ 67 w 216"/>
                    <a:gd name="T27" fmla="*/ 2 h 89"/>
                    <a:gd name="T28" fmla="*/ 67 w 216"/>
                    <a:gd name="T29" fmla="*/ 2 h 8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6"/>
                    <a:gd name="T46" fmla="*/ 0 h 89"/>
                    <a:gd name="T47" fmla="*/ 216 w 216"/>
                    <a:gd name="T48" fmla="*/ 89 h 8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6" h="89">
                      <a:moveTo>
                        <a:pt x="95" y="89"/>
                      </a:moveTo>
                      <a:lnTo>
                        <a:pt x="91" y="60"/>
                      </a:lnTo>
                      <a:lnTo>
                        <a:pt x="90" y="31"/>
                      </a:lnTo>
                      <a:lnTo>
                        <a:pt x="83" y="24"/>
                      </a:lnTo>
                      <a:lnTo>
                        <a:pt x="53" y="22"/>
                      </a:lnTo>
                      <a:lnTo>
                        <a:pt x="38" y="17"/>
                      </a:lnTo>
                      <a:lnTo>
                        <a:pt x="24" y="9"/>
                      </a:lnTo>
                      <a:lnTo>
                        <a:pt x="10" y="8"/>
                      </a:lnTo>
                      <a:lnTo>
                        <a:pt x="0" y="0"/>
                      </a:lnTo>
                      <a:lnTo>
                        <a:pt x="202" y="0"/>
                      </a:lnTo>
                      <a:lnTo>
                        <a:pt x="202" y="58"/>
                      </a:lnTo>
                      <a:lnTo>
                        <a:pt x="216" y="58"/>
                      </a:lnTo>
                      <a:lnTo>
                        <a:pt x="216" y="87"/>
                      </a:lnTo>
                      <a:lnTo>
                        <a:pt x="95" y="87"/>
                      </a:lnTo>
                      <a:lnTo>
                        <a:pt x="95" y="89"/>
                      </a:lnTo>
                      <a:close/>
                    </a:path>
                  </a:pathLst>
                </a:custGeom>
                <a:solidFill>
                  <a:srgbClr val="78B9FA"/>
                </a:solidFill>
                <a:ln w="9360">
                  <a:solidFill>
                    <a:srgbClr val="78B9FA"/>
                  </a:solidFill>
                  <a:round/>
                  <a:headEnd/>
                  <a:tailEnd/>
                </a:ln>
              </p:spPr>
              <p:txBody>
                <a:bodyPr wrap="none" anchor="ctr"/>
                <a:lstStyle/>
                <a:p>
                  <a:endParaRPr lang="en-IN" b="1"/>
                </a:p>
              </p:txBody>
            </p:sp>
            <p:sp>
              <p:nvSpPr>
                <p:cNvPr id="13149" name="Freeform 408"/>
                <p:cNvSpPr>
                  <a:spLocks noChangeArrowheads="1"/>
                </p:cNvSpPr>
                <p:nvPr/>
              </p:nvSpPr>
              <p:spPr bwMode="auto">
                <a:xfrm>
                  <a:off x="2162" y="1918"/>
                  <a:ext cx="2258" cy="68"/>
                </a:xfrm>
                <a:custGeom>
                  <a:avLst/>
                  <a:gdLst>
                    <a:gd name="T0" fmla="*/ 2143 w 2262"/>
                    <a:gd name="T1" fmla="*/ 2 h 86"/>
                    <a:gd name="T2" fmla="*/ 2155 w 2262"/>
                    <a:gd name="T3" fmla="*/ 2 h 86"/>
                    <a:gd name="T4" fmla="*/ 2173 w 2262"/>
                    <a:gd name="T5" fmla="*/ 2 h 86"/>
                    <a:gd name="T6" fmla="*/ 2173 w 2262"/>
                    <a:gd name="T7" fmla="*/ 2 h 86"/>
                    <a:gd name="T8" fmla="*/ 0 w 2262"/>
                    <a:gd name="T9" fmla="*/ 2 h 86"/>
                    <a:gd name="T10" fmla="*/ 0 w 2262"/>
                    <a:gd name="T11" fmla="*/ 0 h 86"/>
                    <a:gd name="T12" fmla="*/ 2085 w 2262"/>
                    <a:gd name="T13" fmla="*/ 0 h 86"/>
                    <a:gd name="T14" fmla="*/ 2085 w 2262"/>
                    <a:gd name="T15" fmla="*/ 2 h 86"/>
                    <a:gd name="T16" fmla="*/ 2099 w 2262"/>
                    <a:gd name="T17" fmla="*/ 2 h 86"/>
                    <a:gd name="T18" fmla="*/ 2099 w 2262"/>
                    <a:gd name="T19" fmla="*/ 2 h 86"/>
                    <a:gd name="T20" fmla="*/ 2135 w 2262"/>
                    <a:gd name="T21" fmla="*/ 2 h 86"/>
                    <a:gd name="T22" fmla="*/ 2143 w 2262"/>
                    <a:gd name="T23" fmla="*/ 2 h 86"/>
                    <a:gd name="T24" fmla="*/ 2143 w 2262"/>
                    <a:gd name="T25" fmla="*/ 2 h 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62"/>
                    <a:gd name="T40" fmla="*/ 0 h 86"/>
                    <a:gd name="T41" fmla="*/ 2262 w 2262"/>
                    <a:gd name="T42" fmla="*/ 86 h 8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62" h="86">
                      <a:moveTo>
                        <a:pt x="2232" y="70"/>
                      </a:moveTo>
                      <a:lnTo>
                        <a:pt x="2244" y="57"/>
                      </a:lnTo>
                      <a:lnTo>
                        <a:pt x="2262" y="57"/>
                      </a:lnTo>
                      <a:lnTo>
                        <a:pt x="2262" y="86"/>
                      </a:lnTo>
                      <a:lnTo>
                        <a:pt x="0" y="86"/>
                      </a:lnTo>
                      <a:lnTo>
                        <a:pt x="0" y="0"/>
                      </a:lnTo>
                      <a:lnTo>
                        <a:pt x="2174" y="0"/>
                      </a:lnTo>
                      <a:lnTo>
                        <a:pt x="2174" y="29"/>
                      </a:lnTo>
                      <a:lnTo>
                        <a:pt x="2188" y="29"/>
                      </a:lnTo>
                      <a:lnTo>
                        <a:pt x="2188" y="58"/>
                      </a:lnTo>
                      <a:lnTo>
                        <a:pt x="2224" y="58"/>
                      </a:lnTo>
                      <a:lnTo>
                        <a:pt x="2232" y="71"/>
                      </a:lnTo>
                      <a:lnTo>
                        <a:pt x="2232" y="70"/>
                      </a:lnTo>
                      <a:close/>
                    </a:path>
                  </a:pathLst>
                </a:custGeom>
                <a:solidFill>
                  <a:srgbClr val="78B9FA"/>
                </a:solidFill>
                <a:ln w="9360">
                  <a:solidFill>
                    <a:srgbClr val="78B9FA"/>
                  </a:solidFill>
                  <a:round/>
                  <a:headEnd/>
                  <a:tailEnd/>
                </a:ln>
              </p:spPr>
              <p:txBody>
                <a:bodyPr wrap="none" anchor="ctr"/>
                <a:lstStyle/>
                <a:p>
                  <a:endParaRPr lang="en-IN" b="1"/>
                </a:p>
              </p:txBody>
            </p:sp>
            <p:sp>
              <p:nvSpPr>
                <p:cNvPr id="13150" name="Freeform 409"/>
                <p:cNvSpPr>
                  <a:spLocks noChangeArrowheads="1"/>
                </p:cNvSpPr>
                <p:nvPr/>
              </p:nvSpPr>
              <p:spPr bwMode="auto">
                <a:xfrm>
                  <a:off x="1779" y="1916"/>
                  <a:ext cx="305" cy="68"/>
                </a:xfrm>
                <a:custGeom>
                  <a:avLst/>
                  <a:gdLst>
                    <a:gd name="T0" fmla="*/ 29 w 309"/>
                    <a:gd name="T1" fmla="*/ 2 h 87"/>
                    <a:gd name="T2" fmla="*/ 145 w 309"/>
                    <a:gd name="T3" fmla="*/ 2 h 87"/>
                    <a:gd name="T4" fmla="*/ 145 w 309"/>
                    <a:gd name="T5" fmla="*/ 2 h 87"/>
                    <a:gd name="T6" fmla="*/ 186 w 309"/>
                    <a:gd name="T7" fmla="*/ 2 h 87"/>
                    <a:gd name="T8" fmla="*/ 186 w 309"/>
                    <a:gd name="T9" fmla="*/ 2 h 87"/>
                    <a:gd name="T10" fmla="*/ 232 w 309"/>
                    <a:gd name="T11" fmla="*/ 2 h 87"/>
                    <a:gd name="T12" fmla="*/ 232 w 309"/>
                    <a:gd name="T13" fmla="*/ 2 h 87"/>
                    <a:gd name="T14" fmla="*/ 222 w 309"/>
                    <a:gd name="T15" fmla="*/ 2 h 87"/>
                    <a:gd name="T16" fmla="*/ 222 w 309"/>
                    <a:gd name="T17" fmla="*/ 2 h 87"/>
                    <a:gd name="T18" fmla="*/ 211 w 309"/>
                    <a:gd name="T19" fmla="*/ 2 h 87"/>
                    <a:gd name="T20" fmla="*/ 211 w 309"/>
                    <a:gd name="T21" fmla="*/ 0 h 87"/>
                    <a:gd name="T22" fmla="*/ 67 w 309"/>
                    <a:gd name="T23" fmla="*/ 0 h 87"/>
                    <a:gd name="T24" fmla="*/ 67 w 309"/>
                    <a:gd name="T25" fmla="*/ 2 h 87"/>
                    <a:gd name="T26" fmla="*/ 30 w 309"/>
                    <a:gd name="T27" fmla="*/ 2 h 87"/>
                    <a:gd name="T28" fmla="*/ 30 w 309"/>
                    <a:gd name="T29" fmla="*/ 0 h 87"/>
                    <a:gd name="T30" fmla="*/ 0 w 309"/>
                    <a:gd name="T31" fmla="*/ 0 h 87"/>
                    <a:gd name="T32" fmla="*/ 0 w 309"/>
                    <a:gd name="T33" fmla="*/ 2 h 87"/>
                    <a:gd name="T34" fmla="*/ 14 w 309"/>
                    <a:gd name="T35" fmla="*/ 2 h 87"/>
                    <a:gd name="T36" fmla="*/ 14 w 309"/>
                    <a:gd name="T37" fmla="*/ 2 h 87"/>
                    <a:gd name="T38" fmla="*/ 29 w 309"/>
                    <a:gd name="T39" fmla="*/ 2 h 8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09"/>
                    <a:gd name="T61" fmla="*/ 0 h 87"/>
                    <a:gd name="T62" fmla="*/ 309 w 309"/>
                    <a:gd name="T63" fmla="*/ 87 h 8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09" h="87">
                      <a:moveTo>
                        <a:pt x="29" y="87"/>
                      </a:moveTo>
                      <a:lnTo>
                        <a:pt x="192" y="87"/>
                      </a:lnTo>
                      <a:lnTo>
                        <a:pt x="192" y="58"/>
                      </a:lnTo>
                      <a:lnTo>
                        <a:pt x="251" y="58"/>
                      </a:lnTo>
                      <a:lnTo>
                        <a:pt x="251" y="87"/>
                      </a:lnTo>
                      <a:lnTo>
                        <a:pt x="309" y="87"/>
                      </a:lnTo>
                      <a:lnTo>
                        <a:pt x="309" y="58"/>
                      </a:lnTo>
                      <a:lnTo>
                        <a:pt x="295" y="58"/>
                      </a:lnTo>
                      <a:lnTo>
                        <a:pt x="295" y="29"/>
                      </a:lnTo>
                      <a:lnTo>
                        <a:pt x="281" y="29"/>
                      </a:lnTo>
                      <a:lnTo>
                        <a:pt x="281" y="0"/>
                      </a:lnTo>
                      <a:lnTo>
                        <a:pt x="89" y="0"/>
                      </a:lnTo>
                      <a:lnTo>
                        <a:pt x="89" y="29"/>
                      </a:lnTo>
                      <a:lnTo>
                        <a:pt x="30" y="29"/>
                      </a:lnTo>
                      <a:lnTo>
                        <a:pt x="30" y="0"/>
                      </a:lnTo>
                      <a:lnTo>
                        <a:pt x="0" y="0"/>
                      </a:lnTo>
                      <a:lnTo>
                        <a:pt x="0" y="58"/>
                      </a:lnTo>
                      <a:lnTo>
                        <a:pt x="14" y="58"/>
                      </a:lnTo>
                      <a:lnTo>
                        <a:pt x="14" y="87"/>
                      </a:lnTo>
                      <a:lnTo>
                        <a:pt x="29" y="87"/>
                      </a:lnTo>
                      <a:close/>
                    </a:path>
                  </a:pathLst>
                </a:custGeom>
                <a:solidFill>
                  <a:srgbClr val="78B9FA"/>
                </a:solidFill>
                <a:ln w="9360">
                  <a:solidFill>
                    <a:srgbClr val="78B9FA"/>
                  </a:solidFill>
                  <a:round/>
                  <a:headEnd/>
                  <a:tailEnd/>
                </a:ln>
              </p:spPr>
              <p:txBody>
                <a:bodyPr wrap="none" anchor="ctr"/>
                <a:lstStyle/>
                <a:p>
                  <a:endParaRPr lang="en-IN" b="1"/>
                </a:p>
              </p:txBody>
            </p:sp>
            <p:sp>
              <p:nvSpPr>
                <p:cNvPr id="13151" name="Freeform 410"/>
                <p:cNvSpPr>
                  <a:spLocks noChangeArrowheads="1"/>
                </p:cNvSpPr>
                <p:nvPr/>
              </p:nvSpPr>
              <p:spPr bwMode="auto">
                <a:xfrm>
                  <a:off x="1662" y="1973"/>
                  <a:ext cx="31" cy="12"/>
                </a:xfrm>
                <a:custGeom>
                  <a:avLst/>
                  <a:gdLst>
                    <a:gd name="T0" fmla="*/ 2 w 35"/>
                    <a:gd name="T1" fmla="*/ 1 h 19"/>
                    <a:gd name="T2" fmla="*/ 4 w 35"/>
                    <a:gd name="T3" fmla="*/ 1 h 19"/>
                    <a:gd name="T4" fmla="*/ 4 w 35"/>
                    <a:gd name="T5" fmla="*/ 0 h 19"/>
                    <a:gd name="T6" fmla="*/ 4 w 35"/>
                    <a:gd name="T7" fmla="*/ 1 h 19"/>
                    <a:gd name="T8" fmla="*/ 0 w 35"/>
                    <a:gd name="T9" fmla="*/ 1 h 19"/>
                    <a:gd name="T10" fmla="*/ 2 w 35"/>
                    <a:gd name="T11" fmla="*/ 1 h 19"/>
                    <a:gd name="T12" fmla="*/ 0 60000 65536"/>
                    <a:gd name="T13" fmla="*/ 0 60000 65536"/>
                    <a:gd name="T14" fmla="*/ 0 60000 65536"/>
                    <a:gd name="T15" fmla="*/ 0 60000 65536"/>
                    <a:gd name="T16" fmla="*/ 0 60000 65536"/>
                    <a:gd name="T17" fmla="*/ 0 60000 65536"/>
                    <a:gd name="T18" fmla="*/ 0 w 35"/>
                    <a:gd name="T19" fmla="*/ 0 h 19"/>
                    <a:gd name="T20" fmla="*/ 35 w 35"/>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35" h="19">
                      <a:moveTo>
                        <a:pt x="2" y="19"/>
                      </a:moveTo>
                      <a:lnTo>
                        <a:pt x="11" y="5"/>
                      </a:lnTo>
                      <a:lnTo>
                        <a:pt x="26" y="0"/>
                      </a:lnTo>
                      <a:lnTo>
                        <a:pt x="35" y="19"/>
                      </a:lnTo>
                      <a:lnTo>
                        <a:pt x="0" y="19"/>
                      </a:lnTo>
                      <a:lnTo>
                        <a:pt x="2" y="19"/>
                      </a:lnTo>
                      <a:close/>
                    </a:path>
                  </a:pathLst>
                </a:custGeom>
                <a:solidFill>
                  <a:srgbClr val="96D2FA"/>
                </a:solidFill>
                <a:ln w="9360">
                  <a:solidFill>
                    <a:srgbClr val="96D2FA"/>
                  </a:solidFill>
                  <a:round/>
                  <a:headEnd/>
                  <a:tailEnd/>
                </a:ln>
              </p:spPr>
              <p:txBody>
                <a:bodyPr wrap="none" anchor="ctr"/>
                <a:lstStyle/>
                <a:p>
                  <a:endParaRPr lang="en-IN" b="1"/>
                </a:p>
              </p:txBody>
            </p:sp>
            <p:sp>
              <p:nvSpPr>
                <p:cNvPr id="13152" name="Freeform 411"/>
                <p:cNvSpPr>
                  <a:spLocks noChangeArrowheads="1"/>
                </p:cNvSpPr>
                <p:nvPr/>
              </p:nvSpPr>
              <p:spPr bwMode="auto">
                <a:xfrm>
                  <a:off x="1650" y="1916"/>
                  <a:ext cx="80" cy="68"/>
                </a:xfrm>
                <a:custGeom>
                  <a:avLst/>
                  <a:gdLst>
                    <a:gd name="T0" fmla="*/ 26 w 84"/>
                    <a:gd name="T1" fmla="*/ 2 h 87"/>
                    <a:gd name="T2" fmla="*/ 24 w 84"/>
                    <a:gd name="T3" fmla="*/ 2 h 87"/>
                    <a:gd name="T4" fmla="*/ 21 w 84"/>
                    <a:gd name="T5" fmla="*/ 2 h 87"/>
                    <a:gd name="T6" fmla="*/ 21 w 84"/>
                    <a:gd name="T7" fmla="*/ 2 h 87"/>
                    <a:gd name="T8" fmla="*/ 19 w 84"/>
                    <a:gd name="T9" fmla="*/ 2 h 87"/>
                    <a:gd name="T10" fmla="*/ 14 w 84"/>
                    <a:gd name="T11" fmla="*/ 2 h 87"/>
                    <a:gd name="T12" fmla="*/ 10 w 84"/>
                    <a:gd name="T13" fmla="*/ 2 h 87"/>
                    <a:gd name="T14" fmla="*/ 10 w 84"/>
                    <a:gd name="T15" fmla="*/ 2 h 87"/>
                    <a:gd name="T16" fmla="*/ 10 w 84"/>
                    <a:gd name="T17" fmla="*/ 2 h 87"/>
                    <a:gd name="T18" fmla="*/ 10 w 84"/>
                    <a:gd name="T19" fmla="*/ 2 h 87"/>
                    <a:gd name="T20" fmla="*/ 0 w 84"/>
                    <a:gd name="T21" fmla="*/ 0 h 87"/>
                    <a:gd name="T22" fmla="*/ 24 w 84"/>
                    <a:gd name="T23" fmla="*/ 0 h 87"/>
                    <a:gd name="T24" fmla="*/ 24 w 84"/>
                    <a:gd name="T25" fmla="*/ 2 h 87"/>
                    <a:gd name="T26" fmla="*/ 28 w 84"/>
                    <a:gd name="T27" fmla="*/ 2 h 87"/>
                    <a:gd name="T28" fmla="*/ 28 w 84"/>
                    <a:gd name="T29" fmla="*/ 2 h 87"/>
                    <a:gd name="T30" fmla="*/ 26 w 84"/>
                    <a:gd name="T31" fmla="*/ 2 h 87"/>
                    <a:gd name="T32" fmla="*/ 26 w 84"/>
                    <a:gd name="T33" fmla="*/ 2 h 8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4"/>
                    <a:gd name="T52" fmla="*/ 0 h 87"/>
                    <a:gd name="T53" fmla="*/ 84 w 84"/>
                    <a:gd name="T54" fmla="*/ 87 h 8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4" h="87">
                      <a:moveTo>
                        <a:pt x="74" y="87"/>
                      </a:moveTo>
                      <a:lnTo>
                        <a:pt x="69" y="72"/>
                      </a:lnTo>
                      <a:lnTo>
                        <a:pt x="60" y="59"/>
                      </a:lnTo>
                      <a:lnTo>
                        <a:pt x="59" y="30"/>
                      </a:lnTo>
                      <a:lnTo>
                        <a:pt x="54" y="22"/>
                      </a:lnTo>
                      <a:lnTo>
                        <a:pt x="40" y="18"/>
                      </a:lnTo>
                      <a:lnTo>
                        <a:pt x="25" y="15"/>
                      </a:lnTo>
                      <a:lnTo>
                        <a:pt x="11" y="29"/>
                      </a:lnTo>
                      <a:lnTo>
                        <a:pt x="11" y="30"/>
                      </a:lnTo>
                      <a:lnTo>
                        <a:pt x="10" y="29"/>
                      </a:lnTo>
                      <a:lnTo>
                        <a:pt x="0" y="0"/>
                      </a:lnTo>
                      <a:lnTo>
                        <a:pt x="70" y="0"/>
                      </a:lnTo>
                      <a:lnTo>
                        <a:pt x="70" y="58"/>
                      </a:lnTo>
                      <a:lnTo>
                        <a:pt x="84" y="58"/>
                      </a:lnTo>
                      <a:lnTo>
                        <a:pt x="84" y="87"/>
                      </a:lnTo>
                      <a:lnTo>
                        <a:pt x="75" y="87"/>
                      </a:lnTo>
                      <a:lnTo>
                        <a:pt x="74" y="87"/>
                      </a:lnTo>
                      <a:close/>
                    </a:path>
                  </a:pathLst>
                </a:custGeom>
                <a:solidFill>
                  <a:srgbClr val="96D2FA"/>
                </a:solidFill>
                <a:ln w="9360">
                  <a:solidFill>
                    <a:srgbClr val="96D2FA"/>
                  </a:solidFill>
                  <a:round/>
                  <a:headEnd/>
                  <a:tailEnd/>
                </a:ln>
              </p:spPr>
              <p:txBody>
                <a:bodyPr wrap="none" anchor="ctr"/>
                <a:lstStyle/>
                <a:p>
                  <a:endParaRPr lang="en-IN" b="1"/>
                </a:p>
              </p:txBody>
            </p:sp>
            <p:sp>
              <p:nvSpPr>
                <p:cNvPr id="13153" name="Freeform 412"/>
                <p:cNvSpPr>
                  <a:spLocks noChangeArrowheads="1"/>
                </p:cNvSpPr>
                <p:nvPr/>
              </p:nvSpPr>
              <p:spPr bwMode="auto">
                <a:xfrm>
                  <a:off x="1779" y="1916"/>
                  <a:ext cx="304" cy="68"/>
                </a:xfrm>
                <a:custGeom>
                  <a:avLst/>
                  <a:gdLst>
                    <a:gd name="T0" fmla="*/ 27 w 308"/>
                    <a:gd name="T1" fmla="*/ 2 h 87"/>
                    <a:gd name="T2" fmla="*/ 14 w 308"/>
                    <a:gd name="T3" fmla="*/ 2 h 87"/>
                    <a:gd name="T4" fmla="*/ 14 w 308"/>
                    <a:gd name="T5" fmla="*/ 2 h 87"/>
                    <a:gd name="T6" fmla="*/ 8 w 308"/>
                    <a:gd name="T7" fmla="*/ 2 h 87"/>
                    <a:gd name="T8" fmla="*/ 0 w 308"/>
                    <a:gd name="T9" fmla="*/ 2 h 87"/>
                    <a:gd name="T10" fmla="*/ 0 w 308"/>
                    <a:gd name="T11" fmla="*/ 0 h 87"/>
                    <a:gd name="T12" fmla="*/ 20 w 308"/>
                    <a:gd name="T13" fmla="*/ 0 h 87"/>
                    <a:gd name="T14" fmla="*/ 29 w 308"/>
                    <a:gd name="T15" fmla="*/ 2 h 87"/>
                    <a:gd name="T16" fmla="*/ 29 w 308"/>
                    <a:gd name="T17" fmla="*/ 2 h 87"/>
                    <a:gd name="T18" fmla="*/ 35 w 308"/>
                    <a:gd name="T19" fmla="*/ 2 h 87"/>
                    <a:gd name="T20" fmla="*/ 38 w 308"/>
                    <a:gd name="T21" fmla="*/ 2 h 87"/>
                    <a:gd name="T22" fmla="*/ 38 w 308"/>
                    <a:gd name="T23" fmla="*/ 2 h 87"/>
                    <a:gd name="T24" fmla="*/ 48 w 308"/>
                    <a:gd name="T25" fmla="*/ 2 h 87"/>
                    <a:gd name="T26" fmla="*/ 65 w 308"/>
                    <a:gd name="T27" fmla="*/ 2 h 87"/>
                    <a:gd name="T28" fmla="*/ 65 w 308"/>
                    <a:gd name="T29" fmla="*/ 2 h 87"/>
                    <a:gd name="T30" fmla="*/ 80 w 308"/>
                    <a:gd name="T31" fmla="*/ 0 h 87"/>
                    <a:gd name="T32" fmla="*/ 172 w 308"/>
                    <a:gd name="T33" fmla="*/ 0 h 87"/>
                    <a:gd name="T34" fmla="*/ 175 w 308"/>
                    <a:gd name="T35" fmla="*/ 2 h 87"/>
                    <a:gd name="T36" fmla="*/ 184 w 308"/>
                    <a:gd name="T37" fmla="*/ 2 h 87"/>
                    <a:gd name="T38" fmla="*/ 190 w 308"/>
                    <a:gd name="T39" fmla="*/ 0 h 87"/>
                    <a:gd name="T40" fmla="*/ 209 w 308"/>
                    <a:gd name="T41" fmla="*/ 0 h 87"/>
                    <a:gd name="T42" fmla="*/ 209 w 308"/>
                    <a:gd name="T43" fmla="*/ 2 h 87"/>
                    <a:gd name="T44" fmla="*/ 221 w 308"/>
                    <a:gd name="T45" fmla="*/ 2 h 87"/>
                    <a:gd name="T46" fmla="*/ 221 w 308"/>
                    <a:gd name="T47" fmla="*/ 2 h 87"/>
                    <a:gd name="T48" fmla="*/ 231 w 308"/>
                    <a:gd name="T49" fmla="*/ 2 h 87"/>
                    <a:gd name="T50" fmla="*/ 231 w 308"/>
                    <a:gd name="T51" fmla="*/ 2 h 87"/>
                    <a:gd name="T52" fmla="*/ 184 w 308"/>
                    <a:gd name="T53" fmla="*/ 2 h 87"/>
                    <a:gd name="T54" fmla="*/ 184 w 308"/>
                    <a:gd name="T55" fmla="*/ 2 h 87"/>
                    <a:gd name="T56" fmla="*/ 144 w 308"/>
                    <a:gd name="T57" fmla="*/ 2 h 87"/>
                    <a:gd name="T58" fmla="*/ 144 w 308"/>
                    <a:gd name="T59" fmla="*/ 2 h 87"/>
                    <a:gd name="T60" fmla="*/ 27 w 308"/>
                    <a:gd name="T61" fmla="*/ 2 h 8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08"/>
                    <a:gd name="T94" fmla="*/ 0 h 87"/>
                    <a:gd name="T95" fmla="*/ 308 w 308"/>
                    <a:gd name="T96" fmla="*/ 87 h 8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08" h="87">
                      <a:moveTo>
                        <a:pt x="27" y="87"/>
                      </a:moveTo>
                      <a:lnTo>
                        <a:pt x="14" y="66"/>
                      </a:lnTo>
                      <a:lnTo>
                        <a:pt x="14" y="58"/>
                      </a:lnTo>
                      <a:lnTo>
                        <a:pt x="8" y="58"/>
                      </a:lnTo>
                      <a:lnTo>
                        <a:pt x="0" y="41"/>
                      </a:lnTo>
                      <a:lnTo>
                        <a:pt x="0" y="0"/>
                      </a:lnTo>
                      <a:lnTo>
                        <a:pt x="20" y="0"/>
                      </a:lnTo>
                      <a:lnTo>
                        <a:pt x="29" y="19"/>
                      </a:lnTo>
                      <a:lnTo>
                        <a:pt x="29" y="27"/>
                      </a:lnTo>
                      <a:lnTo>
                        <a:pt x="35" y="27"/>
                      </a:lnTo>
                      <a:lnTo>
                        <a:pt x="43" y="33"/>
                      </a:lnTo>
                      <a:lnTo>
                        <a:pt x="57" y="36"/>
                      </a:lnTo>
                      <a:lnTo>
                        <a:pt x="69" y="27"/>
                      </a:lnTo>
                      <a:lnTo>
                        <a:pt x="87" y="27"/>
                      </a:lnTo>
                      <a:lnTo>
                        <a:pt x="87" y="19"/>
                      </a:lnTo>
                      <a:lnTo>
                        <a:pt x="102" y="0"/>
                      </a:lnTo>
                      <a:lnTo>
                        <a:pt x="230" y="0"/>
                      </a:lnTo>
                      <a:lnTo>
                        <a:pt x="235" y="12"/>
                      </a:lnTo>
                      <a:lnTo>
                        <a:pt x="249" y="10"/>
                      </a:lnTo>
                      <a:lnTo>
                        <a:pt x="257" y="0"/>
                      </a:lnTo>
                      <a:lnTo>
                        <a:pt x="279" y="0"/>
                      </a:lnTo>
                      <a:lnTo>
                        <a:pt x="279" y="29"/>
                      </a:lnTo>
                      <a:lnTo>
                        <a:pt x="294" y="29"/>
                      </a:lnTo>
                      <a:lnTo>
                        <a:pt x="294" y="58"/>
                      </a:lnTo>
                      <a:lnTo>
                        <a:pt x="308" y="58"/>
                      </a:lnTo>
                      <a:lnTo>
                        <a:pt x="308" y="87"/>
                      </a:lnTo>
                      <a:lnTo>
                        <a:pt x="249" y="87"/>
                      </a:lnTo>
                      <a:lnTo>
                        <a:pt x="249" y="58"/>
                      </a:lnTo>
                      <a:lnTo>
                        <a:pt x="191" y="58"/>
                      </a:lnTo>
                      <a:lnTo>
                        <a:pt x="191" y="87"/>
                      </a:lnTo>
                      <a:lnTo>
                        <a:pt x="27" y="87"/>
                      </a:lnTo>
                      <a:close/>
                    </a:path>
                  </a:pathLst>
                </a:custGeom>
                <a:solidFill>
                  <a:srgbClr val="96D2FA"/>
                </a:solidFill>
                <a:ln w="9360">
                  <a:solidFill>
                    <a:srgbClr val="96D2FA"/>
                  </a:solidFill>
                  <a:round/>
                  <a:headEnd/>
                  <a:tailEnd/>
                </a:ln>
              </p:spPr>
              <p:txBody>
                <a:bodyPr wrap="none" anchor="ctr"/>
                <a:lstStyle/>
                <a:p>
                  <a:endParaRPr lang="en-IN" b="1"/>
                </a:p>
              </p:txBody>
            </p:sp>
            <p:sp>
              <p:nvSpPr>
                <p:cNvPr id="13154" name="Freeform 413"/>
                <p:cNvSpPr>
                  <a:spLocks noChangeArrowheads="1"/>
                </p:cNvSpPr>
                <p:nvPr/>
              </p:nvSpPr>
              <p:spPr bwMode="auto">
                <a:xfrm>
                  <a:off x="2162" y="1917"/>
                  <a:ext cx="2258" cy="68"/>
                </a:xfrm>
                <a:custGeom>
                  <a:avLst/>
                  <a:gdLst>
                    <a:gd name="T0" fmla="*/ 2144 w 2262"/>
                    <a:gd name="T1" fmla="*/ 2 h 86"/>
                    <a:gd name="T2" fmla="*/ 2159 w 2262"/>
                    <a:gd name="T3" fmla="*/ 2 h 86"/>
                    <a:gd name="T4" fmla="*/ 2167 w 2262"/>
                    <a:gd name="T5" fmla="*/ 2 h 86"/>
                    <a:gd name="T6" fmla="*/ 2173 w 2262"/>
                    <a:gd name="T7" fmla="*/ 2 h 86"/>
                    <a:gd name="T8" fmla="*/ 2173 w 2262"/>
                    <a:gd name="T9" fmla="*/ 2 h 86"/>
                    <a:gd name="T10" fmla="*/ 0 w 2262"/>
                    <a:gd name="T11" fmla="*/ 2 h 86"/>
                    <a:gd name="T12" fmla="*/ 0 w 2262"/>
                    <a:gd name="T13" fmla="*/ 0 h 86"/>
                    <a:gd name="T14" fmla="*/ 1970 w 2262"/>
                    <a:gd name="T15" fmla="*/ 0 h 86"/>
                    <a:gd name="T16" fmla="*/ 1976 w 2262"/>
                    <a:gd name="T17" fmla="*/ 2 h 86"/>
                    <a:gd name="T18" fmla="*/ 1981 w 2262"/>
                    <a:gd name="T19" fmla="*/ 2 h 86"/>
                    <a:gd name="T20" fmla="*/ 1996 w 2262"/>
                    <a:gd name="T21" fmla="*/ 2 h 86"/>
                    <a:gd name="T22" fmla="*/ 2010 w 2262"/>
                    <a:gd name="T23" fmla="*/ 2 h 86"/>
                    <a:gd name="T24" fmla="*/ 2024 w 2262"/>
                    <a:gd name="T25" fmla="*/ 2 h 86"/>
                    <a:gd name="T26" fmla="*/ 2039 w 2262"/>
                    <a:gd name="T27" fmla="*/ 2 h 86"/>
                    <a:gd name="T28" fmla="*/ 2048 w 2262"/>
                    <a:gd name="T29" fmla="*/ 0 h 86"/>
                    <a:gd name="T30" fmla="*/ 2077 w 2262"/>
                    <a:gd name="T31" fmla="*/ 0 h 86"/>
                    <a:gd name="T32" fmla="*/ 2083 w 2262"/>
                    <a:gd name="T33" fmla="*/ 2 h 86"/>
                    <a:gd name="T34" fmla="*/ 2083 w 2262"/>
                    <a:gd name="T35" fmla="*/ 2 h 86"/>
                    <a:gd name="T36" fmla="*/ 2098 w 2262"/>
                    <a:gd name="T37" fmla="*/ 2 h 86"/>
                    <a:gd name="T38" fmla="*/ 2098 w 2262"/>
                    <a:gd name="T39" fmla="*/ 2 h 86"/>
                    <a:gd name="T40" fmla="*/ 2128 w 2262"/>
                    <a:gd name="T41" fmla="*/ 2 h 86"/>
                    <a:gd name="T42" fmla="*/ 2142 w 2262"/>
                    <a:gd name="T43" fmla="*/ 2 h 86"/>
                    <a:gd name="T44" fmla="*/ 2144 w 2262"/>
                    <a:gd name="T45" fmla="*/ 2 h 8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262"/>
                    <a:gd name="T70" fmla="*/ 0 h 86"/>
                    <a:gd name="T71" fmla="*/ 2262 w 2262"/>
                    <a:gd name="T72" fmla="*/ 86 h 8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262" h="86">
                      <a:moveTo>
                        <a:pt x="2233" y="78"/>
                      </a:moveTo>
                      <a:lnTo>
                        <a:pt x="2248" y="70"/>
                      </a:lnTo>
                      <a:lnTo>
                        <a:pt x="2256" y="57"/>
                      </a:lnTo>
                      <a:lnTo>
                        <a:pt x="2262" y="57"/>
                      </a:lnTo>
                      <a:lnTo>
                        <a:pt x="2262" y="86"/>
                      </a:lnTo>
                      <a:lnTo>
                        <a:pt x="0" y="86"/>
                      </a:lnTo>
                      <a:lnTo>
                        <a:pt x="0" y="0"/>
                      </a:lnTo>
                      <a:lnTo>
                        <a:pt x="2056" y="0"/>
                      </a:lnTo>
                      <a:lnTo>
                        <a:pt x="2064" y="29"/>
                      </a:lnTo>
                      <a:lnTo>
                        <a:pt x="2070" y="32"/>
                      </a:lnTo>
                      <a:lnTo>
                        <a:pt x="2085" y="34"/>
                      </a:lnTo>
                      <a:lnTo>
                        <a:pt x="2099" y="30"/>
                      </a:lnTo>
                      <a:lnTo>
                        <a:pt x="2113" y="28"/>
                      </a:lnTo>
                      <a:lnTo>
                        <a:pt x="2128" y="19"/>
                      </a:lnTo>
                      <a:lnTo>
                        <a:pt x="2137" y="0"/>
                      </a:lnTo>
                      <a:lnTo>
                        <a:pt x="2166" y="0"/>
                      </a:lnTo>
                      <a:lnTo>
                        <a:pt x="2172" y="7"/>
                      </a:lnTo>
                      <a:lnTo>
                        <a:pt x="2172" y="29"/>
                      </a:lnTo>
                      <a:lnTo>
                        <a:pt x="2187" y="29"/>
                      </a:lnTo>
                      <a:lnTo>
                        <a:pt x="2187" y="58"/>
                      </a:lnTo>
                      <a:lnTo>
                        <a:pt x="2217" y="58"/>
                      </a:lnTo>
                      <a:lnTo>
                        <a:pt x="2231" y="79"/>
                      </a:lnTo>
                      <a:lnTo>
                        <a:pt x="2233" y="78"/>
                      </a:lnTo>
                      <a:close/>
                    </a:path>
                  </a:pathLst>
                </a:custGeom>
                <a:solidFill>
                  <a:srgbClr val="96D2FA"/>
                </a:solidFill>
                <a:ln w="9360">
                  <a:solidFill>
                    <a:srgbClr val="96D2FA"/>
                  </a:solidFill>
                  <a:round/>
                  <a:headEnd/>
                  <a:tailEnd/>
                </a:ln>
              </p:spPr>
              <p:txBody>
                <a:bodyPr wrap="none" anchor="ctr"/>
                <a:lstStyle/>
                <a:p>
                  <a:endParaRPr lang="en-IN" b="1"/>
                </a:p>
              </p:txBody>
            </p:sp>
            <p:sp>
              <p:nvSpPr>
                <p:cNvPr id="13155" name="Freeform 414"/>
                <p:cNvSpPr>
                  <a:spLocks noChangeArrowheads="1"/>
                </p:cNvSpPr>
                <p:nvPr/>
              </p:nvSpPr>
              <p:spPr bwMode="auto">
                <a:xfrm>
                  <a:off x="1200" y="1916"/>
                  <a:ext cx="3" cy="0"/>
                </a:xfrm>
                <a:custGeom>
                  <a:avLst/>
                  <a:gdLst>
                    <a:gd name="T0" fmla="*/ 0 w 7"/>
                    <a:gd name="T1" fmla="*/ 0 h 1"/>
                    <a:gd name="T2" fmla="*/ 0 w 7"/>
                    <a:gd name="T3" fmla="*/ 0 h 1"/>
                    <a:gd name="T4" fmla="*/ 0 w 7"/>
                    <a:gd name="T5" fmla="*/ 0 h 1"/>
                    <a:gd name="T6" fmla="*/ 0 w 7"/>
                    <a:gd name="T7" fmla="*/ 0 h 1"/>
                    <a:gd name="T8" fmla="*/ 0 60000 65536"/>
                    <a:gd name="T9" fmla="*/ 0 60000 65536"/>
                    <a:gd name="T10" fmla="*/ 0 60000 65536"/>
                    <a:gd name="T11" fmla="*/ 0 60000 65536"/>
                    <a:gd name="T12" fmla="*/ 0 w 7"/>
                    <a:gd name="T13" fmla="*/ 0 h 1"/>
                    <a:gd name="T14" fmla="*/ 7 w 7"/>
                    <a:gd name="T15" fmla="*/ 0 h 1"/>
                  </a:gdLst>
                  <a:ahLst/>
                  <a:cxnLst>
                    <a:cxn ang="T8">
                      <a:pos x="T0" y="T1"/>
                    </a:cxn>
                    <a:cxn ang="T9">
                      <a:pos x="T2" y="T3"/>
                    </a:cxn>
                    <a:cxn ang="T10">
                      <a:pos x="T4" y="T5"/>
                    </a:cxn>
                    <a:cxn ang="T11">
                      <a:pos x="T6" y="T7"/>
                    </a:cxn>
                  </a:cxnLst>
                  <a:rect l="T12" t="T13" r="T14" b="T15"/>
                  <a:pathLst>
                    <a:path w="7" h="1">
                      <a:moveTo>
                        <a:pt x="1" y="1"/>
                      </a:moveTo>
                      <a:lnTo>
                        <a:pt x="7" y="0"/>
                      </a:lnTo>
                      <a:lnTo>
                        <a:pt x="0" y="0"/>
                      </a:lnTo>
                      <a:lnTo>
                        <a:pt x="1" y="1"/>
                      </a:lnTo>
                      <a:close/>
                    </a:path>
                  </a:pathLst>
                </a:custGeom>
                <a:solidFill>
                  <a:srgbClr val="96D2FA"/>
                </a:solidFill>
                <a:ln w="9360">
                  <a:solidFill>
                    <a:srgbClr val="96D2FA"/>
                  </a:solidFill>
                  <a:round/>
                  <a:headEnd/>
                  <a:tailEnd/>
                </a:ln>
              </p:spPr>
              <p:txBody>
                <a:bodyPr wrap="none" anchor="ctr"/>
                <a:lstStyle/>
                <a:p>
                  <a:endParaRPr lang="en-IN" b="1"/>
                </a:p>
              </p:txBody>
            </p:sp>
            <p:sp>
              <p:nvSpPr>
                <p:cNvPr id="13156" name="Freeform 415"/>
                <p:cNvSpPr>
                  <a:spLocks noChangeArrowheads="1"/>
                </p:cNvSpPr>
                <p:nvPr/>
              </p:nvSpPr>
              <p:spPr bwMode="auto">
                <a:xfrm>
                  <a:off x="1399" y="1916"/>
                  <a:ext cx="5" cy="6"/>
                </a:xfrm>
                <a:custGeom>
                  <a:avLst/>
                  <a:gdLst>
                    <a:gd name="T0" fmla="*/ 1 w 9"/>
                    <a:gd name="T1" fmla="*/ 1 h 12"/>
                    <a:gd name="T2" fmla="*/ 1 w 9"/>
                    <a:gd name="T3" fmla="*/ 0 h 12"/>
                    <a:gd name="T4" fmla="*/ 0 w 9"/>
                    <a:gd name="T5" fmla="*/ 0 h 12"/>
                    <a:gd name="T6" fmla="*/ 1 w 9"/>
                    <a:gd name="T7" fmla="*/ 1 h 12"/>
                    <a:gd name="T8" fmla="*/ 0 60000 65536"/>
                    <a:gd name="T9" fmla="*/ 0 60000 65536"/>
                    <a:gd name="T10" fmla="*/ 0 60000 65536"/>
                    <a:gd name="T11" fmla="*/ 0 60000 65536"/>
                    <a:gd name="T12" fmla="*/ 0 w 9"/>
                    <a:gd name="T13" fmla="*/ 0 h 12"/>
                    <a:gd name="T14" fmla="*/ 9 w 9"/>
                    <a:gd name="T15" fmla="*/ 12 h 12"/>
                  </a:gdLst>
                  <a:ahLst/>
                  <a:cxnLst>
                    <a:cxn ang="T8">
                      <a:pos x="T0" y="T1"/>
                    </a:cxn>
                    <a:cxn ang="T9">
                      <a:pos x="T2" y="T3"/>
                    </a:cxn>
                    <a:cxn ang="T10">
                      <a:pos x="T4" y="T5"/>
                    </a:cxn>
                    <a:cxn ang="T11">
                      <a:pos x="T6" y="T7"/>
                    </a:cxn>
                  </a:cxnLst>
                  <a:rect l="T12" t="T13" r="T14" b="T15"/>
                  <a:pathLst>
                    <a:path w="9" h="12">
                      <a:moveTo>
                        <a:pt x="9" y="12"/>
                      </a:moveTo>
                      <a:lnTo>
                        <a:pt x="9" y="0"/>
                      </a:lnTo>
                      <a:lnTo>
                        <a:pt x="0" y="0"/>
                      </a:lnTo>
                      <a:lnTo>
                        <a:pt x="9" y="12"/>
                      </a:lnTo>
                      <a:close/>
                    </a:path>
                  </a:pathLst>
                </a:custGeom>
                <a:solidFill>
                  <a:srgbClr val="96D2FA"/>
                </a:solidFill>
                <a:ln w="9360">
                  <a:solidFill>
                    <a:srgbClr val="96D2FA"/>
                  </a:solidFill>
                  <a:round/>
                  <a:headEnd/>
                  <a:tailEnd/>
                </a:ln>
              </p:spPr>
              <p:txBody>
                <a:bodyPr wrap="none" anchor="ctr"/>
                <a:lstStyle/>
                <a:p>
                  <a:endParaRPr lang="en-IN" b="1"/>
                </a:p>
              </p:txBody>
            </p:sp>
            <p:sp>
              <p:nvSpPr>
                <p:cNvPr id="13157" name="Freeform 416"/>
                <p:cNvSpPr>
                  <a:spLocks noChangeArrowheads="1"/>
                </p:cNvSpPr>
                <p:nvPr/>
              </p:nvSpPr>
              <p:spPr bwMode="auto">
                <a:xfrm>
                  <a:off x="1725" y="1965"/>
                  <a:ext cx="4" cy="12"/>
                </a:xfrm>
                <a:custGeom>
                  <a:avLst/>
                  <a:gdLst>
                    <a:gd name="T0" fmla="*/ 1 w 8"/>
                    <a:gd name="T1" fmla="*/ 1 h 19"/>
                    <a:gd name="T2" fmla="*/ 1 w 8"/>
                    <a:gd name="T3" fmla="*/ 0 h 19"/>
                    <a:gd name="T4" fmla="*/ 0 w 8"/>
                    <a:gd name="T5" fmla="*/ 0 h 19"/>
                    <a:gd name="T6" fmla="*/ 1 w 8"/>
                    <a:gd name="T7" fmla="*/ 1 h 19"/>
                    <a:gd name="T8" fmla="*/ 0 60000 65536"/>
                    <a:gd name="T9" fmla="*/ 0 60000 65536"/>
                    <a:gd name="T10" fmla="*/ 0 60000 65536"/>
                    <a:gd name="T11" fmla="*/ 0 60000 65536"/>
                    <a:gd name="T12" fmla="*/ 0 w 8"/>
                    <a:gd name="T13" fmla="*/ 0 h 19"/>
                    <a:gd name="T14" fmla="*/ 8 w 8"/>
                    <a:gd name="T15" fmla="*/ 19 h 19"/>
                  </a:gdLst>
                  <a:ahLst/>
                  <a:cxnLst>
                    <a:cxn ang="T8">
                      <a:pos x="T0" y="T1"/>
                    </a:cxn>
                    <a:cxn ang="T9">
                      <a:pos x="T2" y="T3"/>
                    </a:cxn>
                    <a:cxn ang="T10">
                      <a:pos x="T4" y="T5"/>
                    </a:cxn>
                    <a:cxn ang="T11">
                      <a:pos x="T6" y="T7"/>
                    </a:cxn>
                  </a:cxnLst>
                  <a:rect l="T12" t="T13" r="T14" b="T15"/>
                  <a:pathLst>
                    <a:path w="8" h="19">
                      <a:moveTo>
                        <a:pt x="8" y="19"/>
                      </a:moveTo>
                      <a:lnTo>
                        <a:pt x="8" y="0"/>
                      </a:lnTo>
                      <a:lnTo>
                        <a:pt x="0" y="0"/>
                      </a:lnTo>
                      <a:lnTo>
                        <a:pt x="8" y="19"/>
                      </a:lnTo>
                      <a:close/>
                    </a:path>
                  </a:pathLst>
                </a:custGeom>
                <a:solidFill>
                  <a:srgbClr val="B4F0FA"/>
                </a:solidFill>
                <a:ln w="9360">
                  <a:solidFill>
                    <a:srgbClr val="B4F0FA"/>
                  </a:solidFill>
                  <a:round/>
                  <a:headEnd/>
                  <a:tailEnd/>
                </a:ln>
              </p:spPr>
              <p:txBody>
                <a:bodyPr wrap="none" anchor="ctr"/>
                <a:lstStyle/>
                <a:p>
                  <a:endParaRPr lang="en-IN" b="1"/>
                </a:p>
              </p:txBody>
            </p:sp>
            <p:sp>
              <p:nvSpPr>
                <p:cNvPr id="13158" name="Freeform 417"/>
                <p:cNvSpPr>
                  <a:spLocks noChangeArrowheads="1"/>
                </p:cNvSpPr>
                <p:nvPr/>
              </p:nvSpPr>
              <p:spPr bwMode="auto">
                <a:xfrm>
                  <a:off x="1821" y="1965"/>
                  <a:ext cx="14" cy="8"/>
                </a:xfrm>
                <a:custGeom>
                  <a:avLst/>
                  <a:gdLst>
                    <a:gd name="T0" fmla="*/ 1 w 18"/>
                    <a:gd name="T1" fmla="*/ 1 h 14"/>
                    <a:gd name="T2" fmla="*/ 2 w 18"/>
                    <a:gd name="T3" fmla="*/ 1 h 14"/>
                    <a:gd name="T4" fmla="*/ 2 w 18"/>
                    <a:gd name="T5" fmla="*/ 0 h 14"/>
                    <a:gd name="T6" fmla="*/ 0 w 18"/>
                    <a:gd name="T7" fmla="*/ 0 h 14"/>
                    <a:gd name="T8" fmla="*/ 1 w 18"/>
                    <a:gd name="T9" fmla="*/ 1 h 14"/>
                    <a:gd name="T10" fmla="*/ 0 60000 65536"/>
                    <a:gd name="T11" fmla="*/ 0 60000 65536"/>
                    <a:gd name="T12" fmla="*/ 0 60000 65536"/>
                    <a:gd name="T13" fmla="*/ 0 60000 65536"/>
                    <a:gd name="T14" fmla="*/ 0 60000 65536"/>
                    <a:gd name="T15" fmla="*/ 0 w 18"/>
                    <a:gd name="T16" fmla="*/ 0 h 14"/>
                    <a:gd name="T17" fmla="*/ 18 w 18"/>
                    <a:gd name="T18" fmla="*/ 14 h 14"/>
                  </a:gdLst>
                  <a:ahLst/>
                  <a:cxnLst>
                    <a:cxn ang="T10">
                      <a:pos x="T0" y="T1"/>
                    </a:cxn>
                    <a:cxn ang="T11">
                      <a:pos x="T2" y="T3"/>
                    </a:cxn>
                    <a:cxn ang="T12">
                      <a:pos x="T4" y="T5"/>
                    </a:cxn>
                    <a:cxn ang="T13">
                      <a:pos x="T6" y="T7"/>
                    </a:cxn>
                    <a:cxn ang="T14">
                      <a:pos x="T8" y="T9"/>
                    </a:cxn>
                  </a:cxnLst>
                  <a:rect l="T15" t="T16" r="T17" b="T18"/>
                  <a:pathLst>
                    <a:path w="18" h="14">
                      <a:moveTo>
                        <a:pt x="1" y="14"/>
                      </a:moveTo>
                      <a:lnTo>
                        <a:pt x="15" y="2"/>
                      </a:lnTo>
                      <a:lnTo>
                        <a:pt x="18" y="0"/>
                      </a:lnTo>
                      <a:lnTo>
                        <a:pt x="0" y="0"/>
                      </a:lnTo>
                      <a:lnTo>
                        <a:pt x="1" y="14"/>
                      </a:lnTo>
                      <a:close/>
                    </a:path>
                  </a:pathLst>
                </a:custGeom>
                <a:solidFill>
                  <a:srgbClr val="B4F0FA"/>
                </a:solidFill>
                <a:ln w="9360">
                  <a:solidFill>
                    <a:srgbClr val="B4F0FA"/>
                  </a:solidFill>
                  <a:round/>
                  <a:headEnd/>
                  <a:tailEnd/>
                </a:ln>
              </p:spPr>
              <p:txBody>
                <a:bodyPr wrap="none" anchor="ctr"/>
                <a:lstStyle/>
                <a:p>
                  <a:endParaRPr lang="en-IN" b="1"/>
                </a:p>
              </p:txBody>
            </p:sp>
            <p:sp>
              <p:nvSpPr>
                <p:cNvPr id="13159" name="Freeform 418"/>
                <p:cNvSpPr>
                  <a:spLocks noChangeArrowheads="1"/>
                </p:cNvSpPr>
                <p:nvPr/>
              </p:nvSpPr>
              <p:spPr bwMode="auto">
                <a:xfrm>
                  <a:off x="2043" y="1935"/>
                  <a:ext cx="39" cy="50"/>
                </a:xfrm>
                <a:custGeom>
                  <a:avLst/>
                  <a:gdLst>
                    <a:gd name="T0" fmla="*/ 1 w 43"/>
                    <a:gd name="T1" fmla="*/ 2 h 65"/>
                    <a:gd name="T2" fmla="*/ 5 w 43"/>
                    <a:gd name="T3" fmla="*/ 2 h 65"/>
                    <a:gd name="T4" fmla="*/ 5 w 43"/>
                    <a:gd name="T5" fmla="*/ 2 h 65"/>
                    <a:gd name="T6" fmla="*/ 5 w 43"/>
                    <a:gd name="T7" fmla="*/ 0 h 65"/>
                    <a:gd name="T8" fmla="*/ 5 w 43"/>
                    <a:gd name="T9" fmla="*/ 2 h 65"/>
                    <a:gd name="T10" fmla="*/ 5 w 43"/>
                    <a:gd name="T11" fmla="*/ 2 h 65"/>
                    <a:gd name="T12" fmla="*/ 5 w 43"/>
                    <a:gd name="T13" fmla="*/ 2 h 65"/>
                    <a:gd name="T14" fmla="*/ 5 w 43"/>
                    <a:gd name="T15" fmla="*/ 2 h 65"/>
                    <a:gd name="T16" fmla="*/ 5 w 43"/>
                    <a:gd name="T17" fmla="*/ 2 h 65"/>
                    <a:gd name="T18" fmla="*/ 0 w 43"/>
                    <a:gd name="T19" fmla="*/ 2 h 65"/>
                    <a:gd name="T20" fmla="*/ 1 w 43"/>
                    <a:gd name="T21" fmla="*/ 2 h 6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3"/>
                    <a:gd name="T34" fmla="*/ 0 h 65"/>
                    <a:gd name="T35" fmla="*/ 43 w 43"/>
                    <a:gd name="T36" fmla="*/ 65 h 6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3" h="65">
                      <a:moveTo>
                        <a:pt x="1" y="65"/>
                      </a:moveTo>
                      <a:lnTo>
                        <a:pt x="6" y="36"/>
                      </a:lnTo>
                      <a:lnTo>
                        <a:pt x="12" y="7"/>
                      </a:lnTo>
                      <a:lnTo>
                        <a:pt x="14" y="0"/>
                      </a:lnTo>
                      <a:lnTo>
                        <a:pt x="14" y="7"/>
                      </a:lnTo>
                      <a:lnTo>
                        <a:pt x="29" y="7"/>
                      </a:lnTo>
                      <a:lnTo>
                        <a:pt x="29" y="36"/>
                      </a:lnTo>
                      <a:lnTo>
                        <a:pt x="43" y="36"/>
                      </a:lnTo>
                      <a:lnTo>
                        <a:pt x="43" y="65"/>
                      </a:lnTo>
                      <a:lnTo>
                        <a:pt x="0" y="65"/>
                      </a:lnTo>
                      <a:lnTo>
                        <a:pt x="1" y="65"/>
                      </a:lnTo>
                      <a:close/>
                    </a:path>
                  </a:pathLst>
                </a:custGeom>
                <a:solidFill>
                  <a:srgbClr val="B4F0FA"/>
                </a:solidFill>
                <a:ln w="9360">
                  <a:solidFill>
                    <a:srgbClr val="B4F0FA"/>
                  </a:solidFill>
                  <a:round/>
                  <a:headEnd/>
                  <a:tailEnd/>
                </a:ln>
              </p:spPr>
              <p:txBody>
                <a:bodyPr wrap="none" anchor="ctr"/>
                <a:lstStyle/>
                <a:p>
                  <a:endParaRPr lang="en-IN" b="1"/>
                </a:p>
              </p:txBody>
            </p:sp>
            <p:sp>
              <p:nvSpPr>
                <p:cNvPr id="13160" name="Freeform 419"/>
                <p:cNvSpPr>
                  <a:spLocks noChangeArrowheads="1"/>
                </p:cNvSpPr>
                <p:nvPr/>
              </p:nvSpPr>
              <p:spPr bwMode="auto">
                <a:xfrm>
                  <a:off x="2162" y="1917"/>
                  <a:ext cx="188" cy="68"/>
                </a:xfrm>
                <a:custGeom>
                  <a:avLst/>
                  <a:gdLst>
                    <a:gd name="T0" fmla="*/ 0 w 192"/>
                    <a:gd name="T1" fmla="*/ 2 h 86"/>
                    <a:gd name="T2" fmla="*/ 0 w 192"/>
                    <a:gd name="T3" fmla="*/ 2 h 86"/>
                    <a:gd name="T4" fmla="*/ 119 w 192"/>
                    <a:gd name="T5" fmla="*/ 2 h 86"/>
                    <a:gd name="T6" fmla="*/ 111 w 192"/>
                    <a:gd name="T7" fmla="*/ 2 h 86"/>
                    <a:gd name="T8" fmla="*/ 106 w 192"/>
                    <a:gd name="T9" fmla="*/ 2 h 86"/>
                    <a:gd name="T10" fmla="*/ 107 w 192"/>
                    <a:gd name="T11" fmla="*/ 2 h 86"/>
                    <a:gd name="T12" fmla="*/ 102 w 192"/>
                    <a:gd name="T13" fmla="*/ 2 h 86"/>
                    <a:gd name="T14" fmla="*/ 93 w 192"/>
                    <a:gd name="T15" fmla="*/ 2 h 86"/>
                    <a:gd name="T16" fmla="*/ 83 w 192"/>
                    <a:gd name="T17" fmla="*/ 2 h 86"/>
                    <a:gd name="T18" fmla="*/ 71 w 192"/>
                    <a:gd name="T19" fmla="*/ 2 h 86"/>
                    <a:gd name="T20" fmla="*/ 63 w 192"/>
                    <a:gd name="T21" fmla="*/ 0 h 86"/>
                    <a:gd name="T22" fmla="*/ 53 w 192"/>
                    <a:gd name="T23" fmla="*/ 0 h 86"/>
                    <a:gd name="T24" fmla="*/ 52 w 192"/>
                    <a:gd name="T25" fmla="*/ 1 h 86"/>
                    <a:gd name="T26" fmla="*/ 50 w 192"/>
                    <a:gd name="T27" fmla="*/ 0 h 86"/>
                    <a:gd name="T28" fmla="*/ 14 w 192"/>
                    <a:gd name="T29" fmla="*/ 0 h 86"/>
                    <a:gd name="T30" fmla="*/ 15 w 192"/>
                    <a:gd name="T31" fmla="*/ 1 h 86"/>
                    <a:gd name="T32" fmla="*/ 24 w 192"/>
                    <a:gd name="T33" fmla="*/ 2 h 86"/>
                    <a:gd name="T34" fmla="*/ 21 w 192"/>
                    <a:gd name="T35" fmla="*/ 2 h 86"/>
                    <a:gd name="T36" fmla="*/ 15 w 192"/>
                    <a:gd name="T37" fmla="*/ 2 h 86"/>
                    <a:gd name="T38" fmla="*/ 1 w 192"/>
                    <a:gd name="T39" fmla="*/ 2 h 86"/>
                    <a:gd name="T40" fmla="*/ 0 w 192"/>
                    <a:gd name="T41" fmla="*/ 2 h 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2"/>
                    <a:gd name="T64" fmla="*/ 0 h 86"/>
                    <a:gd name="T65" fmla="*/ 192 w 192"/>
                    <a:gd name="T66" fmla="*/ 86 h 8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2" h="86">
                      <a:moveTo>
                        <a:pt x="0" y="84"/>
                      </a:moveTo>
                      <a:lnTo>
                        <a:pt x="0" y="86"/>
                      </a:lnTo>
                      <a:lnTo>
                        <a:pt x="192" y="86"/>
                      </a:lnTo>
                      <a:lnTo>
                        <a:pt x="177" y="72"/>
                      </a:lnTo>
                      <a:lnTo>
                        <a:pt x="169" y="57"/>
                      </a:lnTo>
                      <a:lnTo>
                        <a:pt x="170" y="28"/>
                      </a:lnTo>
                      <a:lnTo>
                        <a:pt x="162" y="17"/>
                      </a:lnTo>
                      <a:lnTo>
                        <a:pt x="147" y="17"/>
                      </a:lnTo>
                      <a:lnTo>
                        <a:pt x="133" y="3"/>
                      </a:lnTo>
                      <a:lnTo>
                        <a:pt x="118" y="3"/>
                      </a:lnTo>
                      <a:lnTo>
                        <a:pt x="99" y="0"/>
                      </a:lnTo>
                      <a:lnTo>
                        <a:pt x="76" y="0"/>
                      </a:lnTo>
                      <a:lnTo>
                        <a:pt x="74" y="1"/>
                      </a:lnTo>
                      <a:lnTo>
                        <a:pt x="72" y="0"/>
                      </a:lnTo>
                      <a:lnTo>
                        <a:pt x="14" y="0"/>
                      </a:lnTo>
                      <a:lnTo>
                        <a:pt x="15" y="1"/>
                      </a:lnTo>
                      <a:lnTo>
                        <a:pt x="25" y="29"/>
                      </a:lnTo>
                      <a:lnTo>
                        <a:pt x="21" y="58"/>
                      </a:lnTo>
                      <a:lnTo>
                        <a:pt x="15" y="69"/>
                      </a:lnTo>
                      <a:lnTo>
                        <a:pt x="1" y="86"/>
                      </a:lnTo>
                      <a:lnTo>
                        <a:pt x="0" y="84"/>
                      </a:lnTo>
                      <a:close/>
                    </a:path>
                  </a:pathLst>
                </a:custGeom>
                <a:solidFill>
                  <a:srgbClr val="B4F0FA"/>
                </a:solidFill>
                <a:ln w="9360">
                  <a:solidFill>
                    <a:srgbClr val="B4F0FA"/>
                  </a:solidFill>
                  <a:round/>
                  <a:headEnd/>
                  <a:tailEnd/>
                </a:ln>
              </p:spPr>
              <p:txBody>
                <a:bodyPr wrap="none" anchor="ctr"/>
                <a:lstStyle/>
                <a:p>
                  <a:endParaRPr lang="en-IN" b="1"/>
                </a:p>
              </p:txBody>
            </p:sp>
            <p:sp>
              <p:nvSpPr>
                <p:cNvPr id="13161" name="Freeform 420"/>
                <p:cNvSpPr>
                  <a:spLocks noChangeArrowheads="1"/>
                </p:cNvSpPr>
                <p:nvPr/>
              </p:nvSpPr>
              <p:spPr bwMode="auto">
                <a:xfrm>
                  <a:off x="2577" y="1917"/>
                  <a:ext cx="1370" cy="69"/>
                </a:xfrm>
                <a:custGeom>
                  <a:avLst/>
                  <a:gdLst>
                    <a:gd name="T0" fmla="*/ 5 w 1374"/>
                    <a:gd name="T1" fmla="*/ 2 h 87"/>
                    <a:gd name="T2" fmla="*/ 13 w 1374"/>
                    <a:gd name="T3" fmla="*/ 2 h 87"/>
                    <a:gd name="T4" fmla="*/ 28 w 1374"/>
                    <a:gd name="T5" fmla="*/ 2 h 87"/>
                    <a:gd name="T6" fmla="*/ 58 w 1374"/>
                    <a:gd name="T7" fmla="*/ 2 h 87"/>
                    <a:gd name="T8" fmla="*/ 72 w 1374"/>
                    <a:gd name="T9" fmla="*/ 2 h 87"/>
                    <a:gd name="T10" fmla="*/ 83 w 1374"/>
                    <a:gd name="T11" fmla="*/ 2 h 87"/>
                    <a:gd name="T12" fmla="*/ 87 w 1374"/>
                    <a:gd name="T13" fmla="*/ 2 h 87"/>
                    <a:gd name="T14" fmla="*/ 101 w 1374"/>
                    <a:gd name="T15" fmla="*/ 2 h 87"/>
                    <a:gd name="T16" fmla="*/ 115 w 1374"/>
                    <a:gd name="T17" fmla="*/ 2 h 87"/>
                    <a:gd name="T18" fmla="*/ 130 w 1374"/>
                    <a:gd name="T19" fmla="*/ 2 h 87"/>
                    <a:gd name="T20" fmla="*/ 144 w 1374"/>
                    <a:gd name="T21" fmla="*/ 2 h 87"/>
                    <a:gd name="T22" fmla="*/ 159 w 1374"/>
                    <a:gd name="T23" fmla="*/ 2 h 87"/>
                    <a:gd name="T24" fmla="*/ 171 w 1374"/>
                    <a:gd name="T25" fmla="*/ 2 h 87"/>
                    <a:gd name="T26" fmla="*/ 171 w 1374"/>
                    <a:gd name="T27" fmla="*/ 2 h 87"/>
                    <a:gd name="T28" fmla="*/ 171 w 1374"/>
                    <a:gd name="T29" fmla="*/ 2 h 87"/>
                    <a:gd name="T30" fmla="*/ 182 w 1374"/>
                    <a:gd name="T31" fmla="*/ 2 h 87"/>
                    <a:gd name="T32" fmla="*/ 196 w 1374"/>
                    <a:gd name="T33" fmla="*/ 2 h 87"/>
                    <a:gd name="T34" fmla="*/ 210 w 1374"/>
                    <a:gd name="T35" fmla="*/ 2 h 87"/>
                    <a:gd name="T36" fmla="*/ 214 w 1374"/>
                    <a:gd name="T37" fmla="*/ 0 h 87"/>
                    <a:gd name="T38" fmla="*/ 1285 w 1374"/>
                    <a:gd name="T39" fmla="*/ 0 h 87"/>
                    <a:gd name="T40" fmla="*/ 1279 w 1374"/>
                    <a:gd name="T41" fmla="*/ 2 h 87"/>
                    <a:gd name="T42" fmla="*/ 1272 w 1374"/>
                    <a:gd name="T43" fmla="*/ 2 h 87"/>
                    <a:gd name="T44" fmla="*/ 1264 w 1374"/>
                    <a:gd name="T45" fmla="*/ 2 h 87"/>
                    <a:gd name="T46" fmla="*/ 1249 w 1374"/>
                    <a:gd name="T47" fmla="*/ 2 h 87"/>
                    <a:gd name="T48" fmla="*/ 1235 w 1374"/>
                    <a:gd name="T49" fmla="*/ 2 h 87"/>
                    <a:gd name="T50" fmla="*/ 1233 w 1374"/>
                    <a:gd name="T51" fmla="*/ 2 h 87"/>
                    <a:gd name="T52" fmla="*/ 1235 w 1374"/>
                    <a:gd name="T53" fmla="*/ 2 h 87"/>
                    <a:gd name="T54" fmla="*/ 1246 w 1374"/>
                    <a:gd name="T55" fmla="*/ 2 h 87"/>
                    <a:gd name="T56" fmla="*/ 0 w 1374"/>
                    <a:gd name="T57" fmla="*/ 2 h 87"/>
                    <a:gd name="T58" fmla="*/ 5 w 1374"/>
                    <a:gd name="T59" fmla="*/ 2 h 8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374"/>
                    <a:gd name="T91" fmla="*/ 0 h 87"/>
                    <a:gd name="T92" fmla="*/ 1374 w 1374"/>
                    <a:gd name="T93" fmla="*/ 87 h 8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374" h="87">
                      <a:moveTo>
                        <a:pt x="5" y="86"/>
                      </a:moveTo>
                      <a:lnTo>
                        <a:pt x="13" y="83"/>
                      </a:lnTo>
                      <a:lnTo>
                        <a:pt x="28" y="79"/>
                      </a:lnTo>
                      <a:lnTo>
                        <a:pt x="58" y="73"/>
                      </a:lnTo>
                      <a:lnTo>
                        <a:pt x="72" y="69"/>
                      </a:lnTo>
                      <a:lnTo>
                        <a:pt x="83" y="58"/>
                      </a:lnTo>
                      <a:lnTo>
                        <a:pt x="87" y="55"/>
                      </a:lnTo>
                      <a:lnTo>
                        <a:pt x="101" y="54"/>
                      </a:lnTo>
                      <a:lnTo>
                        <a:pt x="115" y="58"/>
                      </a:lnTo>
                      <a:lnTo>
                        <a:pt x="130" y="49"/>
                      </a:lnTo>
                      <a:lnTo>
                        <a:pt x="144" y="54"/>
                      </a:lnTo>
                      <a:lnTo>
                        <a:pt x="159" y="42"/>
                      </a:lnTo>
                      <a:lnTo>
                        <a:pt x="173" y="31"/>
                      </a:lnTo>
                      <a:lnTo>
                        <a:pt x="174" y="29"/>
                      </a:lnTo>
                      <a:lnTo>
                        <a:pt x="187" y="15"/>
                      </a:lnTo>
                      <a:lnTo>
                        <a:pt x="202" y="13"/>
                      </a:lnTo>
                      <a:lnTo>
                        <a:pt x="216" y="6"/>
                      </a:lnTo>
                      <a:lnTo>
                        <a:pt x="231" y="2"/>
                      </a:lnTo>
                      <a:lnTo>
                        <a:pt x="235" y="0"/>
                      </a:lnTo>
                      <a:lnTo>
                        <a:pt x="1374" y="0"/>
                      </a:lnTo>
                      <a:lnTo>
                        <a:pt x="1368" y="12"/>
                      </a:lnTo>
                      <a:lnTo>
                        <a:pt x="1361" y="29"/>
                      </a:lnTo>
                      <a:lnTo>
                        <a:pt x="1353" y="50"/>
                      </a:lnTo>
                      <a:lnTo>
                        <a:pt x="1338" y="58"/>
                      </a:lnTo>
                      <a:lnTo>
                        <a:pt x="1324" y="57"/>
                      </a:lnTo>
                      <a:lnTo>
                        <a:pt x="1322" y="58"/>
                      </a:lnTo>
                      <a:lnTo>
                        <a:pt x="1324" y="63"/>
                      </a:lnTo>
                      <a:lnTo>
                        <a:pt x="1335" y="87"/>
                      </a:lnTo>
                      <a:lnTo>
                        <a:pt x="0" y="87"/>
                      </a:lnTo>
                      <a:lnTo>
                        <a:pt x="5" y="86"/>
                      </a:lnTo>
                      <a:close/>
                    </a:path>
                  </a:pathLst>
                </a:custGeom>
                <a:solidFill>
                  <a:srgbClr val="B4F0FA"/>
                </a:solidFill>
                <a:ln w="9360">
                  <a:solidFill>
                    <a:srgbClr val="B4F0FA"/>
                  </a:solidFill>
                  <a:round/>
                  <a:headEnd/>
                  <a:tailEnd/>
                </a:ln>
              </p:spPr>
              <p:txBody>
                <a:bodyPr wrap="none" anchor="ctr"/>
                <a:lstStyle/>
                <a:p>
                  <a:endParaRPr lang="en-IN" b="1"/>
                </a:p>
              </p:txBody>
            </p:sp>
            <p:sp>
              <p:nvSpPr>
                <p:cNvPr id="13162" name="Freeform 421"/>
                <p:cNvSpPr>
                  <a:spLocks noChangeArrowheads="1"/>
                </p:cNvSpPr>
                <p:nvPr/>
              </p:nvSpPr>
              <p:spPr bwMode="auto">
                <a:xfrm>
                  <a:off x="4139" y="1917"/>
                  <a:ext cx="33" cy="51"/>
                </a:xfrm>
                <a:custGeom>
                  <a:avLst/>
                  <a:gdLst>
                    <a:gd name="T0" fmla="*/ 4 w 37"/>
                    <a:gd name="T1" fmla="*/ 2 h 66"/>
                    <a:gd name="T2" fmla="*/ 4 w 37"/>
                    <a:gd name="T3" fmla="*/ 2 h 66"/>
                    <a:gd name="T4" fmla="*/ 4 w 37"/>
                    <a:gd name="T5" fmla="*/ 2 h 66"/>
                    <a:gd name="T6" fmla="*/ 4 w 37"/>
                    <a:gd name="T7" fmla="*/ 2 h 66"/>
                    <a:gd name="T8" fmla="*/ 4 w 37"/>
                    <a:gd name="T9" fmla="*/ 2 h 66"/>
                    <a:gd name="T10" fmla="*/ 4 w 37"/>
                    <a:gd name="T11" fmla="*/ 0 h 66"/>
                    <a:gd name="T12" fmla="*/ 2 w 37"/>
                    <a:gd name="T13" fmla="*/ 0 h 66"/>
                    <a:gd name="T14" fmla="*/ 0 w 37"/>
                    <a:gd name="T15" fmla="*/ 2 h 66"/>
                    <a:gd name="T16" fmla="*/ 4 w 37"/>
                    <a:gd name="T17" fmla="*/ 2 h 66"/>
                    <a:gd name="T18" fmla="*/ 4 w 37"/>
                    <a:gd name="T19" fmla="*/ 2 h 66"/>
                    <a:gd name="T20" fmla="*/ 4 w 37"/>
                    <a:gd name="T21" fmla="*/ 2 h 66"/>
                    <a:gd name="T22" fmla="*/ 4 w 37"/>
                    <a:gd name="T23" fmla="*/ 2 h 6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7"/>
                    <a:gd name="T37" fmla="*/ 0 h 66"/>
                    <a:gd name="T38" fmla="*/ 37 w 37"/>
                    <a:gd name="T39" fmla="*/ 66 h 6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7" h="66">
                      <a:moveTo>
                        <a:pt x="20" y="61"/>
                      </a:moveTo>
                      <a:lnTo>
                        <a:pt x="34" y="66"/>
                      </a:lnTo>
                      <a:lnTo>
                        <a:pt x="37" y="58"/>
                      </a:lnTo>
                      <a:lnTo>
                        <a:pt x="34" y="49"/>
                      </a:lnTo>
                      <a:lnTo>
                        <a:pt x="27" y="29"/>
                      </a:lnTo>
                      <a:lnTo>
                        <a:pt x="26" y="0"/>
                      </a:lnTo>
                      <a:lnTo>
                        <a:pt x="2" y="0"/>
                      </a:lnTo>
                      <a:lnTo>
                        <a:pt x="0" y="29"/>
                      </a:lnTo>
                      <a:lnTo>
                        <a:pt x="4" y="42"/>
                      </a:lnTo>
                      <a:lnTo>
                        <a:pt x="15" y="58"/>
                      </a:lnTo>
                      <a:lnTo>
                        <a:pt x="19" y="61"/>
                      </a:lnTo>
                      <a:lnTo>
                        <a:pt x="20" y="61"/>
                      </a:lnTo>
                      <a:close/>
                    </a:path>
                  </a:pathLst>
                </a:custGeom>
                <a:solidFill>
                  <a:srgbClr val="B4F0FA"/>
                </a:solidFill>
                <a:ln w="9360">
                  <a:solidFill>
                    <a:srgbClr val="B4F0FA"/>
                  </a:solidFill>
                  <a:round/>
                  <a:headEnd/>
                  <a:tailEnd/>
                </a:ln>
              </p:spPr>
              <p:txBody>
                <a:bodyPr wrap="none" anchor="ctr"/>
                <a:lstStyle/>
                <a:p>
                  <a:endParaRPr lang="en-IN" b="1"/>
                </a:p>
              </p:txBody>
            </p:sp>
            <p:sp>
              <p:nvSpPr>
                <p:cNvPr id="13163" name="Freeform 422"/>
                <p:cNvSpPr>
                  <a:spLocks noChangeArrowheads="1"/>
                </p:cNvSpPr>
                <p:nvPr/>
              </p:nvSpPr>
              <p:spPr bwMode="auto">
                <a:xfrm>
                  <a:off x="4327" y="1971"/>
                  <a:ext cx="10" cy="14"/>
                </a:xfrm>
                <a:custGeom>
                  <a:avLst/>
                  <a:gdLst>
                    <a:gd name="T0" fmla="*/ 0 w 14"/>
                    <a:gd name="T1" fmla="*/ 1 h 21"/>
                    <a:gd name="T2" fmla="*/ 1 w 14"/>
                    <a:gd name="T3" fmla="*/ 0 h 21"/>
                    <a:gd name="T4" fmla="*/ 1 w 14"/>
                    <a:gd name="T5" fmla="*/ 1 h 21"/>
                    <a:gd name="T6" fmla="*/ 0 w 14"/>
                    <a:gd name="T7" fmla="*/ 1 h 21"/>
                    <a:gd name="T8" fmla="*/ 0 60000 65536"/>
                    <a:gd name="T9" fmla="*/ 0 60000 65536"/>
                    <a:gd name="T10" fmla="*/ 0 60000 65536"/>
                    <a:gd name="T11" fmla="*/ 0 60000 65536"/>
                    <a:gd name="T12" fmla="*/ 0 w 14"/>
                    <a:gd name="T13" fmla="*/ 0 h 21"/>
                    <a:gd name="T14" fmla="*/ 14 w 14"/>
                    <a:gd name="T15" fmla="*/ 21 h 21"/>
                  </a:gdLst>
                  <a:ahLst/>
                  <a:cxnLst>
                    <a:cxn ang="T8">
                      <a:pos x="T0" y="T1"/>
                    </a:cxn>
                    <a:cxn ang="T9">
                      <a:pos x="T2" y="T3"/>
                    </a:cxn>
                    <a:cxn ang="T10">
                      <a:pos x="T4" y="T5"/>
                    </a:cxn>
                    <a:cxn ang="T11">
                      <a:pos x="T6" y="T7"/>
                    </a:cxn>
                  </a:cxnLst>
                  <a:rect l="T12" t="T13" r="T14" b="T15"/>
                  <a:pathLst>
                    <a:path w="14" h="21">
                      <a:moveTo>
                        <a:pt x="0" y="21"/>
                      </a:moveTo>
                      <a:lnTo>
                        <a:pt x="8" y="0"/>
                      </a:lnTo>
                      <a:lnTo>
                        <a:pt x="14" y="21"/>
                      </a:lnTo>
                      <a:lnTo>
                        <a:pt x="0" y="21"/>
                      </a:lnTo>
                      <a:close/>
                    </a:path>
                  </a:pathLst>
                </a:custGeom>
                <a:solidFill>
                  <a:srgbClr val="B4F0FA"/>
                </a:solidFill>
                <a:ln w="9360">
                  <a:solidFill>
                    <a:srgbClr val="B4F0FA"/>
                  </a:solidFill>
                  <a:round/>
                  <a:headEnd/>
                  <a:tailEnd/>
                </a:ln>
              </p:spPr>
              <p:txBody>
                <a:bodyPr wrap="none" anchor="ctr"/>
                <a:lstStyle/>
                <a:p>
                  <a:endParaRPr lang="en-IN" b="1"/>
                </a:p>
              </p:txBody>
            </p:sp>
            <p:sp>
              <p:nvSpPr>
                <p:cNvPr id="13164" name="Freeform 423"/>
                <p:cNvSpPr>
                  <a:spLocks noChangeArrowheads="1"/>
                </p:cNvSpPr>
                <p:nvPr/>
              </p:nvSpPr>
              <p:spPr bwMode="auto">
                <a:xfrm>
                  <a:off x="1977" y="1957"/>
                  <a:ext cx="10" cy="4"/>
                </a:xfrm>
                <a:custGeom>
                  <a:avLst/>
                  <a:gdLst>
                    <a:gd name="T0" fmla="*/ 1 w 14"/>
                    <a:gd name="T1" fmla="*/ 0 h 9"/>
                    <a:gd name="T2" fmla="*/ 1 w 14"/>
                    <a:gd name="T3" fmla="*/ 0 h 9"/>
                    <a:gd name="T4" fmla="*/ 1 w 14"/>
                    <a:gd name="T5" fmla="*/ 0 h 9"/>
                    <a:gd name="T6" fmla="*/ 0 w 14"/>
                    <a:gd name="T7" fmla="*/ 0 h 9"/>
                    <a:gd name="T8" fmla="*/ 1 w 14"/>
                    <a:gd name="T9" fmla="*/ 0 h 9"/>
                    <a:gd name="T10" fmla="*/ 0 60000 65536"/>
                    <a:gd name="T11" fmla="*/ 0 60000 65536"/>
                    <a:gd name="T12" fmla="*/ 0 60000 65536"/>
                    <a:gd name="T13" fmla="*/ 0 60000 65536"/>
                    <a:gd name="T14" fmla="*/ 0 60000 65536"/>
                    <a:gd name="T15" fmla="*/ 0 w 14"/>
                    <a:gd name="T16" fmla="*/ 0 h 9"/>
                    <a:gd name="T17" fmla="*/ 14 w 14"/>
                    <a:gd name="T18" fmla="*/ 9 h 9"/>
                  </a:gdLst>
                  <a:ahLst/>
                  <a:cxnLst>
                    <a:cxn ang="T10">
                      <a:pos x="T0" y="T1"/>
                    </a:cxn>
                    <a:cxn ang="T11">
                      <a:pos x="T2" y="T3"/>
                    </a:cxn>
                    <a:cxn ang="T12">
                      <a:pos x="T4" y="T5"/>
                    </a:cxn>
                    <a:cxn ang="T13">
                      <a:pos x="T6" y="T7"/>
                    </a:cxn>
                    <a:cxn ang="T14">
                      <a:pos x="T8" y="T9"/>
                    </a:cxn>
                  </a:cxnLst>
                  <a:rect l="T15" t="T16" r="T17" b="T18"/>
                  <a:pathLst>
                    <a:path w="14" h="9">
                      <a:moveTo>
                        <a:pt x="1" y="9"/>
                      </a:moveTo>
                      <a:lnTo>
                        <a:pt x="14" y="9"/>
                      </a:lnTo>
                      <a:lnTo>
                        <a:pt x="7" y="0"/>
                      </a:lnTo>
                      <a:lnTo>
                        <a:pt x="0" y="9"/>
                      </a:lnTo>
                      <a:lnTo>
                        <a:pt x="1" y="9"/>
                      </a:lnTo>
                      <a:close/>
                    </a:path>
                  </a:pathLst>
                </a:custGeom>
                <a:solidFill>
                  <a:srgbClr val="B4F0FA"/>
                </a:solidFill>
                <a:ln w="9360">
                  <a:solidFill>
                    <a:srgbClr val="B4F0FA"/>
                  </a:solidFill>
                  <a:round/>
                  <a:headEnd/>
                  <a:tailEnd/>
                </a:ln>
              </p:spPr>
              <p:txBody>
                <a:bodyPr wrap="none" anchor="ctr"/>
                <a:lstStyle/>
                <a:p>
                  <a:endParaRPr lang="en-IN" b="1"/>
                </a:p>
              </p:txBody>
            </p:sp>
            <p:sp>
              <p:nvSpPr>
                <p:cNvPr id="13165" name="Freeform 424"/>
                <p:cNvSpPr>
                  <a:spLocks noChangeArrowheads="1"/>
                </p:cNvSpPr>
                <p:nvPr/>
              </p:nvSpPr>
              <p:spPr bwMode="auto">
                <a:xfrm>
                  <a:off x="4325" y="1938"/>
                  <a:ext cx="21" cy="20"/>
                </a:xfrm>
                <a:custGeom>
                  <a:avLst/>
                  <a:gdLst>
                    <a:gd name="T0" fmla="*/ 3 w 25"/>
                    <a:gd name="T1" fmla="*/ 1 h 29"/>
                    <a:gd name="T2" fmla="*/ 3 w 25"/>
                    <a:gd name="T3" fmla="*/ 1 h 29"/>
                    <a:gd name="T4" fmla="*/ 3 w 25"/>
                    <a:gd name="T5" fmla="*/ 1 h 29"/>
                    <a:gd name="T6" fmla="*/ 3 w 25"/>
                    <a:gd name="T7" fmla="*/ 1 h 29"/>
                    <a:gd name="T8" fmla="*/ 3 w 25"/>
                    <a:gd name="T9" fmla="*/ 0 h 29"/>
                    <a:gd name="T10" fmla="*/ 0 w 25"/>
                    <a:gd name="T11" fmla="*/ 1 h 29"/>
                    <a:gd name="T12" fmla="*/ 3 w 25"/>
                    <a:gd name="T13" fmla="*/ 1 h 29"/>
                    <a:gd name="T14" fmla="*/ 3 w 25"/>
                    <a:gd name="T15" fmla="*/ 1 h 29"/>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29"/>
                    <a:gd name="T26" fmla="*/ 25 w 25"/>
                    <a:gd name="T27" fmla="*/ 29 h 2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29">
                      <a:moveTo>
                        <a:pt x="10" y="29"/>
                      </a:moveTo>
                      <a:lnTo>
                        <a:pt x="25" y="16"/>
                      </a:lnTo>
                      <a:lnTo>
                        <a:pt x="25" y="3"/>
                      </a:lnTo>
                      <a:lnTo>
                        <a:pt x="10" y="3"/>
                      </a:lnTo>
                      <a:lnTo>
                        <a:pt x="10" y="0"/>
                      </a:lnTo>
                      <a:lnTo>
                        <a:pt x="0" y="3"/>
                      </a:lnTo>
                      <a:lnTo>
                        <a:pt x="10" y="28"/>
                      </a:lnTo>
                      <a:lnTo>
                        <a:pt x="10" y="29"/>
                      </a:lnTo>
                      <a:close/>
                    </a:path>
                  </a:pathLst>
                </a:custGeom>
                <a:solidFill>
                  <a:srgbClr val="B4F0FA"/>
                </a:solidFill>
                <a:ln w="9360">
                  <a:solidFill>
                    <a:srgbClr val="B4F0FA"/>
                  </a:solidFill>
                  <a:round/>
                  <a:headEnd/>
                  <a:tailEnd/>
                </a:ln>
              </p:spPr>
              <p:txBody>
                <a:bodyPr wrap="none" anchor="ctr"/>
                <a:lstStyle/>
                <a:p>
                  <a:endParaRPr lang="en-IN" b="1"/>
                </a:p>
              </p:txBody>
            </p:sp>
            <p:sp>
              <p:nvSpPr>
                <p:cNvPr id="13166" name="Freeform 425"/>
                <p:cNvSpPr>
                  <a:spLocks noChangeArrowheads="1"/>
                </p:cNvSpPr>
                <p:nvPr/>
              </p:nvSpPr>
              <p:spPr bwMode="auto">
                <a:xfrm>
                  <a:off x="1730" y="1965"/>
                  <a:ext cx="0" cy="2"/>
                </a:xfrm>
                <a:custGeom>
                  <a:avLst/>
                  <a:gdLst>
                    <a:gd name="T0" fmla="*/ 0 w 2"/>
                    <a:gd name="T1" fmla="*/ 0 h 7"/>
                    <a:gd name="T2" fmla="*/ 0 w 2"/>
                    <a:gd name="T3" fmla="*/ 0 h 7"/>
                    <a:gd name="T4" fmla="*/ 0 w 2"/>
                    <a:gd name="T5" fmla="*/ 0 h 7"/>
                    <a:gd name="T6" fmla="*/ 0 w 2"/>
                    <a:gd name="T7" fmla="*/ 0 h 7"/>
                    <a:gd name="T8" fmla="*/ 0 60000 65536"/>
                    <a:gd name="T9" fmla="*/ 0 60000 65536"/>
                    <a:gd name="T10" fmla="*/ 0 60000 65536"/>
                    <a:gd name="T11" fmla="*/ 0 60000 65536"/>
                    <a:gd name="T12" fmla="*/ 0 w 2"/>
                    <a:gd name="T13" fmla="*/ 0 h 7"/>
                    <a:gd name="T14" fmla="*/ 0 w 2"/>
                    <a:gd name="T15" fmla="*/ 7 h 7"/>
                  </a:gdLst>
                  <a:ahLst/>
                  <a:cxnLst>
                    <a:cxn ang="T8">
                      <a:pos x="T0" y="T1"/>
                    </a:cxn>
                    <a:cxn ang="T9">
                      <a:pos x="T2" y="T3"/>
                    </a:cxn>
                    <a:cxn ang="T10">
                      <a:pos x="T4" y="T5"/>
                    </a:cxn>
                    <a:cxn ang="T11">
                      <a:pos x="T6" y="T7"/>
                    </a:cxn>
                  </a:cxnLst>
                  <a:rect l="T12" t="T13" r="T14" b="T15"/>
                  <a:pathLst>
                    <a:path w="2" h="7">
                      <a:moveTo>
                        <a:pt x="2" y="7"/>
                      </a:moveTo>
                      <a:lnTo>
                        <a:pt x="2" y="0"/>
                      </a:lnTo>
                      <a:lnTo>
                        <a:pt x="0" y="0"/>
                      </a:lnTo>
                      <a:lnTo>
                        <a:pt x="2" y="7"/>
                      </a:lnTo>
                      <a:close/>
                    </a:path>
                  </a:pathLst>
                </a:custGeom>
                <a:solidFill>
                  <a:srgbClr val="E1FFFF"/>
                </a:solidFill>
                <a:ln w="9360">
                  <a:solidFill>
                    <a:srgbClr val="E1FFFF"/>
                  </a:solidFill>
                  <a:round/>
                  <a:headEnd/>
                  <a:tailEnd/>
                </a:ln>
              </p:spPr>
              <p:txBody>
                <a:bodyPr wrap="none" anchor="ctr"/>
                <a:lstStyle/>
                <a:p>
                  <a:endParaRPr lang="en-IN" b="1"/>
                </a:p>
              </p:txBody>
            </p:sp>
            <p:sp>
              <p:nvSpPr>
                <p:cNvPr id="13167" name="Freeform 426"/>
                <p:cNvSpPr>
                  <a:spLocks noChangeArrowheads="1"/>
                </p:cNvSpPr>
                <p:nvPr/>
              </p:nvSpPr>
              <p:spPr bwMode="auto">
                <a:xfrm>
                  <a:off x="2057" y="1940"/>
                  <a:ext cx="25" cy="44"/>
                </a:xfrm>
                <a:custGeom>
                  <a:avLst/>
                  <a:gdLst>
                    <a:gd name="T0" fmla="*/ 2 w 29"/>
                    <a:gd name="T1" fmla="*/ 2 h 58"/>
                    <a:gd name="T2" fmla="*/ 3 w 29"/>
                    <a:gd name="T3" fmla="*/ 0 h 58"/>
                    <a:gd name="T4" fmla="*/ 3 w 29"/>
                    <a:gd name="T5" fmla="*/ 2 h 58"/>
                    <a:gd name="T6" fmla="*/ 3 w 29"/>
                    <a:gd name="T7" fmla="*/ 2 h 58"/>
                    <a:gd name="T8" fmla="*/ 3 w 29"/>
                    <a:gd name="T9" fmla="*/ 2 h 58"/>
                    <a:gd name="T10" fmla="*/ 0 w 29"/>
                    <a:gd name="T11" fmla="*/ 2 h 58"/>
                    <a:gd name="T12" fmla="*/ 2 w 29"/>
                    <a:gd name="T13" fmla="*/ 2 h 58"/>
                    <a:gd name="T14" fmla="*/ 0 60000 65536"/>
                    <a:gd name="T15" fmla="*/ 0 60000 65536"/>
                    <a:gd name="T16" fmla="*/ 0 60000 65536"/>
                    <a:gd name="T17" fmla="*/ 0 60000 65536"/>
                    <a:gd name="T18" fmla="*/ 0 60000 65536"/>
                    <a:gd name="T19" fmla="*/ 0 60000 65536"/>
                    <a:gd name="T20" fmla="*/ 0 60000 65536"/>
                    <a:gd name="T21" fmla="*/ 0 w 29"/>
                    <a:gd name="T22" fmla="*/ 0 h 58"/>
                    <a:gd name="T23" fmla="*/ 29 w 29"/>
                    <a:gd name="T24" fmla="*/ 58 h 5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58">
                      <a:moveTo>
                        <a:pt x="2" y="58"/>
                      </a:moveTo>
                      <a:lnTo>
                        <a:pt x="15" y="0"/>
                      </a:lnTo>
                      <a:lnTo>
                        <a:pt x="15" y="29"/>
                      </a:lnTo>
                      <a:lnTo>
                        <a:pt x="29" y="29"/>
                      </a:lnTo>
                      <a:lnTo>
                        <a:pt x="29" y="58"/>
                      </a:lnTo>
                      <a:lnTo>
                        <a:pt x="0" y="58"/>
                      </a:lnTo>
                      <a:lnTo>
                        <a:pt x="2" y="58"/>
                      </a:lnTo>
                      <a:close/>
                    </a:path>
                  </a:pathLst>
                </a:custGeom>
                <a:solidFill>
                  <a:srgbClr val="E1FFFF"/>
                </a:solidFill>
                <a:ln w="9360">
                  <a:solidFill>
                    <a:srgbClr val="E1FFFF"/>
                  </a:solidFill>
                  <a:round/>
                  <a:headEnd/>
                  <a:tailEnd/>
                </a:ln>
              </p:spPr>
              <p:txBody>
                <a:bodyPr wrap="none" anchor="ctr"/>
                <a:lstStyle/>
                <a:p>
                  <a:endParaRPr lang="en-IN" b="1"/>
                </a:p>
              </p:txBody>
            </p:sp>
            <p:sp>
              <p:nvSpPr>
                <p:cNvPr id="13168" name="Freeform 427"/>
                <p:cNvSpPr>
                  <a:spLocks noChangeArrowheads="1"/>
                </p:cNvSpPr>
                <p:nvPr/>
              </p:nvSpPr>
              <p:spPr bwMode="auto">
                <a:xfrm>
                  <a:off x="3038" y="1951"/>
                  <a:ext cx="35" cy="34"/>
                </a:xfrm>
                <a:custGeom>
                  <a:avLst/>
                  <a:gdLst>
                    <a:gd name="T0" fmla="*/ 4 w 39"/>
                    <a:gd name="T1" fmla="*/ 2 h 45"/>
                    <a:gd name="T2" fmla="*/ 4 w 39"/>
                    <a:gd name="T3" fmla="*/ 2 h 45"/>
                    <a:gd name="T4" fmla="*/ 0 w 39"/>
                    <a:gd name="T5" fmla="*/ 2 h 45"/>
                    <a:gd name="T6" fmla="*/ 4 w 39"/>
                    <a:gd name="T7" fmla="*/ 2 h 45"/>
                    <a:gd name="T8" fmla="*/ 4 w 39"/>
                    <a:gd name="T9" fmla="*/ 0 h 45"/>
                    <a:gd name="T10" fmla="*/ 4 w 39"/>
                    <a:gd name="T11" fmla="*/ 2 h 45"/>
                    <a:gd name="T12" fmla="*/ 4 w 39"/>
                    <a:gd name="T13" fmla="*/ 2 h 45"/>
                    <a:gd name="T14" fmla="*/ 4 w 39"/>
                    <a:gd name="T15" fmla="*/ 2 h 45"/>
                    <a:gd name="T16" fmla="*/ 4 w 39"/>
                    <a:gd name="T17" fmla="*/ 2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9"/>
                    <a:gd name="T28" fmla="*/ 0 h 45"/>
                    <a:gd name="T29" fmla="*/ 39 w 39"/>
                    <a:gd name="T30" fmla="*/ 45 h 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9" h="45">
                      <a:moveTo>
                        <a:pt x="15" y="45"/>
                      </a:moveTo>
                      <a:lnTo>
                        <a:pt x="12" y="38"/>
                      </a:lnTo>
                      <a:lnTo>
                        <a:pt x="0" y="16"/>
                      </a:lnTo>
                      <a:lnTo>
                        <a:pt x="12" y="5"/>
                      </a:lnTo>
                      <a:lnTo>
                        <a:pt x="26" y="0"/>
                      </a:lnTo>
                      <a:lnTo>
                        <a:pt x="39" y="16"/>
                      </a:lnTo>
                      <a:lnTo>
                        <a:pt x="33" y="45"/>
                      </a:lnTo>
                      <a:lnTo>
                        <a:pt x="14" y="45"/>
                      </a:lnTo>
                      <a:lnTo>
                        <a:pt x="15" y="45"/>
                      </a:lnTo>
                      <a:close/>
                    </a:path>
                  </a:pathLst>
                </a:custGeom>
                <a:solidFill>
                  <a:srgbClr val="E1FFFF"/>
                </a:solidFill>
                <a:ln w="9360">
                  <a:solidFill>
                    <a:srgbClr val="E1FFFF"/>
                  </a:solidFill>
                  <a:round/>
                  <a:headEnd/>
                  <a:tailEnd/>
                </a:ln>
              </p:spPr>
              <p:txBody>
                <a:bodyPr wrap="none" anchor="ctr"/>
                <a:lstStyle/>
                <a:p>
                  <a:endParaRPr lang="en-IN" b="1"/>
                </a:p>
              </p:txBody>
            </p:sp>
            <p:sp>
              <p:nvSpPr>
                <p:cNvPr id="13169" name="Freeform 428"/>
                <p:cNvSpPr>
                  <a:spLocks noChangeArrowheads="1"/>
                </p:cNvSpPr>
                <p:nvPr/>
              </p:nvSpPr>
              <p:spPr bwMode="auto">
                <a:xfrm>
                  <a:off x="3106" y="1934"/>
                  <a:ext cx="122" cy="42"/>
                </a:xfrm>
                <a:custGeom>
                  <a:avLst/>
                  <a:gdLst>
                    <a:gd name="T0" fmla="*/ 3 w 126"/>
                    <a:gd name="T1" fmla="*/ 2 h 55"/>
                    <a:gd name="T2" fmla="*/ 15 w 126"/>
                    <a:gd name="T3" fmla="*/ 2 h 55"/>
                    <a:gd name="T4" fmla="*/ 25 w 126"/>
                    <a:gd name="T5" fmla="*/ 2 h 55"/>
                    <a:gd name="T6" fmla="*/ 33 w 126"/>
                    <a:gd name="T7" fmla="*/ 2 h 55"/>
                    <a:gd name="T8" fmla="*/ 38 w 126"/>
                    <a:gd name="T9" fmla="*/ 2 h 55"/>
                    <a:gd name="T10" fmla="*/ 44 w 126"/>
                    <a:gd name="T11" fmla="*/ 2 h 55"/>
                    <a:gd name="T12" fmla="*/ 50 w 126"/>
                    <a:gd name="T13" fmla="*/ 2 h 55"/>
                    <a:gd name="T14" fmla="*/ 62 w 126"/>
                    <a:gd name="T15" fmla="*/ 2 h 55"/>
                    <a:gd name="T16" fmla="*/ 59 w 126"/>
                    <a:gd name="T17" fmla="*/ 2 h 55"/>
                    <a:gd name="T18" fmla="*/ 50 w 126"/>
                    <a:gd name="T19" fmla="*/ 2 h 55"/>
                    <a:gd name="T20" fmla="*/ 46 w 126"/>
                    <a:gd name="T21" fmla="*/ 2 h 55"/>
                    <a:gd name="T22" fmla="*/ 44 w 126"/>
                    <a:gd name="T23" fmla="*/ 2 h 55"/>
                    <a:gd name="T24" fmla="*/ 38 w 126"/>
                    <a:gd name="T25" fmla="*/ 2 h 55"/>
                    <a:gd name="T26" fmla="*/ 37 w 126"/>
                    <a:gd name="T27" fmla="*/ 2 h 55"/>
                    <a:gd name="T28" fmla="*/ 33 w 126"/>
                    <a:gd name="T29" fmla="*/ 2 h 55"/>
                    <a:gd name="T30" fmla="*/ 25 w 126"/>
                    <a:gd name="T31" fmla="*/ 2 h 55"/>
                    <a:gd name="T32" fmla="*/ 15 w 126"/>
                    <a:gd name="T33" fmla="*/ 2 h 55"/>
                    <a:gd name="T34" fmla="*/ 15 w 126"/>
                    <a:gd name="T35" fmla="*/ 2 h 55"/>
                    <a:gd name="T36" fmla="*/ 15 w 126"/>
                    <a:gd name="T37" fmla="*/ 0 h 55"/>
                    <a:gd name="T38" fmla="*/ 9 w 126"/>
                    <a:gd name="T39" fmla="*/ 2 h 55"/>
                    <a:gd name="T40" fmla="*/ 4 w 126"/>
                    <a:gd name="T41" fmla="*/ 2 h 55"/>
                    <a:gd name="T42" fmla="*/ 0 w 126"/>
                    <a:gd name="T43" fmla="*/ 2 h 55"/>
                    <a:gd name="T44" fmla="*/ 4 w 126"/>
                    <a:gd name="T45" fmla="*/ 2 h 55"/>
                    <a:gd name="T46" fmla="*/ 3 w 126"/>
                    <a:gd name="T47" fmla="*/ 2 h 5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26"/>
                    <a:gd name="T73" fmla="*/ 0 h 55"/>
                    <a:gd name="T74" fmla="*/ 126 w 126"/>
                    <a:gd name="T75" fmla="*/ 55 h 5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26" h="55">
                      <a:moveTo>
                        <a:pt x="3" y="55"/>
                      </a:moveTo>
                      <a:lnTo>
                        <a:pt x="33" y="43"/>
                      </a:lnTo>
                      <a:lnTo>
                        <a:pt x="47" y="46"/>
                      </a:lnTo>
                      <a:lnTo>
                        <a:pt x="61" y="39"/>
                      </a:lnTo>
                      <a:lnTo>
                        <a:pt x="76" y="39"/>
                      </a:lnTo>
                      <a:lnTo>
                        <a:pt x="90" y="46"/>
                      </a:lnTo>
                      <a:lnTo>
                        <a:pt x="105" y="44"/>
                      </a:lnTo>
                      <a:lnTo>
                        <a:pt x="126" y="37"/>
                      </a:lnTo>
                      <a:lnTo>
                        <a:pt x="119" y="24"/>
                      </a:lnTo>
                      <a:lnTo>
                        <a:pt x="105" y="15"/>
                      </a:lnTo>
                      <a:lnTo>
                        <a:pt x="99" y="8"/>
                      </a:lnTo>
                      <a:lnTo>
                        <a:pt x="90" y="4"/>
                      </a:lnTo>
                      <a:lnTo>
                        <a:pt x="76" y="8"/>
                      </a:lnTo>
                      <a:lnTo>
                        <a:pt x="75" y="8"/>
                      </a:lnTo>
                      <a:lnTo>
                        <a:pt x="61" y="30"/>
                      </a:lnTo>
                      <a:lnTo>
                        <a:pt x="47" y="17"/>
                      </a:lnTo>
                      <a:lnTo>
                        <a:pt x="34" y="8"/>
                      </a:lnTo>
                      <a:lnTo>
                        <a:pt x="33" y="8"/>
                      </a:lnTo>
                      <a:lnTo>
                        <a:pt x="18" y="0"/>
                      </a:lnTo>
                      <a:lnTo>
                        <a:pt x="9" y="8"/>
                      </a:lnTo>
                      <a:lnTo>
                        <a:pt x="4" y="20"/>
                      </a:lnTo>
                      <a:lnTo>
                        <a:pt x="0" y="37"/>
                      </a:lnTo>
                      <a:lnTo>
                        <a:pt x="4" y="55"/>
                      </a:lnTo>
                      <a:lnTo>
                        <a:pt x="3" y="55"/>
                      </a:lnTo>
                      <a:close/>
                    </a:path>
                  </a:pathLst>
                </a:custGeom>
                <a:solidFill>
                  <a:srgbClr val="E1FFFF"/>
                </a:solidFill>
                <a:ln w="9360">
                  <a:solidFill>
                    <a:srgbClr val="E1FFFF"/>
                  </a:solidFill>
                  <a:round/>
                  <a:headEnd/>
                  <a:tailEnd/>
                </a:ln>
              </p:spPr>
              <p:txBody>
                <a:bodyPr wrap="none" anchor="ctr"/>
                <a:lstStyle/>
                <a:p>
                  <a:endParaRPr lang="en-IN" b="1"/>
                </a:p>
              </p:txBody>
            </p:sp>
            <p:sp>
              <p:nvSpPr>
                <p:cNvPr id="13170" name="Freeform 429"/>
                <p:cNvSpPr>
                  <a:spLocks noChangeArrowheads="1"/>
                </p:cNvSpPr>
                <p:nvPr/>
              </p:nvSpPr>
              <p:spPr bwMode="auto">
                <a:xfrm>
                  <a:off x="3236" y="1914"/>
                  <a:ext cx="577" cy="54"/>
                </a:xfrm>
                <a:custGeom>
                  <a:avLst/>
                  <a:gdLst>
                    <a:gd name="T0" fmla="*/ 20 w 581"/>
                    <a:gd name="T1" fmla="*/ 2 h 70"/>
                    <a:gd name="T2" fmla="*/ 35 w 581"/>
                    <a:gd name="T3" fmla="*/ 2 h 70"/>
                    <a:gd name="T4" fmla="*/ 49 w 581"/>
                    <a:gd name="T5" fmla="*/ 2 h 70"/>
                    <a:gd name="T6" fmla="*/ 63 w 581"/>
                    <a:gd name="T7" fmla="*/ 2 h 70"/>
                    <a:gd name="T8" fmla="*/ 72 w 581"/>
                    <a:gd name="T9" fmla="*/ 2 h 70"/>
                    <a:gd name="T10" fmla="*/ 72 w 581"/>
                    <a:gd name="T11" fmla="*/ 2 h 70"/>
                    <a:gd name="T12" fmla="*/ 72 w 581"/>
                    <a:gd name="T13" fmla="*/ 2 h 70"/>
                    <a:gd name="T14" fmla="*/ 74 w 581"/>
                    <a:gd name="T15" fmla="*/ 2 h 70"/>
                    <a:gd name="T16" fmla="*/ 87 w 581"/>
                    <a:gd name="T17" fmla="*/ 2 h 70"/>
                    <a:gd name="T18" fmla="*/ 101 w 581"/>
                    <a:gd name="T19" fmla="*/ 2 h 70"/>
                    <a:gd name="T20" fmla="*/ 116 w 581"/>
                    <a:gd name="T21" fmla="*/ 2 h 70"/>
                    <a:gd name="T22" fmla="*/ 129 w 581"/>
                    <a:gd name="T23" fmla="*/ 2 h 70"/>
                    <a:gd name="T24" fmla="*/ 139 w 581"/>
                    <a:gd name="T25" fmla="*/ 2 h 70"/>
                    <a:gd name="T26" fmla="*/ 144 w 581"/>
                    <a:gd name="T27" fmla="*/ 2 h 70"/>
                    <a:gd name="T28" fmla="*/ 158 w 581"/>
                    <a:gd name="T29" fmla="*/ 2 h 70"/>
                    <a:gd name="T30" fmla="*/ 172 w 581"/>
                    <a:gd name="T31" fmla="*/ 2 h 70"/>
                    <a:gd name="T32" fmla="*/ 187 w 581"/>
                    <a:gd name="T33" fmla="*/ 2 h 70"/>
                    <a:gd name="T34" fmla="*/ 199 w 581"/>
                    <a:gd name="T35" fmla="*/ 2 h 70"/>
                    <a:gd name="T36" fmla="*/ 206 w 581"/>
                    <a:gd name="T37" fmla="*/ 2 h 70"/>
                    <a:gd name="T38" fmla="*/ 213 w 581"/>
                    <a:gd name="T39" fmla="*/ 2 h 70"/>
                    <a:gd name="T40" fmla="*/ 224 w 581"/>
                    <a:gd name="T41" fmla="*/ 2 h 70"/>
                    <a:gd name="T42" fmla="*/ 239 w 581"/>
                    <a:gd name="T43" fmla="*/ 2 h 70"/>
                    <a:gd name="T44" fmla="*/ 249 w 581"/>
                    <a:gd name="T45" fmla="*/ 2 h 70"/>
                    <a:gd name="T46" fmla="*/ 263 w 581"/>
                    <a:gd name="T47" fmla="*/ 2 h 70"/>
                    <a:gd name="T48" fmla="*/ 277 w 581"/>
                    <a:gd name="T49" fmla="*/ 2 h 70"/>
                    <a:gd name="T50" fmla="*/ 291 w 581"/>
                    <a:gd name="T51" fmla="*/ 2 h 70"/>
                    <a:gd name="T52" fmla="*/ 306 w 581"/>
                    <a:gd name="T53" fmla="*/ 2 h 70"/>
                    <a:gd name="T54" fmla="*/ 320 w 581"/>
                    <a:gd name="T55" fmla="*/ 2 h 70"/>
                    <a:gd name="T56" fmla="*/ 331 w 581"/>
                    <a:gd name="T57" fmla="*/ 2 h 70"/>
                    <a:gd name="T58" fmla="*/ 340 w 581"/>
                    <a:gd name="T59" fmla="*/ 2 h 70"/>
                    <a:gd name="T60" fmla="*/ 349 w 581"/>
                    <a:gd name="T61" fmla="*/ 2 h 70"/>
                    <a:gd name="T62" fmla="*/ 351 w 581"/>
                    <a:gd name="T63" fmla="*/ 2 h 70"/>
                    <a:gd name="T64" fmla="*/ 360 w 581"/>
                    <a:gd name="T65" fmla="*/ 2 h 70"/>
                    <a:gd name="T66" fmla="*/ 372 w 581"/>
                    <a:gd name="T67" fmla="*/ 2 h 70"/>
                    <a:gd name="T68" fmla="*/ 402 w 581"/>
                    <a:gd name="T69" fmla="*/ 2 h 70"/>
                    <a:gd name="T70" fmla="*/ 405 w 581"/>
                    <a:gd name="T71" fmla="*/ 2 h 70"/>
                    <a:gd name="T72" fmla="*/ 417 w 581"/>
                    <a:gd name="T73" fmla="*/ 2 h 70"/>
                    <a:gd name="T74" fmla="*/ 430 w 581"/>
                    <a:gd name="T75" fmla="*/ 2 h 70"/>
                    <a:gd name="T76" fmla="*/ 445 w 581"/>
                    <a:gd name="T77" fmla="*/ 2 h 70"/>
                    <a:gd name="T78" fmla="*/ 456 w 581"/>
                    <a:gd name="T79" fmla="*/ 2 h 70"/>
                    <a:gd name="T80" fmla="*/ 462 w 581"/>
                    <a:gd name="T81" fmla="*/ 2 h 70"/>
                    <a:gd name="T82" fmla="*/ 468 w 581"/>
                    <a:gd name="T83" fmla="*/ 2 h 70"/>
                    <a:gd name="T84" fmla="*/ 475 w 581"/>
                    <a:gd name="T85" fmla="*/ 2 h 70"/>
                    <a:gd name="T86" fmla="*/ 478 w 581"/>
                    <a:gd name="T87" fmla="*/ 2 h 70"/>
                    <a:gd name="T88" fmla="*/ 489 w 581"/>
                    <a:gd name="T89" fmla="*/ 2 h 70"/>
                    <a:gd name="T90" fmla="*/ 496 w 581"/>
                    <a:gd name="T91" fmla="*/ 0 h 70"/>
                    <a:gd name="T92" fmla="*/ 85 w 581"/>
                    <a:gd name="T93" fmla="*/ 0 h 70"/>
                    <a:gd name="T94" fmla="*/ 77 w 581"/>
                    <a:gd name="T95" fmla="*/ 2 h 70"/>
                    <a:gd name="T96" fmla="*/ 72 w 581"/>
                    <a:gd name="T97" fmla="*/ 2 h 70"/>
                    <a:gd name="T98" fmla="*/ 69 w 581"/>
                    <a:gd name="T99" fmla="*/ 2 h 70"/>
                    <a:gd name="T100" fmla="*/ 39 w 581"/>
                    <a:gd name="T101" fmla="*/ 2 h 70"/>
                    <a:gd name="T102" fmla="*/ 32 w 581"/>
                    <a:gd name="T103" fmla="*/ 2 h 70"/>
                    <a:gd name="T104" fmla="*/ 24 w 581"/>
                    <a:gd name="T105" fmla="*/ 2 h 70"/>
                    <a:gd name="T106" fmla="*/ 9 w 581"/>
                    <a:gd name="T107" fmla="*/ 2 h 70"/>
                    <a:gd name="T108" fmla="*/ 0 w 581"/>
                    <a:gd name="T109" fmla="*/ 2 h 70"/>
                    <a:gd name="T110" fmla="*/ 9 w 581"/>
                    <a:gd name="T111" fmla="*/ 2 h 70"/>
                    <a:gd name="T112" fmla="*/ 20 w 581"/>
                    <a:gd name="T113" fmla="*/ 2 h 7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1"/>
                    <a:gd name="T172" fmla="*/ 0 h 70"/>
                    <a:gd name="T173" fmla="*/ 581 w 581"/>
                    <a:gd name="T174" fmla="*/ 70 h 7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1" h="70">
                      <a:moveTo>
                        <a:pt x="20" y="65"/>
                      </a:moveTo>
                      <a:lnTo>
                        <a:pt x="35" y="65"/>
                      </a:lnTo>
                      <a:lnTo>
                        <a:pt x="49" y="64"/>
                      </a:lnTo>
                      <a:lnTo>
                        <a:pt x="63" y="68"/>
                      </a:lnTo>
                      <a:lnTo>
                        <a:pt x="74" y="61"/>
                      </a:lnTo>
                      <a:lnTo>
                        <a:pt x="78" y="51"/>
                      </a:lnTo>
                      <a:lnTo>
                        <a:pt x="85" y="61"/>
                      </a:lnTo>
                      <a:lnTo>
                        <a:pt x="94" y="63"/>
                      </a:lnTo>
                      <a:lnTo>
                        <a:pt x="108" y="70"/>
                      </a:lnTo>
                      <a:lnTo>
                        <a:pt x="122" y="70"/>
                      </a:lnTo>
                      <a:lnTo>
                        <a:pt x="137" y="69"/>
                      </a:lnTo>
                      <a:lnTo>
                        <a:pt x="151" y="61"/>
                      </a:lnTo>
                      <a:lnTo>
                        <a:pt x="161" y="59"/>
                      </a:lnTo>
                      <a:lnTo>
                        <a:pt x="166" y="58"/>
                      </a:lnTo>
                      <a:lnTo>
                        <a:pt x="180" y="41"/>
                      </a:lnTo>
                      <a:lnTo>
                        <a:pt x="194" y="44"/>
                      </a:lnTo>
                      <a:lnTo>
                        <a:pt x="209" y="51"/>
                      </a:lnTo>
                      <a:lnTo>
                        <a:pt x="223" y="42"/>
                      </a:lnTo>
                      <a:lnTo>
                        <a:pt x="238" y="40"/>
                      </a:lnTo>
                      <a:lnTo>
                        <a:pt x="252" y="45"/>
                      </a:lnTo>
                      <a:lnTo>
                        <a:pt x="266" y="42"/>
                      </a:lnTo>
                      <a:lnTo>
                        <a:pt x="281" y="34"/>
                      </a:lnTo>
                      <a:lnTo>
                        <a:pt x="295" y="36"/>
                      </a:lnTo>
                      <a:lnTo>
                        <a:pt x="310" y="53"/>
                      </a:lnTo>
                      <a:lnTo>
                        <a:pt x="324" y="46"/>
                      </a:lnTo>
                      <a:lnTo>
                        <a:pt x="338" y="44"/>
                      </a:lnTo>
                      <a:lnTo>
                        <a:pt x="353" y="44"/>
                      </a:lnTo>
                      <a:lnTo>
                        <a:pt x="367" y="46"/>
                      </a:lnTo>
                      <a:lnTo>
                        <a:pt x="382" y="44"/>
                      </a:lnTo>
                      <a:lnTo>
                        <a:pt x="396" y="39"/>
                      </a:lnTo>
                      <a:lnTo>
                        <a:pt x="410" y="30"/>
                      </a:lnTo>
                      <a:lnTo>
                        <a:pt x="413" y="29"/>
                      </a:lnTo>
                      <a:lnTo>
                        <a:pt x="426" y="23"/>
                      </a:lnTo>
                      <a:lnTo>
                        <a:pt x="440" y="19"/>
                      </a:lnTo>
                      <a:lnTo>
                        <a:pt x="470" y="29"/>
                      </a:lnTo>
                      <a:lnTo>
                        <a:pt x="473" y="29"/>
                      </a:lnTo>
                      <a:lnTo>
                        <a:pt x="485" y="30"/>
                      </a:lnTo>
                      <a:lnTo>
                        <a:pt x="499" y="23"/>
                      </a:lnTo>
                      <a:lnTo>
                        <a:pt x="514" y="10"/>
                      </a:lnTo>
                      <a:lnTo>
                        <a:pt x="528" y="19"/>
                      </a:lnTo>
                      <a:lnTo>
                        <a:pt x="536" y="28"/>
                      </a:lnTo>
                      <a:lnTo>
                        <a:pt x="544" y="32"/>
                      </a:lnTo>
                      <a:lnTo>
                        <a:pt x="553" y="28"/>
                      </a:lnTo>
                      <a:lnTo>
                        <a:pt x="558" y="25"/>
                      </a:lnTo>
                      <a:lnTo>
                        <a:pt x="572" y="16"/>
                      </a:lnTo>
                      <a:lnTo>
                        <a:pt x="581" y="0"/>
                      </a:lnTo>
                      <a:lnTo>
                        <a:pt x="106" y="0"/>
                      </a:lnTo>
                      <a:lnTo>
                        <a:pt x="98" y="3"/>
                      </a:lnTo>
                      <a:lnTo>
                        <a:pt x="84" y="5"/>
                      </a:lnTo>
                      <a:lnTo>
                        <a:pt x="69" y="13"/>
                      </a:lnTo>
                      <a:lnTo>
                        <a:pt x="39" y="23"/>
                      </a:lnTo>
                      <a:lnTo>
                        <a:pt x="32" y="27"/>
                      </a:lnTo>
                      <a:lnTo>
                        <a:pt x="24" y="39"/>
                      </a:lnTo>
                      <a:lnTo>
                        <a:pt x="9" y="42"/>
                      </a:lnTo>
                      <a:lnTo>
                        <a:pt x="0" y="56"/>
                      </a:lnTo>
                      <a:lnTo>
                        <a:pt x="9" y="59"/>
                      </a:lnTo>
                      <a:lnTo>
                        <a:pt x="20" y="65"/>
                      </a:lnTo>
                      <a:close/>
                    </a:path>
                  </a:pathLst>
                </a:custGeom>
                <a:solidFill>
                  <a:srgbClr val="E1FFFF"/>
                </a:solidFill>
                <a:ln w="9360">
                  <a:solidFill>
                    <a:srgbClr val="E1FFFF"/>
                  </a:solidFill>
                  <a:round/>
                  <a:headEnd/>
                  <a:tailEnd/>
                </a:ln>
              </p:spPr>
              <p:txBody>
                <a:bodyPr wrap="none" anchor="ctr"/>
                <a:lstStyle/>
                <a:p>
                  <a:endParaRPr lang="en-IN" b="1"/>
                </a:p>
              </p:txBody>
            </p:sp>
            <p:sp>
              <p:nvSpPr>
                <p:cNvPr id="13171" name="Freeform 430"/>
                <p:cNvSpPr>
                  <a:spLocks noChangeArrowheads="1"/>
                </p:cNvSpPr>
                <p:nvPr/>
              </p:nvSpPr>
              <p:spPr bwMode="auto">
                <a:xfrm>
                  <a:off x="2062" y="1965"/>
                  <a:ext cx="20" cy="20"/>
                </a:xfrm>
                <a:custGeom>
                  <a:avLst/>
                  <a:gdLst>
                    <a:gd name="T0" fmla="*/ 1 w 24"/>
                    <a:gd name="T1" fmla="*/ 1 h 29"/>
                    <a:gd name="T2" fmla="*/ 3 w 24"/>
                    <a:gd name="T3" fmla="*/ 1 h 29"/>
                    <a:gd name="T4" fmla="*/ 3 w 24"/>
                    <a:gd name="T5" fmla="*/ 0 h 29"/>
                    <a:gd name="T6" fmla="*/ 3 w 24"/>
                    <a:gd name="T7" fmla="*/ 0 h 29"/>
                    <a:gd name="T8" fmla="*/ 3 w 24"/>
                    <a:gd name="T9" fmla="*/ 1 h 29"/>
                    <a:gd name="T10" fmla="*/ 0 w 24"/>
                    <a:gd name="T11" fmla="*/ 1 h 29"/>
                    <a:gd name="T12" fmla="*/ 1 w 24"/>
                    <a:gd name="T13" fmla="*/ 1 h 29"/>
                    <a:gd name="T14" fmla="*/ 0 60000 65536"/>
                    <a:gd name="T15" fmla="*/ 0 60000 65536"/>
                    <a:gd name="T16" fmla="*/ 0 60000 65536"/>
                    <a:gd name="T17" fmla="*/ 0 60000 65536"/>
                    <a:gd name="T18" fmla="*/ 0 60000 65536"/>
                    <a:gd name="T19" fmla="*/ 0 60000 65536"/>
                    <a:gd name="T20" fmla="*/ 0 60000 65536"/>
                    <a:gd name="T21" fmla="*/ 0 w 24"/>
                    <a:gd name="T22" fmla="*/ 0 h 29"/>
                    <a:gd name="T23" fmla="*/ 24 w 24"/>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29">
                      <a:moveTo>
                        <a:pt x="1" y="29"/>
                      </a:moveTo>
                      <a:lnTo>
                        <a:pt x="10" y="6"/>
                      </a:lnTo>
                      <a:lnTo>
                        <a:pt x="13" y="0"/>
                      </a:lnTo>
                      <a:lnTo>
                        <a:pt x="24" y="0"/>
                      </a:lnTo>
                      <a:lnTo>
                        <a:pt x="24" y="29"/>
                      </a:lnTo>
                      <a:lnTo>
                        <a:pt x="0" y="29"/>
                      </a:lnTo>
                      <a:lnTo>
                        <a:pt x="1" y="29"/>
                      </a:lnTo>
                      <a:close/>
                    </a:path>
                  </a:pathLst>
                </a:custGeom>
                <a:solidFill>
                  <a:srgbClr val="FFFAAA"/>
                </a:solidFill>
                <a:ln w="9360">
                  <a:solidFill>
                    <a:srgbClr val="FFFAAA"/>
                  </a:solidFill>
                  <a:round/>
                  <a:headEnd/>
                  <a:tailEnd/>
                </a:ln>
              </p:spPr>
              <p:txBody>
                <a:bodyPr wrap="none" anchor="ctr"/>
                <a:lstStyle/>
                <a:p>
                  <a:endParaRPr lang="en-IN" b="1"/>
                </a:p>
              </p:txBody>
            </p:sp>
            <p:sp>
              <p:nvSpPr>
                <p:cNvPr id="13172" name="Freeform 431"/>
                <p:cNvSpPr>
                  <a:spLocks noChangeArrowheads="1"/>
                </p:cNvSpPr>
                <p:nvPr/>
              </p:nvSpPr>
              <p:spPr bwMode="auto">
                <a:xfrm>
                  <a:off x="2067" y="1965"/>
                  <a:ext cx="16" cy="20"/>
                </a:xfrm>
                <a:custGeom>
                  <a:avLst/>
                  <a:gdLst>
                    <a:gd name="T0" fmla="*/ 0 w 20"/>
                    <a:gd name="T1" fmla="*/ 1 h 29"/>
                    <a:gd name="T2" fmla="*/ 2 w 20"/>
                    <a:gd name="T3" fmla="*/ 1 h 29"/>
                    <a:gd name="T4" fmla="*/ 2 w 20"/>
                    <a:gd name="T5" fmla="*/ 0 h 29"/>
                    <a:gd name="T6" fmla="*/ 2 w 20"/>
                    <a:gd name="T7" fmla="*/ 0 h 29"/>
                    <a:gd name="T8" fmla="*/ 2 w 20"/>
                    <a:gd name="T9" fmla="*/ 1 h 29"/>
                    <a:gd name="T10" fmla="*/ 1 w 20"/>
                    <a:gd name="T11" fmla="*/ 1 h 29"/>
                    <a:gd name="T12" fmla="*/ 0 w 20"/>
                    <a:gd name="T13" fmla="*/ 1 h 29"/>
                    <a:gd name="T14" fmla="*/ 0 60000 65536"/>
                    <a:gd name="T15" fmla="*/ 0 60000 65536"/>
                    <a:gd name="T16" fmla="*/ 0 60000 65536"/>
                    <a:gd name="T17" fmla="*/ 0 60000 65536"/>
                    <a:gd name="T18" fmla="*/ 0 60000 65536"/>
                    <a:gd name="T19" fmla="*/ 0 60000 65536"/>
                    <a:gd name="T20" fmla="*/ 0 60000 65536"/>
                    <a:gd name="T21" fmla="*/ 0 w 20"/>
                    <a:gd name="T22" fmla="*/ 0 h 29"/>
                    <a:gd name="T23" fmla="*/ 20 w 20"/>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29">
                      <a:moveTo>
                        <a:pt x="0" y="29"/>
                      </a:moveTo>
                      <a:lnTo>
                        <a:pt x="5" y="18"/>
                      </a:lnTo>
                      <a:lnTo>
                        <a:pt x="18" y="0"/>
                      </a:lnTo>
                      <a:lnTo>
                        <a:pt x="20" y="0"/>
                      </a:lnTo>
                      <a:lnTo>
                        <a:pt x="20" y="29"/>
                      </a:lnTo>
                      <a:lnTo>
                        <a:pt x="1" y="29"/>
                      </a:lnTo>
                      <a:lnTo>
                        <a:pt x="0" y="29"/>
                      </a:lnTo>
                      <a:close/>
                    </a:path>
                  </a:pathLst>
                </a:custGeom>
                <a:solidFill>
                  <a:srgbClr val="FFE878"/>
                </a:solidFill>
                <a:ln w="9360">
                  <a:solidFill>
                    <a:srgbClr val="FFE878"/>
                  </a:solidFill>
                  <a:round/>
                  <a:headEnd/>
                  <a:tailEnd/>
                </a:ln>
              </p:spPr>
              <p:txBody>
                <a:bodyPr wrap="none" anchor="ctr"/>
                <a:lstStyle/>
                <a:p>
                  <a:endParaRPr lang="en-IN" b="1"/>
                </a:p>
              </p:txBody>
            </p:sp>
            <p:sp>
              <p:nvSpPr>
                <p:cNvPr id="13173" name="Freeform 432"/>
                <p:cNvSpPr>
                  <a:spLocks noChangeArrowheads="1"/>
                </p:cNvSpPr>
                <p:nvPr/>
              </p:nvSpPr>
              <p:spPr bwMode="auto">
                <a:xfrm>
                  <a:off x="2075" y="1973"/>
                  <a:ext cx="9" cy="12"/>
                </a:xfrm>
                <a:custGeom>
                  <a:avLst/>
                  <a:gdLst>
                    <a:gd name="T0" fmla="*/ 0 w 13"/>
                    <a:gd name="T1" fmla="*/ 1 h 19"/>
                    <a:gd name="T2" fmla="*/ 1 w 13"/>
                    <a:gd name="T3" fmla="*/ 0 h 19"/>
                    <a:gd name="T4" fmla="*/ 1 w 13"/>
                    <a:gd name="T5" fmla="*/ 1 h 19"/>
                    <a:gd name="T6" fmla="*/ 0 w 13"/>
                    <a:gd name="T7" fmla="*/ 1 h 19"/>
                    <a:gd name="T8" fmla="*/ 0 60000 65536"/>
                    <a:gd name="T9" fmla="*/ 0 60000 65536"/>
                    <a:gd name="T10" fmla="*/ 0 60000 65536"/>
                    <a:gd name="T11" fmla="*/ 0 60000 65536"/>
                    <a:gd name="T12" fmla="*/ 0 w 13"/>
                    <a:gd name="T13" fmla="*/ 0 h 19"/>
                    <a:gd name="T14" fmla="*/ 13 w 13"/>
                    <a:gd name="T15" fmla="*/ 19 h 19"/>
                  </a:gdLst>
                  <a:ahLst/>
                  <a:cxnLst>
                    <a:cxn ang="T8">
                      <a:pos x="T0" y="T1"/>
                    </a:cxn>
                    <a:cxn ang="T9">
                      <a:pos x="T2" y="T3"/>
                    </a:cxn>
                    <a:cxn ang="T10">
                      <a:pos x="T4" y="T5"/>
                    </a:cxn>
                    <a:cxn ang="T11">
                      <a:pos x="T6" y="T7"/>
                    </a:cxn>
                  </a:cxnLst>
                  <a:rect l="T12" t="T13" r="T14" b="T15"/>
                  <a:pathLst>
                    <a:path w="13" h="19">
                      <a:moveTo>
                        <a:pt x="0" y="19"/>
                      </a:moveTo>
                      <a:lnTo>
                        <a:pt x="13" y="0"/>
                      </a:lnTo>
                      <a:lnTo>
                        <a:pt x="13" y="19"/>
                      </a:lnTo>
                      <a:lnTo>
                        <a:pt x="0" y="19"/>
                      </a:lnTo>
                      <a:close/>
                    </a:path>
                  </a:pathLst>
                </a:custGeom>
                <a:solidFill>
                  <a:srgbClr val="FFC03C"/>
                </a:solidFill>
                <a:ln w="9360">
                  <a:solidFill>
                    <a:srgbClr val="FFC03C"/>
                  </a:solidFill>
                  <a:round/>
                  <a:headEnd/>
                  <a:tailEnd/>
                </a:ln>
              </p:spPr>
              <p:txBody>
                <a:bodyPr wrap="none" anchor="ctr"/>
                <a:lstStyle/>
                <a:p>
                  <a:endParaRPr lang="en-IN" b="1"/>
                </a:p>
              </p:txBody>
            </p:sp>
            <p:sp>
              <p:nvSpPr>
                <p:cNvPr id="13174" name="Freeform 433"/>
                <p:cNvSpPr>
                  <a:spLocks noChangeArrowheads="1"/>
                </p:cNvSpPr>
                <p:nvPr/>
              </p:nvSpPr>
              <p:spPr bwMode="auto">
                <a:xfrm>
                  <a:off x="1068" y="1844"/>
                  <a:ext cx="321" cy="69"/>
                </a:xfrm>
                <a:custGeom>
                  <a:avLst/>
                  <a:gdLst>
                    <a:gd name="T0" fmla="*/ 15 w 325"/>
                    <a:gd name="T1" fmla="*/ 2 h 88"/>
                    <a:gd name="T2" fmla="*/ 248 w 325"/>
                    <a:gd name="T3" fmla="*/ 2 h 88"/>
                    <a:gd name="T4" fmla="*/ 248 w 325"/>
                    <a:gd name="T5" fmla="*/ 2 h 88"/>
                    <a:gd name="T6" fmla="*/ 237 w 325"/>
                    <a:gd name="T7" fmla="*/ 2 h 88"/>
                    <a:gd name="T8" fmla="*/ 237 w 325"/>
                    <a:gd name="T9" fmla="*/ 0 h 88"/>
                    <a:gd name="T10" fmla="*/ 40 w 325"/>
                    <a:gd name="T11" fmla="*/ 0 h 88"/>
                    <a:gd name="T12" fmla="*/ 40 w 325"/>
                    <a:gd name="T13" fmla="*/ 2 h 88"/>
                    <a:gd name="T14" fmla="*/ 15 w 325"/>
                    <a:gd name="T15" fmla="*/ 2 h 88"/>
                    <a:gd name="T16" fmla="*/ 15 w 325"/>
                    <a:gd name="T17" fmla="*/ 0 h 88"/>
                    <a:gd name="T18" fmla="*/ 0 w 325"/>
                    <a:gd name="T19" fmla="*/ 0 h 88"/>
                    <a:gd name="T20" fmla="*/ 0 w 325"/>
                    <a:gd name="T21" fmla="*/ 2 h 88"/>
                    <a:gd name="T22" fmla="*/ 15 w 325"/>
                    <a:gd name="T23" fmla="*/ 2 h 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25"/>
                    <a:gd name="T37" fmla="*/ 0 h 88"/>
                    <a:gd name="T38" fmla="*/ 325 w 325"/>
                    <a:gd name="T39" fmla="*/ 88 h 8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25" h="88">
                      <a:moveTo>
                        <a:pt x="15" y="88"/>
                      </a:moveTo>
                      <a:lnTo>
                        <a:pt x="325" y="88"/>
                      </a:lnTo>
                      <a:lnTo>
                        <a:pt x="325" y="30"/>
                      </a:lnTo>
                      <a:lnTo>
                        <a:pt x="311" y="30"/>
                      </a:lnTo>
                      <a:lnTo>
                        <a:pt x="311" y="0"/>
                      </a:lnTo>
                      <a:lnTo>
                        <a:pt x="45" y="0"/>
                      </a:lnTo>
                      <a:lnTo>
                        <a:pt x="45" y="30"/>
                      </a:lnTo>
                      <a:lnTo>
                        <a:pt x="15" y="30"/>
                      </a:lnTo>
                      <a:lnTo>
                        <a:pt x="15" y="0"/>
                      </a:lnTo>
                      <a:lnTo>
                        <a:pt x="0" y="0"/>
                      </a:lnTo>
                      <a:lnTo>
                        <a:pt x="0" y="87"/>
                      </a:lnTo>
                      <a:lnTo>
                        <a:pt x="15" y="88"/>
                      </a:lnTo>
                      <a:close/>
                    </a:path>
                  </a:pathLst>
                </a:custGeom>
                <a:solidFill>
                  <a:srgbClr val="1464D2"/>
                </a:solidFill>
                <a:ln w="9360">
                  <a:solidFill>
                    <a:srgbClr val="1464D2"/>
                  </a:solidFill>
                  <a:round/>
                  <a:headEnd/>
                  <a:tailEnd/>
                </a:ln>
              </p:spPr>
              <p:txBody>
                <a:bodyPr wrap="none" anchor="ctr"/>
                <a:lstStyle/>
                <a:p>
                  <a:endParaRPr lang="en-IN" b="1"/>
                </a:p>
              </p:txBody>
            </p:sp>
            <p:sp>
              <p:nvSpPr>
                <p:cNvPr id="13175" name="Freeform 434"/>
                <p:cNvSpPr>
                  <a:spLocks noChangeArrowheads="1"/>
                </p:cNvSpPr>
                <p:nvPr/>
              </p:nvSpPr>
              <p:spPr bwMode="auto">
                <a:xfrm>
                  <a:off x="1467" y="1845"/>
                  <a:ext cx="247" cy="69"/>
                </a:xfrm>
                <a:custGeom>
                  <a:avLst/>
                  <a:gdLst>
                    <a:gd name="T0" fmla="*/ 14 w 251"/>
                    <a:gd name="T1" fmla="*/ 2 h 88"/>
                    <a:gd name="T2" fmla="*/ 176 w 251"/>
                    <a:gd name="T3" fmla="*/ 2 h 88"/>
                    <a:gd name="T4" fmla="*/ 176 w 251"/>
                    <a:gd name="T5" fmla="*/ 0 h 88"/>
                    <a:gd name="T6" fmla="*/ 135 w 251"/>
                    <a:gd name="T7" fmla="*/ 0 h 88"/>
                    <a:gd name="T8" fmla="*/ 135 w 251"/>
                    <a:gd name="T9" fmla="*/ 2 h 88"/>
                    <a:gd name="T10" fmla="*/ 115 w 251"/>
                    <a:gd name="T11" fmla="*/ 2 h 88"/>
                    <a:gd name="T12" fmla="*/ 115 w 251"/>
                    <a:gd name="T13" fmla="*/ 0 h 88"/>
                    <a:gd name="T14" fmla="*/ 14 w 251"/>
                    <a:gd name="T15" fmla="*/ 0 h 88"/>
                    <a:gd name="T16" fmla="*/ 14 w 251"/>
                    <a:gd name="T17" fmla="*/ 2 h 88"/>
                    <a:gd name="T18" fmla="*/ 0 w 251"/>
                    <a:gd name="T19" fmla="*/ 2 h 88"/>
                    <a:gd name="T20" fmla="*/ 0 w 251"/>
                    <a:gd name="T21" fmla="*/ 2 h 88"/>
                    <a:gd name="T22" fmla="*/ 14 w 251"/>
                    <a:gd name="T23" fmla="*/ 2 h 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1"/>
                    <a:gd name="T37" fmla="*/ 0 h 88"/>
                    <a:gd name="T38" fmla="*/ 251 w 251"/>
                    <a:gd name="T39" fmla="*/ 88 h 8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1" h="88">
                      <a:moveTo>
                        <a:pt x="14" y="87"/>
                      </a:moveTo>
                      <a:lnTo>
                        <a:pt x="251" y="87"/>
                      </a:lnTo>
                      <a:lnTo>
                        <a:pt x="251" y="0"/>
                      </a:lnTo>
                      <a:lnTo>
                        <a:pt x="192" y="0"/>
                      </a:lnTo>
                      <a:lnTo>
                        <a:pt x="192" y="30"/>
                      </a:lnTo>
                      <a:lnTo>
                        <a:pt x="162" y="30"/>
                      </a:lnTo>
                      <a:lnTo>
                        <a:pt x="162" y="0"/>
                      </a:lnTo>
                      <a:lnTo>
                        <a:pt x="14" y="0"/>
                      </a:lnTo>
                      <a:lnTo>
                        <a:pt x="14" y="30"/>
                      </a:lnTo>
                      <a:lnTo>
                        <a:pt x="0" y="30"/>
                      </a:lnTo>
                      <a:lnTo>
                        <a:pt x="0" y="88"/>
                      </a:lnTo>
                      <a:lnTo>
                        <a:pt x="14" y="87"/>
                      </a:lnTo>
                      <a:close/>
                    </a:path>
                  </a:pathLst>
                </a:custGeom>
                <a:solidFill>
                  <a:srgbClr val="1464D2"/>
                </a:solidFill>
                <a:ln w="9360">
                  <a:solidFill>
                    <a:srgbClr val="1464D2"/>
                  </a:solidFill>
                  <a:round/>
                  <a:headEnd/>
                  <a:tailEnd/>
                </a:ln>
              </p:spPr>
              <p:txBody>
                <a:bodyPr wrap="none" anchor="ctr"/>
                <a:lstStyle/>
                <a:p>
                  <a:endParaRPr lang="en-IN" b="1"/>
                </a:p>
              </p:txBody>
            </p:sp>
            <p:sp>
              <p:nvSpPr>
                <p:cNvPr id="13176" name="Freeform 435"/>
                <p:cNvSpPr>
                  <a:spLocks noChangeArrowheads="1"/>
                </p:cNvSpPr>
                <p:nvPr/>
              </p:nvSpPr>
              <p:spPr bwMode="auto">
                <a:xfrm>
                  <a:off x="1762" y="1869"/>
                  <a:ext cx="25" cy="44"/>
                </a:xfrm>
                <a:custGeom>
                  <a:avLst/>
                  <a:gdLst>
                    <a:gd name="T0" fmla="*/ 3 w 29"/>
                    <a:gd name="T1" fmla="*/ 2 h 58"/>
                    <a:gd name="T2" fmla="*/ 3 w 29"/>
                    <a:gd name="T3" fmla="*/ 2 h 58"/>
                    <a:gd name="T4" fmla="*/ 3 w 29"/>
                    <a:gd name="T5" fmla="*/ 2 h 58"/>
                    <a:gd name="T6" fmla="*/ 3 w 29"/>
                    <a:gd name="T7" fmla="*/ 2 h 58"/>
                    <a:gd name="T8" fmla="*/ 3 w 29"/>
                    <a:gd name="T9" fmla="*/ 0 h 58"/>
                    <a:gd name="T10" fmla="*/ 0 w 29"/>
                    <a:gd name="T11" fmla="*/ 0 h 58"/>
                    <a:gd name="T12" fmla="*/ 0 w 29"/>
                    <a:gd name="T13" fmla="*/ 2 h 58"/>
                    <a:gd name="T14" fmla="*/ 3 w 29"/>
                    <a:gd name="T15" fmla="*/ 2 h 58"/>
                    <a:gd name="T16" fmla="*/ 0 60000 65536"/>
                    <a:gd name="T17" fmla="*/ 0 60000 65536"/>
                    <a:gd name="T18" fmla="*/ 0 60000 65536"/>
                    <a:gd name="T19" fmla="*/ 0 60000 65536"/>
                    <a:gd name="T20" fmla="*/ 0 60000 65536"/>
                    <a:gd name="T21" fmla="*/ 0 60000 65536"/>
                    <a:gd name="T22" fmla="*/ 0 60000 65536"/>
                    <a:gd name="T23" fmla="*/ 0 60000 65536"/>
                    <a:gd name="T24" fmla="*/ 0 w 29"/>
                    <a:gd name="T25" fmla="*/ 0 h 58"/>
                    <a:gd name="T26" fmla="*/ 29 w 29"/>
                    <a:gd name="T27" fmla="*/ 58 h 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 h="58">
                      <a:moveTo>
                        <a:pt x="15" y="58"/>
                      </a:moveTo>
                      <a:lnTo>
                        <a:pt x="29" y="58"/>
                      </a:lnTo>
                      <a:lnTo>
                        <a:pt x="29" y="29"/>
                      </a:lnTo>
                      <a:lnTo>
                        <a:pt x="15" y="29"/>
                      </a:lnTo>
                      <a:lnTo>
                        <a:pt x="15" y="0"/>
                      </a:lnTo>
                      <a:lnTo>
                        <a:pt x="0" y="0"/>
                      </a:lnTo>
                      <a:lnTo>
                        <a:pt x="0" y="58"/>
                      </a:lnTo>
                      <a:lnTo>
                        <a:pt x="15" y="58"/>
                      </a:lnTo>
                      <a:close/>
                    </a:path>
                  </a:pathLst>
                </a:custGeom>
                <a:solidFill>
                  <a:srgbClr val="1464D2"/>
                </a:solidFill>
                <a:ln w="9360">
                  <a:solidFill>
                    <a:srgbClr val="1464D2"/>
                  </a:solidFill>
                  <a:round/>
                  <a:headEnd/>
                  <a:tailEnd/>
                </a:ln>
              </p:spPr>
              <p:txBody>
                <a:bodyPr wrap="none" anchor="ctr"/>
                <a:lstStyle/>
                <a:p>
                  <a:endParaRPr lang="en-IN" b="1"/>
                </a:p>
              </p:txBody>
            </p:sp>
            <p:sp>
              <p:nvSpPr>
                <p:cNvPr id="13177" name="Freeform 436"/>
                <p:cNvSpPr>
                  <a:spLocks noChangeArrowheads="1"/>
                </p:cNvSpPr>
                <p:nvPr/>
              </p:nvSpPr>
              <p:spPr bwMode="auto">
                <a:xfrm>
                  <a:off x="1865" y="1844"/>
                  <a:ext cx="189" cy="69"/>
                </a:xfrm>
                <a:custGeom>
                  <a:avLst/>
                  <a:gdLst>
                    <a:gd name="T0" fmla="*/ 16 w 193"/>
                    <a:gd name="T1" fmla="*/ 2 h 88"/>
                    <a:gd name="T2" fmla="*/ 120 w 193"/>
                    <a:gd name="T3" fmla="*/ 2 h 88"/>
                    <a:gd name="T4" fmla="*/ 120 w 193"/>
                    <a:gd name="T5" fmla="*/ 2 h 88"/>
                    <a:gd name="T6" fmla="*/ 103 w 193"/>
                    <a:gd name="T7" fmla="*/ 2 h 88"/>
                    <a:gd name="T8" fmla="*/ 103 w 193"/>
                    <a:gd name="T9" fmla="*/ 0 h 88"/>
                    <a:gd name="T10" fmla="*/ 24 w 193"/>
                    <a:gd name="T11" fmla="*/ 0 h 88"/>
                    <a:gd name="T12" fmla="*/ 24 w 193"/>
                    <a:gd name="T13" fmla="*/ 2 h 88"/>
                    <a:gd name="T14" fmla="*/ 24 w 193"/>
                    <a:gd name="T15" fmla="*/ 2 h 88"/>
                    <a:gd name="T16" fmla="*/ 24 w 193"/>
                    <a:gd name="T17" fmla="*/ 2 h 88"/>
                    <a:gd name="T18" fmla="*/ 0 w 193"/>
                    <a:gd name="T19" fmla="*/ 2 h 88"/>
                    <a:gd name="T20" fmla="*/ 0 w 193"/>
                    <a:gd name="T21" fmla="*/ 2 h 88"/>
                    <a:gd name="T22" fmla="*/ 16 w 193"/>
                    <a:gd name="T23" fmla="*/ 2 h 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3"/>
                    <a:gd name="T37" fmla="*/ 0 h 88"/>
                    <a:gd name="T38" fmla="*/ 193 w 193"/>
                    <a:gd name="T39" fmla="*/ 88 h 8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3" h="88">
                      <a:moveTo>
                        <a:pt x="16" y="88"/>
                      </a:moveTo>
                      <a:lnTo>
                        <a:pt x="193" y="88"/>
                      </a:lnTo>
                      <a:lnTo>
                        <a:pt x="193" y="30"/>
                      </a:lnTo>
                      <a:lnTo>
                        <a:pt x="163" y="30"/>
                      </a:lnTo>
                      <a:lnTo>
                        <a:pt x="163" y="0"/>
                      </a:lnTo>
                      <a:lnTo>
                        <a:pt x="45" y="0"/>
                      </a:lnTo>
                      <a:lnTo>
                        <a:pt x="45" y="30"/>
                      </a:lnTo>
                      <a:lnTo>
                        <a:pt x="30" y="30"/>
                      </a:lnTo>
                      <a:lnTo>
                        <a:pt x="30" y="59"/>
                      </a:lnTo>
                      <a:lnTo>
                        <a:pt x="0" y="59"/>
                      </a:lnTo>
                      <a:lnTo>
                        <a:pt x="0" y="88"/>
                      </a:lnTo>
                      <a:lnTo>
                        <a:pt x="16" y="88"/>
                      </a:lnTo>
                      <a:close/>
                    </a:path>
                  </a:pathLst>
                </a:custGeom>
                <a:solidFill>
                  <a:srgbClr val="1464D2"/>
                </a:solidFill>
                <a:ln w="9360">
                  <a:solidFill>
                    <a:srgbClr val="1464D2"/>
                  </a:solidFill>
                  <a:round/>
                  <a:headEnd/>
                  <a:tailEnd/>
                </a:ln>
              </p:spPr>
              <p:txBody>
                <a:bodyPr wrap="none" anchor="ctr"/>
                <a:lstStyle/>
                <a:p>
                  <a:endParaRPr lang="en-IN" b="1"/>
                </a:p>
              </p:txBody>
            </p:sp>
            <p:sp>
              <p:nvSpPr>
                <p:cNvPr id="13178" name="Freeform 437"/>
                <p:cNvSpPr>
                  <a:spLocks noChangeArrowheads="1"/>
                </p:cNvSpPr>
                <p:nvPr/>
              </p:nvSpPr>
              <p:spPr bwMode="auto">
                <a:xfrm>
                  <a:off x="2147" y="1844"/>
                  <a:ext cx="2170" cy="69"/>
                </a:xfrm>
                <a:custGeom>
                  <a:avLst/>
                  <a:gdLst>
                    <a:gd name="T0" fmla="*/ 15 w 2174"/>
                    <a:gd name="T1" fmla="*/ 2 h 88"/>
                    <a:gd name="T2" fmla="*/ 2085 w 2174"/>
                    <a:gd name="T3" fmla="*/ 2 h 88"/>
                    <a:gd name="T4" fmla="*/ 2085 w 2174"/>
                    <a:gd name="T5" fmla="*/ 2 h 88"/>
                    <a:gd name="T6" fmla="*/ 2055 w 2174"/>
                    <a:gd name="T7" fmla="*/ 2 h 88"/>
                    <a:gd name="T8" fmla="*/ 2055 w 2174"/>
                    <a:gd name="T9" fmla="*/ 0 h 88"/>
                    <a:gd name="T10" fmla="*/ 0 w 2174"/>
                    <a:gd name="T11" fmla="*/ 0 h 88"/>
                    <a:gd name="T12" fmla="*/ 0 w 2174"/>
                    <a:gd name="T13" fmla="*/ 2 h 88"/>
                    <a:gd name="T14" fmla="*/ 15 w 2174"/>
                    <a:gd name="T15" fmla="*/ 2 h 88"/>
                    <a:gd name="T16" fmla="*/ 0 60000 65536"/>
                    <a:gd name="T17" fmla="*/ 0 60000 65536"/>
                    <a:gd name="T18" fmla="*/ 0 60000 65536"/>
                    <a:gd name="T19" fmla="*/ 0 60000 65536"/>
                    <a:gd name="T20" fmla="*/ 0 60000 65536"/>
                    <a:gd name="T21" fmla="*/ 0 60000 65536"/>
                    <a:gd name="T22" fmla="*/ 0 60000 65536"/>
                    <a:gd name="T23" fmla="*/ 0 60000 65536"/>
                    <a:gd name="T24" fmla="*/ 0 w 2174"/>
                    <a:gd name="T25" fmla="*/ 0 h 88"/>
                    <a:gd name="T26" fmla="*/ 2174 w 2174"/>
                    <a:gd name="T27" fmla="*/ 88 h 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74" h="88">
                      <a:moveTo>
                        <a:pt x="15" y="88"/>
                      </a:moveTo>
                      <a:lnTo>
                        <a:pt x="2174" y="88"/>
                      </a:lnTo>
                      <a:lnTo>
                        <a:pt x="2174" y="30"/>
                      </a:lnTo>
                      <a:lnTo>
                        <a:pt x="2144" y="30"/>
                      </a:lnTo>
                      <a:lnTo>
                        <a:pt x="2144" y="0"/>
                      </a:lnTo>
                      <a:lnTo>
                        <a:pt x="0" y="0"/>
                      </a:lnTo>
                      <a:lnTo>
                        <a:pt x="0" y="87"/>
                      </a:lnTo>
                      <a:lnTo>
                        <a:pt x="15" y="88"/>
                      </a:lnTo>
                      <a:close/>
                    </a:path>
                  </a:pathLst>
                </a:custGeom>
                <a:solidFill>
                  <a:srgbClr val="1464D2"/>
                </a:solidFill>
                <a:ln w="9360">
                  <a:solidFill>
                    <a:srgbClr val="1464D2"/>
                  </a:solidFill>
                  <a:round/>
                  <a:headEnd/>
                  <a:tailEnd/>
                </a:ln>
              </p:spPr>
              <p:txBody>
                <a:bodyPr wrap="none" anchor="ctr"/>
                <a:lstStyle/>
                <a:p>
                  <a:endParaRPr lang="en-IN" b="1"/>
                </a:p>
              </p:txBody>
            </p:sp>
            <p:sp>
              <p:nvSpPr>
                <p:cNvPr id="13179" name="Freeform 438"/>
                <p:cNvSpPr>
                  <a:spLocks noChangeArrowheads="1"/>
                </p:cNvSpPr>
                <p:nvPr/>
              </p:nvSpPr>
              <p:spPr bwMode="auto">
                <a:xfrm>
                  <a:off x="4380" y="1845"/>
                  <a:ext cx="40" cy="68"/>
                </a:xfrm>
                <a:custGeom>
                  <a:avLst/>
                  <a:gdLst>
                    <a:gd name="T0" fmla="*/ 5 w 44"/>
                    <a:gd name="T1" fmla="*/ 2 h 87"/>
                    <a:gd name="T2" fmla="*/ 5 w 44"/>
                    <a:gd name="T3" fmla="*/ 2 h 87"/>
                    <a:gd name="T4" fmla="*/ 5 w 44"/>
                    <a:gd name="T5" fmla="*/ 2 h 87"/>
                    <a:gd name="T6" fmla="*/ 5 w 44"/>
                    <a:gd name="T7" fmla="*/ 0 h 87"/>
                    <a:gd name="T8" fmla="*/ 0 w 44"/>
                    <a:gd name="T9" fmla="*/ 0 h 87"/>
                    <a:gd name="T10" fmla="*/ 0 w 44"/>
                    <a:gd name="T11" fmla="*/ 2 h 87"/>
                    <a:gd name="T12" fmla="*/ 5 w 44"/>
                    <a:gd name="T13" fmla="*/ 2 h 87"/>
                    <a:gd name="T14" fmla="*/ 5 w 44"/>
                    <a:gd name="T15" fmla="*/ 2 h 87"/>
                    <a:gd name="T16" fmla="*/ 5 w 44"/>
                    <a:gd name="T17" fmla="*/ 2 h 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
                    <a:gd name="T28" fmla="*/ 0 h 87"/>
                    <a:gd name="T29" fmla="*/ 44 w 44"/>
                    <a:gd name="T30" fmla="*/ 87 h 8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 h="87">
                      <a:moveTo>
                        <a:pt x="30" y="87"/>
                      </a:moveTo>
                      <a:lnTo>
                        <a:pt x="30" y="58"/>
                      </a:lnTo>
                      <a:lnTo>
                        <a:pt x="44" y="58"/>
                      </a:lnTo>
                      <a:lnTo>
                        <a:pt x="44" y="0"/>
                      </a:lnTo>
                      <a:lnTo>
                        <a:pt x="0" y="0"/>
                      </a:lnTo>
                      <a:lnTo>
                        <a:pt x="0" y="58"/>
                      </a:lnTo>
                      <a:lnTo>
                        <a:pt x="14" y="58"/>
                      </a:lnTo>
                      <a:lnTo>
                        <a:pt x="14" y="87"/>
                      </a:lnTo>
                      <a:lnTo>
                        <a:pt x="30" y="87"/>
                      </a:lnTo>
                      <a:close/>
                    </a:path>
                  </a:pathLst>
                </a:custGeom>
                <a:solidFill>
                  <a:srgbClr val="1464D2"/>
                </a:solidFill>
                <a:ln w="9360">
                  <a:solidFill>
                    <a:srgbClr val="1464D2"/>
                  </a:solidFill>
                  <a:round/>
                  <a:headEnd/>
                  <a:tailEnd/>
                </a:ln>
              </p:spPr>
              <p:txBody>
                <a:bodyPr wrap="none" anchor="ctr"/>
                <a:lstStyle/>
                <a:p>
                  <a:endParaRPr lang="en-IN" b="1"/>
                </a:p>
              </p:txBody>
            </p:sp>
            <p:sp>
              <p:nvSpPr>
                <p:cNvPr id="13180" name="Freeform 439"/>
                <p:cNvSpPr>
                  <a:spLocks noChangeArrowheads="1"/>
                </p:cNvSpPr>
                <p:nvPr/>
              </p:nvSpPr>
              <p:spPr bwMode="auto">
                <a:xfrm>
                  <a:off x="979" y="1844"/>
                  <a:ext cx="41" cy="21"/>
                </a:xfrm>
                <a:custGeom>
                  <a:avLst/>
                  <a:gdLst>
                    <a:gd name="T0" fmla="*/ 5 w 45"/>
                    <a:gd name="T1" fmla="*/ 1 h 30"/>
                    <a:gd name="T2" fmla="*/ 5 w 45"/>
                    <a:gd name="T3" fmla="*/ 1 h 30"/>
                    <a:gd name="T4" fmla="*/ 5 w 45"/>
                    <a:gd name="T5" fmla="*/ 0 h 30"/>
                    <a:gd name="T6" fmla="*/ 0 w 45"/>
                    <a:gd name="T7" fmla="*/ 0 h 30"/>
                    <a:gd name="T8" fmla="*/ 0 w 45"/>
                    <a:gd name="T9" fmla="*/ 1 h 30"/>
                    <a:gd name="T10" fmla="*/ 5 w 45"/>
                    <a:gd name="T11" fmla="*/ 1 h 30"/>
                    <a:gd name="T12" fmla="*/ 5 w 45"/>
                    <a:gd name="T13" fmla="*/ 1 h 30"/>
                    <a:gd name="T14" fmla="*/ 0 60000 65536"/>
                    <a:gd name="T15" fmla="*/ 0 60000 65536"/>
                    <a:gd name="T16" fmla="*/ 0 60000 65536"/>
                    <a:gd name="T17" fmla="*/ 0 60000 65536"/>
                    <a:gd name="T18" fmla="*/ 0 60000 65536"/>
                    <a:gd name="T19" fmla="*/ 0 60000 65536"/>
                    <a:gd name="T20" fmla="*/ 0 60000 65536"/>
                    <a:gd name="T21" fmla="*/ 0 w 45"/>
                    <a:gd name="T22" fmla="*/ 0 h 30"/>
                    <a:gd name="T23" fmla="*/ 45 w 45"/>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30">
                      <a:moveTo>
                        <a:pt x="30" y="30"/>
                      </a:moveTo>
                      <a:lnTo>
                        <a:pt x="45" y="30"/>
                      </a:lnTo>
                      <a:lnTo>
                        <a:pt x="45" y="0"/>
                      </a:lnTo>
                      <a:lnTo>
                        <a:pt x="0" y="0"/>
                      </a:lnTo>
                      <a:lnTo>
                        <a:pt x="0" y="30"/>
                      </a:lnTo>
                      <a:lnTo>
                        <a:pt x="15" y="30"/>
                      </a:lnTo>
                      <a:lnTo>
                        <a:pt x="30" y="30"/>
                      </a:lnTo>
                      <a:close/>
                    </a:path>
                  </a:pathLst>
                </a:custGeom>
                <a:solidFill>
                  <a:srgbClr val="1464D2"/>
                </a:solidFill>
                <a:ln w="9360">
                  <a:solidFill>
                    <a:srgbClr val="1464D2"/>
                  </a:solidFill>
                  <a:round/>
                  <a:headEnd/>
                  <a:tailEnd/>
                </a:ln>
              </p:spPr>
              <p:txBody>
                <a:bodyPr wrap="none" anchor="ctr"/>
                <a:lstStyle/>
                <a:p>
                  <a:endParaRPr lang="en-IN" b="1"/>
                </a:p>
              </p:txBody>
            </p:sp>
            <p:sp>
              <p:nvSpPr>
                <p:cNvPr id="13181" name="Rectangle 440"/>
                <p:cNvSpPr>
                  <a:spLocks noChangeArrowheads="1"/>
                </p:cNvSpPr>
                <p:nvPr/>
              </p:nvSpPr>
              <p:spPr bwMode="auto">
                <a:xfrm>
                  <a:off x="2087" y="1844"/>
                  <a:ext cx="11" cy="21"/>
                </a:xfrm>
                <a:prstGeom prst="rect">
                  <a:avLst/>
                </a:prstGeom>
                <a:solidFill>
                  <a:srgbClr val="1464D2"/>
                </a:solidFill>
                <a:ln w="9360">
                  <a:solidFill>
                    <a:srgbClr val="1464D2"/>
                  </a:solidFill>
                  <a:miter lim="800000"/>
                  <a:headEnd/>
                  <a:tailEnd/>
                </a:ln>
              </p:spPr>
              <p:txBody>
                <a:bodyPr wrap="none" anchor="ctr"/>
                <a:lstStyle/>
                <a:p>
                  <a:endParaRPr lang="en-US" b="1">
                    <a:solidFill>
                      <a:srgbClr val="0000CC"/>
                    </a:solidFill>
                    <a:latin typeface="Constantia" pitchFamily="18" charset="0"/>
                  </a:endParaRPr>
                </a:p>
              </p:txBody>
            </p:sp>
            <p:sp>
              <p:nvSpPr>
                <p:cNvPr id="13182" name="Freeform 441"/>
                <p:cNvSpPr>
                  <a:spLocks noChangeArrowheads="1"/>
                </p:cNvSpPr>
                <p:nvPr/>
              </p:nvSpPr>
              <p:spPr bwMode="auto">
                <a:xfrm>
                  <a:off x="1467" y="1845"/>
                  <a:ext cx="246" cy="69"/>
                </a:xfrm>
                <a:custGeom>
                  <a:avLst/>
                  <a:gdLst>
                    <a:gd name="T0" fmla="*/ 12 w 250"/>
                    <a:gd name="T1" fmla="*/ 2 h 88"/>
                    <a:gd name="T2" fmla="*/ 14 w 250"/>
                    <a:gd name="T3" fmla="*/ 2 h 88"/>
                    <a:gd name="T4" fmla="*/ 16 w 250"/>
                    <a:gd name="T5" fmla="*/ 2 h 88"/>
                    <a:gd name="T6" fmla="*/ 175 w 250"/>
                    <a:gd name="T7" fmla="*/ 2 h 88"/>
                    <a:gd name="T8" fmla="*/ 175 w 250"/>
                    <a:gd name="T9" fmla="*/ 0 h 88"/>
                    <a:gd name="T10" fmla="*/ 134 w 250"/>
                    <a:gd name="T11" fmla="*/ 0 h 88"/>
                    <a:gd name="T12" fmla="*/ 134 w 250"/>
                    <a:gd name="T13" fmla="*/ 2 h 88"/>
                    <a:gd name="T14" fmla="*/ 115 w 250"/>
                    <a:gd name="T15" fmla="*/ 2 h 88"/>
                    <a:gd name="T16" fmla="*/ 115 w 250"/>
                    <a:gd name="T17" fmla="*/ 0 h 88"/>
                    <a:gd name="T18" fmla="*/ 14 w 250"/>
                    <a:gd name="T19" fmla="*/ 0 h 88"/>
                    <a:gd name="T20" fmla="*/ 14 w 250"/>
                    <a:gd name="T21" fmla="*/ 2 h 88"/>
                    <a:gd name="T22" fmla="*/ 0 w 250"/>
                    <a:gd name="T23" fmla="*/ 2 h 88"/>
                    <a:gd name="T24" fmla="*/ 0 w 250"/>
                    <a:gd name="T25" fmla="*/ 2 h 88"/>
                    <a:gd name="T26" fmla="*/ 12 w 250"/>
                    <a:gd name="T27" fmla="*/ 2 h 88"/>
                    <a:gd name="T28" fmla="*/ 12 w 250"/>
                    <a:gd name="T29" fmla="*/ 2 h 8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50"/>
                    <a:gd name="T46" fmla="*/ 0 h 88"/>
                    <a:gd name="T47" fmla="*/ 250 w 250"/>
                    <a:gd name="T48" fmla="*/ 88 h 8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50" h="88">
                      <a:moveTo>
                        <a:pt x="12" y="87"/>
                      </a:moveTo>
                      <a:lnTo>
                        <a:pt x="14" y="83"/>
                      </a:lnTo>
                      <a:lnTo>
                        <a:pt x="16" y="87"/>
                      </a:lnTo>
                      <a:lnTo>
                        <a:pt x="250" y="87"/>
                      </a:lnTo>
                      <a:lnTo>
                        <a:pt x="250" y="0"/>
                      </a:lnTo>
                      <a:lnTo>
                        <a:pt x="192" y="0"/>
                      </a:lnTo>
                      <a:lnTo>
                        <a:pt x="192" y="30"/>
                      </a:lnTo>
                      <a:lnTo>
                        <a:pt x="162" y="30"/>
                      </a:lnTo>
                      <a:lnTo>
                        <a:pt x="162" y="0"/>
                      </a:lnTo>
                      <a:lnTo>
                        <a:pt x="14" y="0"/>
                      </a:lnTo>
                      <a:lnTo>
                        <a:pt x="14" y="30"/>
                      </a:lnTo>
                      <a:lnTo>
                        <a:pt x="0" y="30"/>
                      </a:lnTo>
                      <a:lnTo>
                        <a:pt x="0" y="88"/>
                      </a:lnTo>
                      <a:lnTo>
                        <a:pt x="12" y="88"/>
                      </a:lnTo>
                      <a:lnTo>
                        <a:pt x="12" y="87"/>
                      </a:lnTo>
                      <a:close/>
                    </a:path>
                  </a:pathLst>
                </a:custGeom>
                <a:solidFill>
                  <a:srgbClr val="2882F0"/>
                </a:solidFill>
                <a:ln w="9360">
                  <a:solidFill>
                    <a:srgbClr val="2882F0"/>
                  </a:solidFill>
                  <a:round/>
                  <a:headEnd/>
                  <a:tailEnd/>
                </a:ln>
              </p:spPr>
              <p:txBody>
                <a:bodyPr wrap="none" anchor="ctr"/>
                <a:lstStyle/>
                <a:p>
                  <a:endParaRPr lang="en-IN" b="1"/>
                </a:p>
              </p:txBody>
            </p:sp>
            <p:sp>
              <p:nvSpPr>
                <p:cNvPr id="13183" name="Freeform 442"/>
                <p:cNvSpPr>
                  <a:spLocks noChangeArrowheads="1"/>
                </p:cNvSpPr>
                <p:nvPr/>
              </p:nvSpPr>
              <p:spPr bwMode="auto">
                <a:xfrm>
                  <a:off x="979" y="1844"/>
                  <a:ext cx="41" cy="21"/>
                </a:xfrm>
                <a:custGeom>
                  <a:avLst/>
                  <a:gdLst>
                    <a:gd name="T0" fmla="*/ 5 w 45"/>
                    <a:gd name="T1" fmla="*/ 1 h 30"/>
                    <a:gd name="T2" fmla="*/ 0 w 45"/>
                    <a:gd name="T3" fmla="*/ 1 h 30"/>
                    <a:gd name="T4" fmla="*/ 0 w 45"/>
                    <a:gd name="T5" fmla="*/ 0 h 30"/>
                    <a:gd name="T6" fmla="*/ 5 w 45"/>
                    <a:gd name="T7" fmla="*/ 0 h 30"/>
                    <a:gd name="T8" fmla="*/ 5 w 45"/>
                    <a:gd name="T9" fmla="*/ 1 h 30"/>
                    <a:gd name="T10" fmla="*/ 5 w 45"/>
                    <a:gd name="T11" fmla="*/ 1 h 30"/>
                    <a:gd name="T12" fmla="*/ 5 w 45"/>
                    <a:gd name="T13" fmla="*/ 1 h 30"/>
                    <a:gd name="T14" fmla="*/ 5 w 45"/>
                    <a:gd name="T15" fmla="*/ 1 h 30"/>
                    <a:gd name="T16" fmla="*/ 0 60000 65536"/>
                    <a:gd name="T17" fmla="*/ 0 60000 65536"/>
                    <a:gd name="T18" fmla="*/ 0 60000 65536"/>
                    <a:gd name="T19" fmla="*/ 0 60000 65536"/>
                    <a:gd name="T20" fmla="*/ 0 60000 65536"/>
                    <a:gd name="T21" fmla="*/ 0 60000 65536"/>
                    <a:gd name="T22" fmla="*/ 0 60000 65536"/>
                    <a:gd name="T23" fmla="*/ 0 60000 65536"/>
                    <a:gd name="T24" fmla="*/ 0 w 45"/>
                    <a:gd name="T25" fmla="*/ 0 h 30"/>
                    <a:gd name="T26" fmla="*/ 45 w 45"/>
                    <a:gd name="T27" fmla="*/ 30 h 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 h="30">
                      <a:moveTo>
                        <a:pt x="6" y="30"/>
                      </a:moveTo>
                      <a:lnTo>
                        <a:pt x="0" y="30"/>
                      </a:lnTo>
                      <a:lnTo>
                        <a:pt x="0" y="0"/>
                      </a:lnTo>
                      <a:lnTo>
                        <a:pt x="45" y="0"/>
                      </a:lnTo>
                      <a:lnTo>
                        <a:pt x="45" y="30"/>
                      </a:lnTo>
                      <a:lnTo>
                        <a:pt x="26" y="30"/>
                      </a:lnTo>
                      <a:lnTo>
                        <a:pt x="15" y="14"/>
                      </a:lnTo>
                      <a:lnTo>
                        <a:pt x="6" y="30"/>
                      </a:lnTo>
                      <a:close/>
                    </a:path>
                  </a:pathLst>
                </a:custGeom>
                <a:solidFill>
                  <a:srgbClr val="2882F0"/>
                </a:solidFill>
                <a:ln w="9360">
                  <a:solidFill>
                    <a:srgbClr val="2882F0"/>
                  </a:solidFill>
                  <a:round/>
                  <a:headEnd/>
                  <a:tailEnd/>
                </a:ln>
              </p:spPr>
              <p:txBody>
                <a:bodyPr wrap="none" anchor="ctr"/>
                <a:lstStyle/>
                <a:p>
                  <a:endParaRPr lang="en-IN" b="1"/>
                </a:p>
              </p:txBody>
            </p:sp>
            <p:sp>
              <p:nvSpPr>
                <p:cNvPr id="13184" name="Freeform 443"/>
                <p:cNvSpPr>
                  <a:spLocks noChangeArrowheads="1"/>
                </p:cNvSpPr>
                <p:nvPr/>
              </p:nvSpPr>
              <p:spPr bwMode="auto">
                <a:xfrm>
                  <a:off x="1068" y="1844"/>
                  <a:ext cx="321" cy="69"/>
                </a:xfrm>
                <a:custGeom>
                  <a:avLst/>
                  <a:gdLst>
                    <a:gd name="T0" fmla="*/ 15 w 325"/>
                    <a:gd name="T1" fmla="*/ 2 h 88"/>
                    <a:gd name="T2" fmla="*/ 248 w 325"/>
                    <a:gd name="T3" fmla="*/ 2 h 88"/>
                    <a:gd name="T4" fmla="*/ 248 w 325"/>
                    <a:gd name="T5" fmla="*/ 2 h 88"/>
                    <a:gd name="T6" fmla="*/ 237 w 325"/>
                    <a:gd name="T7" fmla="*/ 2 h 88"/>
                    <a:gd name="T8" fmla="*/ 237 w 325"/>
                    <a:gd name="T9" fmla="*/ 0 h 88"/>
                    <a:gd name="T10" fmla="*/ 40 w 325"/>
                    <a:gd name="T11" fmla="*/ 0 h 88"/>
                    <a:gd name="T12" fmla="*/ 40 w 325"/>
                    <a:gd name="T13" fmla="*/ 2 h 88"/>
                    <a:gd name="T14" fmla="*/ 15 w 325"/>
                    <a:gd name="T15" fmla="*/ 2 h 88"/>
                    <a:gd name="T16" fmla="*/ 15 w 325"/>
                    <a:gd name="T17" fmla="*/ 0 h 88"/>
                    <a:gd name="T18" fmla="*/ 0 w 325"/>
                    <a:gd name="T19" fmla="*/ 0 h 88"/>
                    <a:gd name="T20" fmla="*/ 0 w 325"/>
                    <a:gd name="T21" fmla="*/ 2 h 88"/>
                    <a:gd name="T22" fmla="*/ 15 w 325"/>
                    <a:gd name="T23" fmla="*/ 2 h 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25"/>
                    <a:gd name="T37" fmla="*/ 0 h 88"/>
                    <a:gd name="T38" fmla="*/ 325 w 325"/>
                    <a:gd name="T39" fmla="*/ 88 h 8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25" h="88">
                      <a:moveTo>
                        <a:pt x="15" y="88"/>
                      </a:moveTo>
                      <a:lnTo>
                        <a:pt x="325" y="88"/>
                      </a:lnTo>
                      <a:lnTo>
                        <a:pt x="325" y="30"/>
                      </a:lnTo>
                      <a:lnTo>
                        <a:pt x="311" y="30"/>
                      </a:lnTo>
                      <a:lnTo>
                        <a:pt x="311" y="0"/>
                      </a:lnTo>
                      <a:lnTo>
                        <a:pt x="45" y="0"/>
                      </a:lnTo>
                      <a:lnTo>
                        <a:pt x="45" y="30"/>
                      </a:lnTo>
                      <a:lnTo>
                        <a:pt x="15" y="30"/>
                      </a:lnTo>
                      <a:lnTo>
                        <a:pt x="15" y="0"/>
                      </a:lnTo>
                      <a:lnTo>
                        <a:pt x="0" y="0"/>
                      </a:lnTo>
                      <a:lnTo>
                        <a:pt x="0" y="87"/>
                      </a:lnTo>
                      <a:lnTo>
                        <a:pt x="15" y="88"/>
                      </a:lnTo>
                      <a:close/>
                    </a:path>
                  </a:pathLst>
                </a:custGeom>
                <a:solidFill>
                  <a:srgbClr val="2882F0"/>
                </a:solidFill>
                <a:ln w="9360">
                  <a:solidFill>
                    <a:srgbClr val="2882F0"/>
                  </a:solidFill>
                  <a:round/>
                  <a:headEnd/>
                  <a:tailEnd/>
                </a:ln>
              </p:spPr>
              <p:txBody>
                <a:bodyPr wrap="none" anchor="ctr"/>
                <a:lstStyle/>
                <a:p>
                  <a:endParaRPr lang="en-IN" b="1"/>
                </a:p>
              </p:txBody>
            </p:sp>
            <p:sp>
              <p:nvSpPr>
                <p:cNvPr id="13185" name="Freeform 444"/>
                <p:cNvSpPr>
                  <a:spLocks noChangeArrowheads="1"/>
                </p:cNvSpPr>
                <p:nvPr/>
              </p:nvSpPr>
              <p:spPr bwMode="auto">
                <a:xfrm>
                  <a:off x="1762" y="1869"/>
                  <a:ext cx="25" cy="44"/>
                </a:xfrm>
                <a:custGeom>
                  <a:avLst/>
                  <a:gdLst>
                    <a:gd name="T0" fmla="*/ 3 w 29"/>
                    <a:gd name="T1" fmla="*/ 2 h 58"/>
                    <a:gd name="T2" fmla="*/ 3 w 29"/>
                    <a:gd name="T3" fmla="*/ 2 h 58"/>
                    <a:gd name="T4" fmla="*/ 3 w 29"/>
                    <a:gd name="T5" fmla="*/ 2 h 58"/>
                    <a:gd name="T6" fmla="*/ 3 w 29"/>
                    <a:gd name="T7" fmla="*/ 2 h 58"/>
                    <a:gd name="T8" fmla="*/ 3 w 29"/>
                    <a:gd name="T9" fmla="*/ 0 h 58"/>
                    <a:gd name="T10" fmla="*/ 0 w 29"/>
                    <a:gd name="T11" fmla="*/ 0 h 58"/>
                    <a:gd name="T12" fmla="*/ 0 w 29"/>
                    <a:gd name="T13" fmla="*/ 2 h 58"/>
                    <a:gd name="T14" fmla="*/ 3 w 29"/>
                    <a:gd name="T15" fmla="*/ 2 h 58"/>
                    <a:gd name="T16" fmla="*/ 0 60000 65536"/>
                    <a:gd name="T17" fmla="*/ 0 60000 65536"/>
                    <a:gd name="T18" fmla="*/ 0 60000 65536"/>
                    <a:gd name="T19" fmla="*/ 0 60000 65536"/>
                    <a:gd name="T20" fmla="*/ 0 60000 65536"/>
                    <a:gd name="T21" fmla="*/ 0 60000 65536"/>
                    <a:gd name="T22" fmla="*/ 0 60000 65536"/>
                    <a:gd name="T23" fmla="*/ 0 60000 65536"/>
                    <a:gd name="T24" fmla="*/ 0 w 29"/>
                    <a:gd name="T25" fmla="*/ 0 h 58"/>
                    <a:gd name="T26" fmla="*/ 29 w 29"/>
                    <a:gd name="T27" fmla="*/ 58 h 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 h="58">
                      <a:moveTo>
                        <a:pt x="15" y="58"/>
                      </a:moveTo>
                      <a:lnTo>
                        <a:pt x="29" y="58"/>
                      </a:lnTo>
                      <a:lnTo>
                        <a:pt x="29" y="29"/>
                      </a:lnTo>
                      <a:lnTo>
                        <a:pt x="15" y="29"/>
                      </a:lnTo>
                      <a:lnTo>
                        <a:pt x="15" y="0"/>
                      </a:lnTo>
                      <a:lnTo>
                        <a:pt x="0" y="0"/>
                      </a:lnTo>
                      <a:lnTo>
                        <a:pt x="0" y="58"/>
                      </a:lnTo>
                      <a:lnTo>
                        <a:pt x="15" y="58"/>
                      </a:lnTo>
                      <a:close/>
                    </a:path>
                  </a:pathLst>
                </a:custGeom>
                <a:solidFill>
                  <a:srgbClr val="2882F0"/>
                </a:solidFill>
                <a:ln w="9360">
                  <a:solidFill>
                    <a:srgbClr val="2882F0"/>
                  </a:solidFill>
                  <a:round/>
                  <a:headEnd/>
                  <a:tailEnd/>
                </a:ln>
              </p:spPr>
              <p:txBody>
                <a:bodyPr wrap="none" anchor="ctr"/>
                <a:lstStyle/>
                <a:p>
                  <a:endParaRPr lang="en-IN" b="1"/>
                </a:p>
              </p:txBody>
            </p:sp>
            <p:sp>
              <p:nvSpPr>
                <p:cNvPr id="13186" name="Freeform 445"/>
                <p:cNvSpPr>
                  <a:spLocks noChangeArrowheads="1"/>
                </p:cNvSpPr>
                <p:nvPr/>
              </p:nvSpPr>
              <p:spPr bwMode="auto">
                <a:xfrm>
                  <a:off x="1865" y="1844"/>
                  <a:ext cx="189" cy="69"/>
                </a:xfrm>
                <a:custGeom>
                  <a:avLst/>
                  <a:gdLst>
                    <a:gd name="T0" fmla="*/ 16 w 193"/>
                    <a:gd name="T1" fmla="*/ 2 h 88"/>
                    <a:gd name="T2" fmla="*/ 120 w 193"/>
                    <a:gd name="T3" fmla="*/ 2 h 88"/>
                    <a:gd name="T4" fmla="*/ 120 w 193"/>
                    <a:gd name="T5" fmla="*/ 2 h 88"/>
                    <a:gd name="T6" fmla="*/ 103 w 193"/>
                    <a:gd name="T7" fmla="*/ 2 h 88"/>
                    <a:gd name="T8" fmla="*/ 103 w 193"/>
                    <a:gd name="T9" fmla="*/ 0 h 88"/>
                    <a:gd name="T10" fmla="*/ 24 w 193"/>
                    <a:gd name="T11" fmla="*/ 0 h 88"/>
                    <a:gd name="T12" fmla="*/ 24 w 193"/>
                    <a:gd name="T13" fmla="*/ 2 h 88"/>
                    <a:gd name="T14" fmla="*/ 24 w 193"/>
                    <a:gd name="T15" fmla="*/ 2 h 88"/>
                    <a:gd name="T16" fmla="*/ 24 w 193"/>
                    <a:gd name="T17" fmla="*/ 2 h 88"/>
                    <a:gd name="T18" fmla="*/ 0 w 193"/>
                    <a:gd name="T19" fmla="*/ 2 h 88"/>
                    <a:gd name="T20" fmla="*/ 0 w 193"/>
                    <a:gd name="T21" fmla="*/ 2 h 88"/>
                    <a:gd name="T22" fmla="*/ 16 w 193"/>
                    <a:gd name="T23" fmla="*/ 2 h 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3"/>
                    <a:gd name="T37" fmla="*/ 0 h 88"/>
                    <a:gd name="T38" fmla="*/ 193 w 193"/>
                    <a:gd name="T39" fmla="*/ 88 h 8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3" h="88">
                      <a:moveTo>
                        <a:pt x="16" y="88"/>
                      </a:moveTo>
                      <a:lnTo>
                        <a:pt x="193" y="88"/>
                      </a:lnTo>
                      <a:lnTo>
                        <a:pt x="193" y="30"/>
                      </a:lnTo>
                      <a:lnTo>
                        <a:pt x="163" y="30"/>
                      </a:lnTo>
                      <a:lnTo>
                        <a:pt x="163" y="0"/>
                      </a:lnTo>
                      <a:lnTo>
                        <a:pt x="45" y="0"/>
                      </a:lnTo>
                      <a:lnTo>
                        <a:pt x="45" y="30"/>
                      </a:lnTo>
                      <a:lnTo>
                        <a:pt x="30" y="30"/>
                      </a:lnTo>
                      <a:lnTo>
                        <a:pt x="30" y="59"/>
                      </a:lnTo>
                      <a:lnTo>
                        <a:pt x="0" y="59"/>
                      </a:lnTo>
                      <a:lnTo>
                        <a:pt x="0" y="88"/>
                      </a:lnTo>
                      <a:lnTo>
                        <a:pt x="16" y="88"/>
                      </a:lnTo>
                      <a:close/>
                    </a:path>
                  </a:pathLst>
                </a:custGeom>
                <a:solidFill>
                  <a:srgbClr val="2882F0"/>
                </a:solidFill>
                <a:ln w="9360">
                  <a:solidFill>
                    <a:srgbClr val="2882F0"/>
                  </a:solidFill>
                  <a:round/>
                  <a:headEnd/>
                  <a:tailEnd/>
                </a:ln>
              </p:spPr>
              <p:txBody>
                <a:bodyPr wrap="none" anchor="ctr"/>
                <a:lstStyle/>
                <a:p>
                  <a:endParaRPr lang="en-IN" b="1"/>
                </a:p>
              </p:txBody>
            </p:sp>
            <p:sp>
              <p:nvSpPr>
                <p:cNvPr id="13187" name="Freeform 446"/>
                <p:cNvSpPr>
                  <a:spLocks noChangeArrowheads="1"/>
                </p:cNvSpPr>
                <p:nvPr/>
              </p:nvSpPr>
              <p:spPr bwMode="auto">
                <a:xfrm>
                  <a:off x="2147" y="1844"/>
                  <a:ext cx="2170" cy="69"/>
                </a:xfrm>
                <a:custGeom>
                  <a:avLst/>
                  <a:gdLst>
                    <a:gd name="T0" fmla="*/ 15 w 2174"/>
                    <a:gd name="T1" fmla="*/ 2 h 88"/>
                    <a:gd name="T2" fmla="*/ 2085 w 2174"/>
                    <a:gd name="T3" fmla="*/ 2 h 88"/>
                    <a:gd name="T4" fmla="*/ 2085 w 2174"/>
                    <a:gd name="T5" fmla="*/ 2 h 88"/>
                    <a:gd name="T6" fmla="*/ 2055 w 2174"/>
                    <a:gd name="T7" fmla="*/ 2 h 88"/>
                    <a:gd name="T8" fmla="*/ 2055 w 2174"/>
                    <a:gd name="T9" fmla="*/ 0 h 88"/>
                    <a:gd name="T10" fmla="*/ 0 w 2174"/>
                    <a:gd name="T11" fmla="*/ 0 h 88"/>
                    <a:gd name="T12" fmla="*/ 0 w 2174"/>
                    <a:gd name="T13" fmla="*/ 2 h 88"/>
                    <a:gd name="T14" fmla="*/ 15 w 2174"/>
                    <a:gd name="T15" fmla="*/ 2 h 88"/>
                    <a:gd name="T16" fmla="*/ 0 60000 65536"/>
                    <a:gd name="T17" fmla="*/ 0 60000 65536"/>
                    <a:gd name="T18" fmla="*/ 0 60000 65536"/>
                    <a:gd name="T19" fmla="*/ 0 60000 65536"/>
                    <a:gd name="T20" fmla="*/ 0 60000 65536"/>
                    <a:gd name="T21" fmla="*/ 0 60000 65536"/>
                    <a:gd name="T22" fmla="*/ 0 60000 65536"/>
                    <a:gd name="T23" fmla="*/ 0 60000 65536"/>
                    <a:gd name="T24" fmla="*/ 0 w 2174"/>
                    <a:gd name="T25" fmla="*/ 0 h 88"/>
                    <a:gd name="T26" fmla="*/ 2174 w 2174"/>
                    <a:gd name="T27" fmla="*/ 88 h 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74" h="88">
                      <a:moveTo>
                        <a:pt x="15" y="88"/>
                      </a:moveTo>
                      <a:lnTo>
                        <a:pt x="2174" y="88"/>
                      </a:lnTo>
                      <a:lnTo>
                        <a:pt x="2174" y="30"/>
                      </a:lnTo>
                      <a:lnTo>
                        <a:pt x="2144" y="30"/>
                      </a:lnTo>
                      <a:lnTo>
                        <a:pt x="2144" y="0"/>
                      </a:lnTo>
                      <a:lnTo>
                        <a:pt x="0" y="0"/>
                      </a:lnTo>
                      <a:lnTo>
                        <a:pt x="0" y="87"/>
                      </a:lnTo>
                      <a:lnTo>
                        <a:pt x="15" y="88"/>
                      </a:lnTo>
                      <a:close/>
                    </a:path>
                  </a:pathLst>
                </a:custGeom>
                <a:solidFill>
                  <a:srgbClr val="2882F0"/>
                </a:solidFill>
                <a:ln w="9360">
                  <a:solidFill>
                    <a:srgbClr val="2882F0"/>
                  </a:solidFill>
                  <a:round/>
                  <a:headEnd/>
                  <a:tailEnd/>
                </a:ln>
              </p:spPr>
              <p:txBody>
                <a:bodyPr wrap="none" anchor="ctr"/>
                <a:lstStyle/>
                <a:p>
                  <a:endParaRPr lang="en-IN" b="1"/>
                </a:p>
              </p:txBody>
            </p:sp>
            <p:sp>
              <p:nvSpPr>
                <p:cNvPr id="13188" name="Freeform 447"/>
                <p:cNvSpPr>
                  <a:spLocks noChangeArrowheads="1"/>
                </p:cNvSpPr>
                <p:nvPr/>
              </p:nvSpPr>
              <p:spPr bwMode="auto">
                <a:xfrm>
                  <a:off x="4380" y="1845"/>
                  <a:ext cx="40" cy="68"/>
                </a:xfrm>
                <a:custGeom>
                  <a:avLst/>
                  <a:gdLst>
                    <a:gd name="T0" fmla="*/ 5 w 44"/>
                    <a:gd name="T1" fmla="*/ 2 h 87"/>
                    <a:gd name="T2" fmla="*/ 5 w 44"/>
                    <a:gd name="T3" fmla="*/ 2 h 87"/>
                    <a:gd name="T4" fmla="*/ 5 w 44"/>
                    <a:gd name="T5" fmla="*/ 2 h 87"/>
                    <a:gd name="T6" fmla="*/ 5 w 44"/>
                    <a:gd name="T7" fmla="*/ 0 h 87"/>
                    <a:gd name="T8" fmla="*/ 0 w 44"/>
                    <a:gd name="T9" fmla="*/ 0 h 87"/>
                    <a:gd name="T10" fmla="*/ 0 w 44"/>
                    <a:gd name="T11" fmla="*/ 2 h 87"/>
                    <a:gd name="T12" fmla="*/ 5 w 44"/>
                    <a:gd name="T13" fmla="*/ 2 h 87"/>
                    <a:gd name="T14" fmla="*/ 5 w 44"/>
                    <a:gd name="T15" fmla="*/ 2 h 87"/>
                    <a:gd name="T16" fmla="*/ 5 w 44"/>
                    <a:gd name="T17" fmla="*/ 2 h 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
                    <a:gd name="T28" fmla="*/ 0 h 87"/>
                    <a:gd name="T29" fmla="*/ 44 w 44"/>
                    <a:gd name="T30" fmla="*/ 87 h 8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 h="87">
                      <a:moveTo>
                        <a:pt x="30" y="87"/>
                      </a:moveTo>
                      <a:lnTo>
                        <a:pt x="30" y="58"/>
                      </a:lnTo>
                      <a:lnTo>
                        <a:pt x="44" y="58"/>
                      </a:lnTo>
                      <a:lnTo>
                        <a:pt x="44" y="0"/>
                      </a:lnTo>
                      <a:lnTo>
                        <a:pt x="0" y="0"/>
                      </a:lnTo>
                      <a:lnTo>
                        <a:pt x="0" y="58"/>
                      </a:lnTo>
                      <a:lnTo>
                        <a:pt x="14" y="58"/>
                      </a:lnTo>
                      <a:lnTo>
                        <a:pt x="14" y="87"/>
                      </a:lnTo>
                      <a:lnTo>
                        <a:pt x="30" y="87"/>
                      </a:lnTo>
                      <a:close/>
                    </a:path>
                  </a:pathLst>
                </a:custGeom>
                <a:solidFill>
                  <a:srgbClr val="2882F0"/>
                </a:solidFill>
                <a:ln w="9360">
                  <a:solidFill>
                    <a:srgbClr val="2882F0"/>
                  </a:solidFill>
                  <a:round/>
                  <a:headEnd/>
                  <a:tailEnd/>
                </a:ln>
              </p:spPr>
              <p:txBody>
                <a:bodyPr wrap="none" anchor="ctr"/>
                <a:lstStyle/>
                <a:p>
                  <a:endParaRPr lang="en-IN" b="1"/>
                </a:p>
              </p:txBody>
            </p:sp>
            <p:sp>
              <p:nvSpPr>
                <p:cNvPr id="13189" name="Rectangle 448"/>
                <p:cNvSpPr>
                  <a:spLocks noChangeArrowheads="1"/>
                </p:cNvSpPr>
                <p:nvPr/>
              </p:nvSpPr>
              <p:spPr bwMode="auto">
                <a:xfrm>
                  <a:off x="2087" y="1844"/>
                  <a:ext cx="11" cy="21"/>
                </a:xfrm>
                <a:prstGeom prst="rect">
                  <a:avLst/>
                </a:prstGeom>
                <a:solidFill>
                  <a:srgbClr val="2882F0"/>
                </a:solidFill>
                <a:ln w="9360">
                  <a:solidFill>
                    <a:srgbClr val="2882F0"/>
                  </a:solidFill>
                  <a:miter lim="800000"/>
                  <a:headEnd/>
                  <a:tailEnd/>
                </a:ln>
              </p:spPr>
              <p:txBody>
                <a:bodyPr wrap="none" anchor="ctr"/>
                <a:lstStyle/>
                <a:p>
                  <a:endParaRPr lang="en-US" b="1">
                    <a:solidFill>
                      <a:srgbClr val="0000CC"/>
                    </a:solidFill>
                    <a:latin typeface="Constantia" pitchFamily="18" charset="0"/>
                  </a:endParaRPr>
                </a:p>
              </p:txBody>
            </p:sp>
            <p:sp>
              <p:nvSpPr>
                <p:cNvPr id="13190" name="Freeform 449"/>
                <p:cNvSpPr>
                  <a:spLocks noChangeArrowheads="1"/>
                </p:cNvSpPr>
                <p:nvPr/>
              </p:nvSpPr>
              <p:spPr bwMode="auto">
                <a:xfrm>
                  <a:off x="1068" y="1844"/>
                  <a:ext cx="44" cy="69"/>
                </a:xfrm>
                <a:custGeom>
                  <a:avLst/>
                  <a:gdLst>
                    <a:gd name="T0" fmla="*/ 6 w 48"/>
                    <a:gd name="T1" fmla="*/ 2 h 88"/>
                    <a:gd name="T2" fmla="*/ 6 w 48"/>
                    <a:gd name="T3" fmla="*/ 2 h 88"/>
                    <a:gd name="T4" fmla="*/ 6 w 48"/>
                    <a:gd name="T5" fmla="*/ 2 h 88"/>
                    <a:gd name="T6" fmla="*/ 6 w 48"/>
                    <a:gd name="T7" fmla="*/ 2 h 88"/>
                    <a:gd name="T8" fmla="*/ 0 w 48"/>
                    <a:gd name="T9" fmla="*/ 2 h 88"/>
                    <a:gd name="T10" fmla="*/ 0 w 48"/>
                    <a:gd name="T11" fmla="*/ 0 h 88"/>
                    <a:gd name="T12" fmla="*/ 6 w 48"/>
                    <a:gd name="T13" fmla="*/ 0 h 88"/>
                    <a:gd name="T14" fmla="*/ 6 w 48"/>
                    <a:gd name="T15" fmla="*/ 2 h 88"/>
                    <a:gd name="T16" fmla="*/ 6 w 48"/>
                    <a:gd name="T17" fmla="*/ 2 h 88"/>
                    <a:gd name="T18" fmla="*/ 6 w 48"/>
                    <a:gd name="T19" fmla="*/ 2 h 88"/>
                    <a:gd name="T20" fmla="*/ 6 w 48"/>
                    <a:gd name="T21" fmla="*/ 2 h 88"/>
                    <a:gd name="T22" fmla="*/ 6 w 48"/>
                    <a:gd name="T23" fmla="*/ 2 h 88"/>
                    <a:gd name="T24" fmla="*/ 6 w 48"/>
                    <a:gd name="T25" fmla="*/ 2 h 88"/>
                    <a:gd name="T26" fmla="*/ 6 w 48"/>
                    <a:gd name="T27" fmla="*/ 2 h 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8"/>
                    <a:gd name="T43" fmla="*/ 0 h 88"/>
                    <a:gd name="T44" fmla="*/ 48 w 48"/>
                    <a:gd name="T45" fmla="*/ 88 h 8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8" h="88">
                      <a:moveTo>
                        <a:pt x="13" y="88"/>
                      </a:moveTo>
                      <a:lnTo>
                        <a:pt x="15" y="84"/>
                      </a:lnTo>
                      <a:lnTo>
                        <a:pt x="19" y="59"/>
                      </a:lnTo>
                      <a:lnTo>
                        <a:pt x="15" y="52"/>
                      </a:lnTo>
                      <a:lnTo>
                        <a:pt x="0" y="54"/>
                      </a:lnTo>
                      <a:lnTo>
                        <a:pt x="0" y="0"/>
                      </a:lnTo>
                      <a:lnTo>
                        <a:pt x="15" y="0"/>
                      </a:lnTo>
                      <a:lnTo>
                        <a:pt x="15" y="30"/>
                      </a:lnTo>
                      <a:lnTo>
                        <a:pt x="22" y="30"/>
                      </a:lnTo>
                      <a:lnTo>
                        <a:pt x="30" y="47"/>
                      </a:lnTo>
                      <a:lnTo>
                        <a:pt x="39" y="59"/>
                      </a:lnTo>
                      <a:lnTo>
                        <a:pt x="45" y="82"/>
                      </a:lnTo>
                      <a:lnTo>
                        <a:pt x="48" y="88"/>
                      </a:lnTo>
                      <a:lnTo>
                        <a:pt x="13" y="88"/>
                      </a:lnTo>
                      <a:close/>
                    </a:path>
                  </a:pathLst>
                </a:custGeom>
                <a:solidFill>
                  <a:srgbClr val="50A5F5"/>
                </a:solidFill>
                <a:ln w="9360">
                  <a:solidFill>
                    <a:srgbClr val="50A5F5"/>
                  </a:solidFill>
                  <a:round/>
                  <a:headEnd/>
                  <a:tailEnd/>
                </a:ln>
              </p:spPr>
              <p:txBody>
                <a:bodyPr wrap="none" anchor="ctr"/>
                <a:lstStyle/>
                <a:p>
                  <a:endParaRPr lang="en-IN" b="1"/>
                </a:p>
              </p:txBody>
            </p:sp>
            <p:sp>
              <p:nvSpPr>
                <p:cNvPr id="13191" name="Freeform 450"/>
                <p:cNvSpPr>
                  <a:spLocks noChangeArrowheads="1"/>
                </p:cNvSpPr>
                <p:nvPr/>
              </p:nvSpPr>
              <p:spPr bwMode="auto">
                <a:xfrm>
                  <a:off x="1132" y="1844"/>
                  <a:ext cx="256" cy="69"/>
                </a:xfrm>
                <a:custGeom>
                  <a:avLst/>
                  <a:gdLst>
                    <a:gd name="T0" fmla="*/ 1 w 260"/>
                    <a:gd name="T1" fmla="*/ 2 h 88"/>
                    <a:gd name="T2" fmla="*/ 6 w 260"/>
                    <a:gd name="T3" fmla="*/ 2 h 88"/>
                    <a:gd name="T4" fmla="*/ 7 w 260"/>
                    <a:gd name="T5" fmla="*/ 2 h 88"/>
                    <a:gd name="T6" fmla="*/ 1 w 260"/>
                    <a:gd name="T7" fmla="*/ 0 h 88"/>
                    <a:gd name="T8" fmla="*/ 174 w 260"/>
                    <a:gd name="T9" fmla="*/ 0 h 88"/>
                    <a:gd name="T10" fmla="*/ 174 w 260"/>
                    <a:gd name="T11" fmla="*/ 2 h 88"/>
                    <a:gd name="T12" fmla="*/ 185 w 260"/>
                    <a:gd name="T13" fmla="*/ 2 h 88"/>
                    <a:gd name="T14" fmla="*/ 185 w 260"/>
                    <a:gd name="T15" fmla="*/ 2 h 88"/>
                    <a:gd name="T16" fmla="*/ 0 w 260"/>
                    <a:gd name="T17" fmla="*/ 2 h 88"/>
                    <a:gd name="T18" fmla="*/ 1 w 260"/>
                    <a:gd name="T19" fmla="*/ 2 h 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0"/>
                    <a:gd name="T31" fmla="*/ 0 h 88"/>
                    <a:gd name="T32" fmla="*/ 260 w 260"/>
                    <a:gd name="T33" fmla="*/ 88 h 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0" h="88">
                      <a:moveTo>
                        <a:pt x="1" y="88"/>
                      </a:moveTo>
                      <a:lnTo>
                        <a:pt x="6" y="59"/>
                      </a:lnTo>
                      <a:lnTo>
                        <a:pt x="7" y="30"/>
                      </a:lnTo>
                      <a:lnTo>
                        <a:pt x="1" y="0"/>
                      </a:lnTo>
                      <a:lnTo>
                        <a:pt x="246" y="0"/>
                      </a:lnTo>
                      <a:lnTo>
                        <a:pt x="246" y="30"/>
                      </a:lnTo>
                      <a:lnTo>
                        <a:pt x="260" y="30"/>
                      </a:lnTo>
                      <a:lnTo>
                        <a:pt x="260" y="88"/>
                      </a:lnTo>
                      <a:lnTo>
                        <a:pt x="0" y="88"/>
                      </a:lnTo>
                      <a:lnTo>
                        <a:pt x="1" y="88"/>
                      </a:lnTo>
                      <a:close/>
                    </a:path>
                  </a:pathLst>
                </a:custGeom>
                <a:solidFill>
                  <a:srgbClr val="50A5F5"/>
                </a:solidFill>
                <a:ln w="9360">
                  <a:solidFill>
                    <a:srgbClr val="50A5F5"/>
                  </a:solidFill>
                  <a:round/>
                  <a:headEnd/>
                  <a:tailEnd/>
                </a:ln>
              </p:spPr>
              <p:txBody>
                <a:bodyPr wrap="none" anchor="ctr"/>
                <a:lstStyle/>
                <a:p>
                  <a:endParaRPr lang="en-IN" b="1"/>
                </a:p>
              </p:txBody>
            </p:sp>
            <p:sp>
              <p:nvSpPr>
                <p:cNvPr id="13192" name="Freeform 451"/>
                <p:cNvSpPr>
                  <a:spLocks noChangeArrowheads="1"/>
                </p:cNvSpPr>
                <p:nvPr/>
              </p:nvSpPr>
              <p:spPr bwMode="auto">
                <a:xfrm>
                  <a:off x="1479" y="1844"/>
                  <a:ext cx="234" cy="69"/>
                </a:xfrm>
                <a:custGeom>
                  <a:avLst/>
                  <a:gdLst>
                    <a:gd name="T0" fmla="*/ 21 w 238"/>
                    <a:gd name="T1" fmla="*/ 2 h 88"/>
                    <a:gd name="T2" fmla="*/ 18 w 238"/>
                    <a:gd name="T3" fmla="*/ 2 h 88"/>
                    <a:gd name="T4" fmla="*/ 10 w 238"/>
                    <a:gd name="T5" fmla="*/ 2 h 88"/>
                    <a:gd name="T6" fmla="*/ 2 w 238"/>
                    <a:gd name="T7" fmla="*/ 2 h 88"/>
                    <a:gd name="T8" fmla="*/ 0 w 238"/>
                    <a:gd name="T9" fmla="*/ 2 h 88"/>
                    <a:gd name="T10" fmla="*/ 2 w 238"/>
                    <a:gd name="T11" fmla="*/ 2 h 88"/>
                    <a:gd name="T12" fmla="*/ 2 w 238"/>
                    <a:gd name="T13" fmla="*/ 0 h 88"/>
                    <a:gd name="T14" fmla="*/ 103 w 238"/>
                    <a:gd name="T15" fmla="*/ 0 h 88"/>
                    <a:gd name="T16" fmla="*/ 103 w 238"/>
                    <a:gd name="T17" fmla="*/ 2 h 88"/>
                    <a:gd name="T18" fmla="*/ 124 w 238"/>
                    <a:gd name="T19" fmla="*/ 2 h 88"/>
                    <a:gd name="T20" fmla="*/ 124 w 238"/>
                    <a:gd name="T21" fmla="*/ 0 h 88"/>
                    <a:gd name="T22" fmla="*/ 163 w 238"/>
                    <a:gd name="T23" fmla="*/ 0 h 88"/>
                    <a:gd name="T24" fmla="*/ 163 w 238"/>
                    <a:gd name="T25" fmla="*/ 2 h 88"/>
                    <a:gd name="T26" fmla="*/ 21 w 238"/>
                    <a:gd name="T27" fmla="*/ 2 h 88"/>
                    <a:gd name="T28" fmla="*/ 21 w 238"/>
                    <a:gd name="T29" fmla="*/ 2 h 8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38"/>
                    <a:gd name="T46" fmla="*/ 0 h 88"/>
                    <a:gd name="T47" fmla="*/ 238 w 238"/>
                    <a:gd name="T48" fmla="*/ 88 h 8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38" h="88">
                      <a:moveTo>
                        <a:pt x="21" y="88"/>
                      </a:moveTo>
                      <a:lnTo>
                        <a:pt x="18" y="65"/>
                      </a:lnTo>
                      <a:lnTo>
                        <a:pt x="10" y="59"/>
                      </a:lnTo>
                      <a:lnTo>
                        <a:pt x="2" y="48"/>
                      </a:lnTo>
                      <a:lnTo>
                        <a:pt x="0" y="30"/>
                      </a:lnTo>
                      <a:lnTo>
                        <a:pt x="2" y="30"/>
                      </a:lnTo>
                      <a:lnTo>
                        <a:pt x="2" y="0"/>
                      </a:lnTo>
                      <a:lnTo>
                        <a:pt x="150" y="0"/>
                      </a:lnTo>
                      <a:lnTo>
                        <a:pt x="150" y="30"/>
                      </a:lnTo>
                      <a:lnTo>
                        <a:pt x="180" y="30"/>
                      </a:lnTo>
                      <a:lnTo>
                        <a:pt x="180" y="0"/>
                      </a:lnTo>
                      <a:lnTo>
                        <a:pt x="238" y="0"/>
                      </a:lnTo>
                      <a:lnTo>
                        <a:pt x="238" y="87"/>
                      </a:lnTo>
                      <a:lnTo>
                        <a:pt x="21" y="87"/>
                      </a:lnTo>
                      <a:lnTo>
                        <a:pt x="21" y="88"/>
                      </a:lnTo>
                      <a:close/>
                    </a:path>
                  </a:pathLst>
                </a:custGeom>
                <a:solidFill>
                  <a:srgbClr val="50A5F5"/>
                </a:solidFill>
                <a:ln w="9360">
                  <a:solidFill>
                    <a:srgbClr val="50A5F5"/>
                  </a:solidFill>
                  <a:round/>
                  <a:headEnd/>
                  <a:tailEnd/>
                </a:ln>
              </p:spPr>
              <p:txBody>
                <a:bodyPr wrap="none" anchor="ctr"/>
                <a:lstStyle/>
                <a:p>
                  <a:endParaRPr lang="en-IN" b="1"/>
                </a:p>
              </p:txBody>
            </p:sp>
            <p:sp>
              <p:nvSpPr>
                <p:cNvPr id="13193" name="Freeform 452"/>
                <p:cNvSpPr>
                  <a:spLocks noChangeArrowheads="1"/>
                </p:cNvSpPr>
                <p:nvPr/>
              </p:nvSpPr>
              <p:spPr bwMode="auto">
                <a:xfrm>
                  <a:off x="1865" y="1843"/>
                  <a:ext cx="189" cy="70"/>
                </a:xfrm>
                <a:custGeom>
                  <a:avLst/>
                  <a:gdLst>
                    <a:gd name="T0" fmla="*/ 1 w 193"/>
                    <a:gd name="T1" fmla="*/ 2 h 89"/>
                    <a:gd name="T2" fmla="*/ 1 w 193"/>
                    <a:gd name="T3" fmla="*/ 2 h 89"/>
                    <a:gd name="T4" fmla="*/ 120 w 193"/>
                    <a:gd name="T5" fmla="*/ 2 h 89"/>
                    <a:gd name="T6" fmla="*/ 120 w 193"/>
                    <a:gd name="T7" fmla="*/ 2 h 89"/>
                    <a:gd name="T8" fmla="*/ 103 w 193"/>
                    <a:gd name="T9" fmla="*/ 2 h 89"/>
                    <a:gd name="T10" fmla="*/ 103 w 193"/>
                    <a:gd name="T11" fmla="*/ 0 h 89"/>
                    <a:gd name="T12" fmla="*/ 24 w 193"/>
                    <a:gd name="T13" fmla="*/ 0 h 89"/>
                    <a:gd name="T14" fmla="*/ 24 w 193"/>
                    <a:gd name="T15" fmla="*/ 2 h 89"/>
                    <a:gd name="T16" fmla="*/ 24 w 193"/>
                    <a:gd name="T17" fmla="*/ 2 h 89"/>
                    <a:gd name="T18" fmla="*/ 24 w 193"/>
                    <a:gd name="T19" fmla="*/ 2 h 89"/>
                    <a:gd name="T20" fmla="*/ 7 w 193"/>
                    <a:gd name="T21" fmla="*/ 2 h 89"/>
                    <a:gd name="T22" fmla="*/ 0 w 193"/>
                    <a:gd name="T23" fmla="*/ 2 h 89"/>
                    <a:gd name="T24" fmla="*/ 1 w 193"/>
                    <a:gd name="T25" fmla="*/ 2 h 8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3"/>
                    <a:gd name="T40" fmla="*/ 0 h 89"/>
                    <a:gd name="T41" fmla="*/ 193 w 193"/>
                    <a:gd name="T42" fmla="*/ 89 h 8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3" h="89">
                      <a:moveTo>
                        <a:pt x="1" y="74"/>
                      </a:moveTo>
                      <a:lnTo>
                        <a:pt x="1" y="89"/>
                      </a:lnTo>
                      <a:lnTo>
                        <a:pt x="193" y="89"/>
                      </a:lnTo>
                      <a:lnTo>
                        <a:pt x="193" y="31"/>
                      </a:lnTo>
                      <a:lnTo>
                        <a:pt x="163" y="31"/>
                      </a:lnTo>
                      <a:lnTo>
                        <a:pt x="163" y="0"/>
                      </a:lnTo>
                      <a:lnTo>
                        <a:pt x="45" y="0"/>
                      </a:lnTo>
                      <a:lnTo>
                        <a:pt x="45" y="31"/>
                      </a:lnTo>
                      <a:lnTo>
                        <a:pt x="30" y="31"/>
                      </a:lnTo>
                      <a:lnTo>
                        <a:pt x="30" y="60"/>
                      </a:lnTo>
                      <a:lnTo>
                        <a:pt x="7" y="60"/>
                      </a:lnTo>
                      <a:lnTo>
                        <a:pt x="0" y="73"/>
                      </a:lnTo>
                      <a:lnTo>
                        <a:pt x="1" y="74"/>
                      </a:lnTo>
                      <a:close/>
                    </a:path>
                  </a:pathLst>
                </a:custGeom>
                <a:solidFill>
                  <a:srgbClr val="50A5F5"/>
                </a:solidFill>
                <a:ln w="9360">
                  <a:solidFill>
                    <a:srgbClr val="50A5F5"/>
                  </a:solidFill>
                  <a:round/>
                  <a:headEnd/>
                  <a:tailEnd/>
                </a:ln>
              </p:spPr>
              <p:txBody>
                <a:bodyPr wrap="none" anchor="ctr"/>
                <a:lstStyle/>
                <a:p>
                  <a:endParaRPr lang="en-IN" b="1"/>
                </a:p>
              </p:txBody>
            </p:sp>
            <p:sp>
              <p:nvSpPr>
                <p:cNvPr id="13194" name="Freeform 453"/>
                <p:cNvSpPr>
                  <a:spLocks noChangeArrowheads="1"/>
                </p:cNvSpPr>
                <p:nvPr/>
              </p:nvSpPr>
              <p:spPr bwMode="auto">
                <a:xfrm>
                  <a:off x="2147" y="1844"/>
                  <a:ext cx="2170" cy="69"/>
                </a:xfrm>
                <a:custGeom>
                  <a:avLst/>
                  <a:gdLst>
                    <a:gd name="T0" fmla="*/ 2085 w 2174"/>
                    <a:gd name="T1" fmla="*/ 2 h 87"/>
                    <a:gd name="T2" fmla="*/ 2085 w 2174"/>
                    <a:gd name="T3" fmla="*/ 2 h 87"/>
                    <a:gd name="T4" fmla="*/ 0 w 2174"/>
                    <a:gd name="T5" fmla="*/ 2 h 87"/>
                    <a:gd name="T6" fmla="*/ 0 w 2174"/>
                    <a:gd name="T7" fmla="*/ 0 h 87"/>
                    <a:gd name="T8" fmla="*/ 2055 w 2174"/>
                    <a:gd name="T9" fmla="*/ 0 h 87"/>
                    <a:gd name="T10" fmla="*/ 2055 w 2174"/>
                    <a:gd name="T11" fmla="*/ 2 h 87"/>
                    <a:gd name="T12" fmla="*/ 2078 w 2174"/>
                    <a:gd name="T13" fmla="*/ 2 h 87"/>
                    <a:gd name="T14" fmla="*/ 2085 w 2174"/>
                    <a:gd name="T15" fmla="*/ 2 h 87"/>
                    <a:gd name="T16" fmla="*/ 0 60000 65536"/>
                    <a:gd name="T17" fmla="*/ 0 60000 65536"/>
                    <a:gd name="T18" fmla="*/ 0 60000 65536"/>
                    <a:gd name="T19" fmla="*/ 0 60000 65536"/>
                    <a:gd name="T20" fmla="*/ 0 60000 65536"/>
                    <a:gd name="T21" fmla="*/ 0 60000 65536"/>
                    <a:gd name="T22" fmla="*/ 0 60000 65536"/>
                    <a:gd name="T23" fmla="*/ 0 60000 65536"/>
                    <a:gd name="T24" fmla="*/ 0 w 2174"/>
                    <a:gd name="T25" fmla="*/ 0 h 87"/>
                    <a:gd name="T26" fmla="*/ 2174 w 2174"/>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74" h="87">
                      <a:moveTo>
                        <a:pt x="2174" y="43"/>
                      </a:moveTo>
                      <a:lnTo>
                        <a:pt x="2174" y="87"/>
                      </a:lnTo>
                      <a:lnTo>
                        <a:pt x="0" y="87"/>
                      </a:lnTo>
                      <a:lnTo>
                        <a:pt x="0" y="0"/>
                      </a:lnTo>
                      <a:lnTo>
                        <a:pt x="2144" y="0"/>
                      </a:lnTo>
                      <a:lnTo>
                        <a:pt x="2144" y="30"/>
                      </a:lnTo>
                      <a:lnTo>
                        <a:pt x="2167" y="30"/>
                      </a:lnTo>
                      <a:lnTo>
                        <a:pt x="2174" y="43"/>
                      </a:lnTo>
                      <a:close/>
                    </a:path>
                  </a:pathLst>
                </a:custGeom>
                <a:solidFill>
                  <a:srgbClr val="50A5F5"/>
                </a:solidFill>
                <a:ln w="9360">
                  <a:solidFill>
                    <a:srgbClr val="50A5F5"/>
                  </a:solidFill>
                  <a:round/>
                  <a:headEnd/>
                  <a:tailEnd/>
                </a:ln>
              </p:spPr>
              <p:txBody>
                <a:bodyPr wrap="none" anchor="ctr"/>
                <a:lstStyle/>
                <a:p>
                  <a:endParaRPr lang="en-IN" b="1"/>
                </a:p>
              </p:txBody>
            </p:sp>
            <p:sp>
              <p:nvSpPr>
                <p:cNvPr id="13195" name="Freeform 454"/>
                <p:cNvSpPr>
                  <a:spLocks noChangeArrowheads="1"/>
                </p:cNvSpPr>
                <p:nvPr/>
              </p:nvSpPr>
              <p:spPr bwMode="auto">
                <a:xfrm>
                  <a:off x="4380" y="1865"/>
                  <a:ext cx="39" cy="48"/>
                </a:xfrm>
                <a:custGeom>
                  <a:avLst/>
                  <a:gdLst>
                    <a:gd name="T0" fmla="*/ 0 w 43"/>
                    <a:gd name="T1" fmla="*/ 2 h 63"/>
                    <a:gd name="T2" fmla="*/ 0 w 43"/>
                    <a:gd name="T3" fmla="*/ 2 h 63"/>
                    <a:gd name="T4" fmla="*/ 5 w 43"/>
                    <a:gd name="T5" fmla="*/ 2 h 63"/>
                    <a:gd name="T6" fmla="*/ 5 w 43"/>
                    <a:gd name="T7" fmla="*/ 2 h 63"/>
                    <a:gd name="T8" fmla="*/ 5 w 43"/>
                    <a:gd name="T9" fmla="*/ 2 h 63"/>
                    <a:gd name="T10" fmla="*/ 5 w 43"/>
                    <a:gd name="T11" fmla="*/ 2 h 63"/>
                    <a:gd name="T12" fmla="*/ 5 w 43"/>
                    <a:gd name="T13" fmla="*/ 2 h 63"/>
                    <a:gd name="T14" fmla="*/ 5 w 43"/>
                    <a:gd name="T15" fmla="*/ 2 h 63"/>
                    <a:gd name="T16" fmla="*/ 5 w 43"/>
                    <a:gd name="T17" fmla="*/ 0 h 63"/>
                    <a:gd name="T18" fmla="*/ 5 w 43"/>
                    <a:gd name="T19" fmla="*/ 2 h 63"/>
                    <a:gd name="T20" fmla="*/ 5 w 43"/>
                    <a:gd name="T21" fmla="*/ 2 h 63"/>
                    <a:gd name="T22" fmla="*/ 0 w 43"/>
                    <a:gd name="T23" fmla="*/ 2 h 63"/>
                    <a:gd name="T24" fmla="*/ 0 w 43"/>
                    <a:gd name="T25" fmla="*/ 2 h 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3"/>
                    <a:gd name="T40" fmla="*/ 0 h 63"/>
                    <a:gd name="T41" fmla="*/ 43 w 43"/>
                    <a:gd name="T42" fmla="*/ 63 h 6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3" h="63">
                      <a:moveTo>
                        <a:pt x="0" y="17"/>
                      </a:moveTo>
                      <a:lnTo>
                        <a:pt x="0" y="34"/>
                      </a:lnTo>
                      <a:lnTo>
                        <a:pt x="14" y="34"/>
                      </a:lnTo>
                      <a:lnTo>
                        <a:pt x="14" y="63"/>
                      </a:lnTo>
                      <a:lnTo>
                        <a:pt x="29" y="63"/>
                      </a:lnTo>
                      <a:lnTo>
                        <a:pt x="29" y="34"/>
                      </a:lnTo>
                      <a:lnTo>
                        <a:pt x="43" y="34"/>
                      </a:lnTo>
                      <a:lnTo>
                        <a:pt x="43" y="2"/>
                      </a:lnTo>
                      <a:lnTo>
                        <a:pt x="29" y="0"/>
                      </a:lnTo>
                      <a:lnTo>
                        <a:pt x="14" y="2"/>
                      </a:lnTo>
                      <a:lnTo>
                        <a:pt x="9" y="6"/>
                      </a:lnTo>
                      <a:lnTo>
                        <a:pt x="0" y="18"/>
                      </a:lnTo>
                      <a:lnTo>
                        <a:pt x="0" y="17"/>
                      </a:lnTo>
                      <a:close/>
                    </a:path>
                  </a:pathLst>
                </a:custGeom>
                <a:solidFill>
                  <a:srgbClr val="50A5F5"/>
                </a:solidFill>
                <a:ln w="9360">
                  <a:solidFill>
                    <a:srgbClr val="50A5F5"/>
                  </a:solidFill>
                  <a:round/>
                  <a:headEnd/>
                  <a:tailEnd/>
                </a:ln>
              </p:spPr>
              <p:txBody>
                <a:bodyPr wrap="none" anchor="ctr"/>
                <a:lstStyle/>
                <a:p>
                  <a:endParaRPr lang="en-IN" b="1"/>
                </a:p>
              </p:txBody>
            </p:sp>
            <p:sp>
              <p:nvSpPr>
                <p:cNvPr id="13196" name="Freeform 455"/>
                <p:cNvSpPr>
                  <a:spLocks noChangeArrowheads="1"/>
                </p:cNvSpPr>
                <p:nvPr/>
              </p:nvSpPr>
              <p:spPr bwMode="auto">
                <a:xfrm>
                  <a:off x="979" y="1844"/>
                  <a:ext cx="41" cy="21"/>
                </a:xfrm>
                <a:custGeom>
                  <a:avLst/>
                  <a:gdLst>
                    <a:gd name="T0" fmla="*/ 0 w 45"/>
                    <a:gd name="T1" fmla="*/ 1 h 30"/>
                    <a:gd name="T2" fmla="*/ 0 w 45"/>
                    <a:gd name="T3" fmla="*/ 0 h 30"/>
                    <a:gd name="T4" fmla="*/ 5 w 45"/>
                    <a:gd name="T5" fmla="*/ 0 h 30"/>
                    <a:gd name="T6" fmla="*/ 5 w 45"/>
                    <a:gd name="T7" fmla="*/ 1 h 30"/>
                    <a:gd name="T8" fmla="*/ 5 w 45"/>
                    <a:gd name="T9" fmla="*/ 1 h 30"/>
                    <a:gd name="T10" fmla="*/ 5 w 45"/>
                    <a:gd name="T11" fmla="*/ 1 h 30"/>
                    <a:gd name="T12" fmla="*/ 5 w 45"/>
                    <a:gd name="T13" fmla="*/ 1 h 30"/>
                    <a:gd name="T14" fmla="*/ 2 w 45"/>
                    <a:gd name="T15" fmla="*/ 1 h 30"/>
                    <a:gd name="T16" fmla="*/ 0 w 45"/>
                    <a:gd name="T17" fmla="*/ 1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5"/>
                    <a:gd name="T28" fmla="*/ 0 h 30"/>
                    <a:gd name="T29" fmla="*/ 45 w 45"/>
                    <a:gd name="T30" fmla="*/ 30 h 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5" h="30">
                      <a:moveTo>
                        <a:pt x="0" y="24"/>
                      </a:moveTo>
                      <a:lnTo>
                        <a:pt x="0" y="0"/>
                      </a:lnTo>
                      <a:lnTo>
                        <a:pt x="45" y="0"/>
                      </a:lnTo>
                      <a:lnTo>
                        <a:pt x="45" y="30"/>
                      </a:lnTo>
                      <a:lnTo>
                        <a:pt x="33" y="30"/>
                      </a:lnTo>
                      <a:lnTo>
                        <a:pt x="30" y="19"/>
                      </a:lnTo>
                      <a:lnTo>
                        <a:pt x="16" y="1"/>
                      </a:lnTo>
                      <a:lnTo>
                        <a:pt x="2" y="24"/>
                      </a:lnTo>
                      <a:lnTo>
                        <a:pt x="0" y="24"/>
                      </a:lnTo>
                      <a:close/>
                    </a:path>
                  </a:pathLst>
                </a:custGeom>
                <a:solidFill>
                  <a:srgbClr val="50A5F5"/>
                </a:solidFill>
                <a:ln w="9360">
                  <a:solidFill>
                    <a:srgbClr val="50A5F5"/>
                  </a:solidFill>
                  <a:round/>
                  <a:headEnd/>
                  <a:tailEnd/>
                </a:ln>
              </p:spPr>
              <p:txBody>
                <a:bodyPr wrap="none" anchor="ctr"/>
                <a:lstStyle/>
                <a:p>
                  <a:endParaRPr lang="en-IN" b="1"/>
                </a:p>
              </p:txBody>
            </p:sp>
            <p:sp>
              <p:nvSpPr>
                <p:cNvPr id="13197" name="Freeform 456"/>
                <p:cNvSpPr>
                  <a:spLocks noChangeArrowheads="1"/>
                </p:cNvSpPr>
                <p:nvPr/>
              </p:nvSpPr>
              <p:spPr bwMode="auto">
                <a:xfrm>
                  <a:off x="1762" y="1869"/>
                  <a:ext cx="25" cy="44"/>
                </a:xfrm>
                <a:custGeom>
                  <a:avLst/>
                  <a:gdLst>
                    <a:gd name="T0" fmla="*/ 3 w 29"/>
                    <a:gd name="T1" fmla="*/ 2 h 58"/>
                    <a:gd name="T2" fmla="*/ 3 w 29"/>
                    <a:gd name="T3" fmla="*/ 2 h 58"/>
                    <a:gd name="T4" fmla="*/ 3 w 29"/>
                    <a:gd name="T5" fmla="*/ 2 h 58"/>
                    <a:gd name="T6" fmla="*/ 3 w 29"/>
                    <a:gd name="T7" fmla="*/ 2 h 58"/>
                    <a:gd name="T8" fmla="*/ 3 w 29"/>
                    <a:gd name="T9" fmla="*/ 0 h 58"/>
                    <a:gd name="T10" fmla="*/ 0 w 29"/>
                    <a:gd name="T11" fmla="*/ 0 h 58"/>
                    <a:gd name="T12" fmla="*/ 0 w 29"/>
                    <a:gd name="T13" fmla="*/ 2 h 58"/>
                    <a:gd name="T14" fmla="*/ 3 w 29"/>
                    <a:gd name="T15" fmla="*/ 2 h 58"/>
                    <a:gd name="T16" fmla="*/ 0 60000 65536"/>
                    <a:gd name="T17" fmla="*/ 0 60000 65536"/>
                    <a:gd name="T18" fmla="*/ 0 60000 65536"/>
                    <a:gd name="T19" fmla="*/ 0 60000 65536"/>
                    <a:gd name="T20" fmla="*/ 0 60000 65536"/>
                    <a:gd name="T21" fmla="*/ 0 60000 65536"/>
                    <a:gd name="T22" fmla="*/ 0 60000 65536"/>
                    <a:gd name="T23" fmla="*/ 0 60000 65536"/>
                    <a:gd name="T24" fmla="*/ 0 w 29"/>
                    <a:gd name="T25" fmla="*/ 0 h 58"/>
                    <a:gd name="T26" fmla="*/ 29 w 29"/>
                    <a:gd name="T27" fmla="*/ 58 h 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 h="58">
                      <a:moveTo>
                        <a:pt x="15" y="58"/>
                      </a:moveTo>
                      <a:lnTo>
                        <a:pt x="29" y="58"/>
                      </a:lnTo>
                      <a:lnTo>
                        <a:pt x="29" y="29"/>
                      </a:lnTo>
                      <a:lnTo>
                        <a:pt x="15" y="29"/>
                      </a:lnTo>
                      <a:lnTo>
                        <a:pt x="15" y="0"/>
                      </a:lnTo>
                      <a:lnTo>
                        <a:pt x="0" y="0"/>
                      </a:lnTo>
                      <a:lnTo>
                        <a:pt x="0" y="58"/>
                      </a:lnTo>
                      <a:lnTo>
                        <a:pt x="15" y="58"/>
                      </a:lnTo>
                      <a:close/>
                    </a:path>
                  </a:pathLst>
                </a:custGeom>
                <a:solidFill>
                  <a:srgbClr val="50A5F5"/>
                </a:solidFill>
                <a:ln w="9360">
                  <a:solidFill>
                    <a:srgbClr val="50A5F5"/>
                  </a:solidFill>
                  <a:round/>
                  <a:headEnd/>
                  <a:tailEnd/>
                </a:ln>
              </p:spPr>
              <p:txBody>
                <a:bodyPr wrap="none" anchor="ctr"/>
                <a:lstStyle/>
                <a:p>
                  <a:endParaRPr lang="en-IN" b="1"/>
                </a:p>
              </p:txBody>
            </p:sp>
            <p:sp>
              <p:nvSpPr>
                <p:cNvPr id="13198" name="Rectangle 457"/>
                <p:cNvSpPr>
                  <a:spLocks noChangeArrowheads="1"/>
                </p:cNvSpPr>
                <p:nvPr/>
              </p:nvSpPr>
              <p:spPr bwMode="auto">
                <a:xfrm>
                  <a:off x="2087" y="1844"/>
                  <a:ext cx="11" cy="21"/>
                </a:xfrm>
                <a:prstGeom prst="rect">
                  <a:avLst/>
                </a:prstGeom>
                <a:solidFill>
                  <a:srgbClr val="50A5F5"/>
                </a:solidFill>
                <a:ln w="9360">
                  <a:solidFill>
                    <a:srgbClr val="50A5F5"/>
                  </a:solidFill>
                  <a:miter lim="800000"/>
                  <a:headEnd/>
                  <a:tailEnd/>
                </a:ln>
              </p:spPr>
              <p:txBody>
                <a:bodyPr wrap="none" anchor="ctr"/>
                <a:lstStyle/>
                <a:p>
                  <a:endParaRPr lang="en-US" b="1">
                    <a:solidFill>
                      <a:srgbClr val="0000CC"/>
                    </a:solidFill>
                    <a:latin typeface="Constantia" pitchFamily="18" charset="0"/>
                  </a:endParaRPr>
                </a:p>
              </p:txBody>
            </p:sp>
            <p:sp>
              <p:nvSpPr>
                <p:cNvPr id="13199" name="Freeform 458"/>
                <p:cNvSpPr>
                  <a:spLocks noChangeArrowheads="1"/>
                </p:cNvSpPr>
                <p:nvPr/>
              </p:nvSpPr>
              <p:spPr bwMode="auto">
                <a:xfrm>
                  <a:off x="1152" y="1845"/>
                  <a:ext cx="239" cy="69"/>
                </a:xfrm>
                <a:custGeom>
                  <a:avLst/>
                  <a:gdLst>
                    <a:gd name="T0" fmla="*/ 9 w 243"/>
                    <a:gd name="T1" fmla="*/ 2 h 88"/>
                    <a:gd name="T2" fmla="*/ 5 w 243"/>
                    <a:gd name="T3" fmla="*/ 2 h 88"/>
                    <a:gd name="T4" fmla="*/ 3 w 243"/>
                    <a:gd name="T5" fmla="*/ 2 h 88"/>
                    <a:gd name="T6" fmla="*/ 0 w 243"/>
                    <a:gd name="T7" fmla="*/ 2 h 88"/>
                    <a:gd name="T8" fmla="*/ 1 w 243"/>
                    <a:gd name="T9" fmla="*/ 0 h 88"/>
                    <a:gd name="T10" fmla="*/ 157 w 243"/>
                    <a:gd name="T11" fmla="*/ 0 h 88"/>
                    <a:gd name="T12" fmla="*/ 157 w 243"/>
                    <a:gd name="T13" fmla="*/ 2 h 88"/>
                    <a:gd name="T14" fmla="*/ 168 w 243"/>
                    <a:gd name="T15" fmla="*/ 2 h 88"/>
                    <a:gd name="T16" fmla="*/ 168 w 243"/>
                    <a:gd name="T17" fmla="*/ 2 h 88"/>
                    <a:gd name="T18" fmla="*/ 10 w 243"/>
                    <a:gd name="T19" fmla="*/ 2 h 88"/>
                    <a:gd name="T20" fmla="*/ 9 w 243"/>
                    <a:gd name="T21" fmla="*/ 2 h 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3"/>
                    <a:gd name="T34" fmla="*/ 0 h 88"/>
                    <a:gd name="T35" fmla="*/ 243 w 243"/>
                    <a:gd name="T36" fmla="*/ 88 h 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3" h="88">
                      <a:moveTo>
                        <a:pt x="9" y="87"/>
                      </a:moveTo>
                      <a:lnTo>
                        <a:pt x="5" y="73"/>
                      </a:lnTo>
                      <a:lnTo>
                        <a:pt x="3" y="59"/>
                      </a:lnTo>
                      <a:lnTo>
                        <a:pt x="0" y="30"/>
                      </a:lnTo>
                      <a:lnTo>
                        <a:pt x="1" y="0"/>
                      </a:lnTo>
                      <a:lnTo>
                        <a:pt x="228" y="0"/>
                      </a:lnTo>
                      <a:lnTo>
                        <a:pt x="228" y="30"/>
                      </a:lnTo>
                      <a:lnTo>
                        <a:pt x="243" y="30"/>
                      </a:lnTo>
                      <a:lnTo>
                        <a:pt x="243" y="88"/>
                      </a:lnTo>
                      <a:lnTo>
                        <a:pt x="10" y="88"/>
                      </a:lnTo>
                      <a:lnTo>
                        <a:pt x="9" y="87"/>
                      </a:lnTo>
                      <a:close/>
                    </a:path>
                  </a:pathLst>
                </a:custGeom>
                <a:solidFill>
                  <a:srgbClr val="78B9FA"/>
                </a:solidFill>
                <a:ln w="9360">
                  <a:solidFill>
                    <a:srgbClr val="78B9FA"/>
                  </a:solidFill>
                  <a:round/>
                  <a:headEnd/>
                  <a:tailEnd/>
                </a:ln>
              </p:spPr>
              <p:txBody>
                <a:bodyPr wrap="none" anchor="ctr"/>
                <a:lstStyle/>
                <a:p>
                  <a:endParaRPr lang="en-IN" b="1"/>
                </a:p>
              </p:txBody>
            </p:sp>
            <p:sp>
              <p:nvSpPr>
                <p:cNvPr id="13200" name="Freeform 459"/>
                <p:cNvSpPr>
                  <a:spLocks noChangeArrowheads="1"/>
                </p:cNvSpPr>
                <p:nvPr/>
              </p:nvSpPr>
              <p:spPr bwMode="auto">
                <a:xfrm>
                  <a:off x="1516" y="1844"/>
                  <a:ext cx="199" cy="69"/>
                </a:xfrm>
                <a:custGeom>
                  <a:avLst/>
                  <a:gdLst>
                    <a:gd name="T0" fmla="*/ 1 w 203"/>
                    <a:gd name="T1" fmla="*/ 2 h 88"/>
                    <a:gd name="T2" fmla="*/ 0 w 203"/>
                    <a:gd name="T3" fmla="*/ 2 h 88"/>
                    <a:gd name="T4" fmla="*/ 5 w 203"/>
                    <a:gd name="T5" fmla="*/ 2 h 88"/>
                    <a:gd name="T6" fmla="*/ 2 w 203"/>
                    <a:gd name="T7" fmla="*/ 0 h 88"/>
                    <a:gd name="T8" fmla="*/ 71 w 203"/>
                    <a:gd name="T9" fmla="*/ 0 h 88"/>
                    <a:gd name="T10" fmla="*/ 71 w 203"/>
                    <a:gd name="T11" fmla="*/ 2 h 88"/>
                    <a:gd name="T12" fmla="*/ 93 w 203"/>
                    <a:gd name="T13" fmla="*/ 2 h 88"/>
                    <a:gd name="T14" fmla="*/ 93 w 203"/>
                    <a:gd name="T15" fmla="*/ 0 h 88"/>
                    <a:gd name="T16" fmla="*/ 129 w 203"/>
                    <a:gd name="T17" fmla="*/ 0 h 88"/>
                    <a:gd name="T18" fmla="*/ 129 w 203"/>
                    <a:gd name="T19" fmla="*/ 2 h 88"/>
                    <a:gd name="T20" fmla="*/ 1 w 203"/>
                    <a:gd name="T21" fmla="*/ 2 h 88"/>
                    <a:gd name="T22" fmla="*/ 1 w 203"/>
                    <a:gd name="T23" fmla="*/ 2 h 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3"/>
                    <a:gd name="T37" fmla="*/ 0 h 88"/>
                    <a:gd name="T38" fmla="*/ 203 w 203"/>
                    <a:gd name="T39" fmla="*/ 88 h 8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3" h="88">
                      <a:moveTo>
                        <a:pt x="1" y="88"/>
                      </a:moveTo>
                      <a:lnTo>
                        <a:pt x="0" y="59"/>
                      </a:lnTo>
                      <a:lnTo>
                        <a:pt x="5" y="30"/>
                      </a:lnTo>
                      <a:lnTo>
                        <a:pt x="2" y="0"/>
                      </a:lnTo>
                      <a:lnTo>
                        <a:pt x="114" y="0"/>
                      </a:lnTo>
                      <a:lnTo>
                        <a:pt x="114" y="30"/>
                      </a:lnTo>
                      <a:lnTo>
                        <a:pt x="144" y="30"/>
                      </a:lnTo>
                      <a:lnTo>
                        <a:pt x="144" y="0"/>
                      </a:lnTo>
                      <a:lnTo>
                        <a:pt x="203" y="0"/>
                      </a:lnTo>
                      <a:lnTo>
                        <a:pt x="203" y="87"/>
                      </a:lnTo>
                      <a:lnTo>
                        <a:pt x="1" y="87"/>
                      </a:lnTo>
                      <a:lnTo>
                        <a:pt x="1" y="88"/>
                      </a:lnTo>
                      <a:close/>
                    </a:path>
                  </a:pathLst>
                </a:custGeom>
                <a:solidFill>
                  <a:srgbClr val="78B9FA"/>
                </a:solidFill>
                <a:ln w="9360">
                  <a:solidFill>
                    <a:srgbClr val="78B9FA"/>
                  </a:solidFill>
                  <a:round/>
                  <a:headEnd/>
                  <a:tailEnd/>
                </a:ln>
              </p:spPr>
              <p:txBody>
                <a:bodyPr wrap="none" anchor="ctr"/>
                <a:lstStyle/>
                <a:p>
                  <a:endParaRPr lang="en-IN" b="1"/>
                </a:p>
              </p:txBody>
            </p:sp>
            <p:sp>
              <p:nvSpPr>
                <p:cNvPr id="13201" name="Freeform 460"/>
                <p:cNvSpPr>
                  <a:spLocks noChangeArrowheads="1"/>
                </p:cNvSpPr>
                <p:nvPr/>
              </p:nvSpPr>
              <p:spPr bwMode="auto">
                <a:xfrm>
                  <a:off x="1865" y="1843"/>
                  <a:ext cx="189" cy="70"/>
                </a:xfrm>
                <a:custGeom>
                  <a:avLst/>
                  <a:gdLst>
                    <a:gd name="T0" fmla="*/ 1 w 193"/>
                    <a:gd name="T1" fmla="*/ 2 h 89"/>
                    <a:gd name="T2" fmla="*/ 1 w 193"/>
                    <a:gd name="T3" fmla="*/ 2 h 89"/>
                    <a:gd name="T4" fmla="*/ 120 w 193"/>
                    <a:gd name="T5" fmla="*/ 2 h 89"/>
                    <a:gd name="T6" fmla="*/ 120 w 193"/>
                    <a:gd name="T7" fmla="*/ 2 h 89"/>
                    <a:gd name="T8" fmla="*/ 103 w 193"/>
                    <a:gd name="T9" fmla="*/ 2 h 89"/>
                    <a:gd name="T10" fmla="*/ 103 w 193"/>
                    <a:gd name="T11" fmla="*/ 0 h 89"/>
                    <a:gd name="T12" fmla="*/ 24 w 193"/>
                    <a:gd name="T13" fmla="*/ 0 h 89"/>
                    <a:gd name="T14" fmla="*/ 24 w 193"/>
                    <a:gd name="T15" fmla="*/ 2 h 89"/>
                    <a:gd name="T16" fmla="*/ 24 w 193"/>
                    <a:gd name="T17" fmla="*/ 2 h 89"/>
                    <a:gd name="T18" fmla="*/ 24 w 193"/>
                    <a:gd name="T19" fmla="*/ 2 h 89"/>
                    <a:gd name="T20" fmla="*/ 12 w 193"/>
                    <a:gd name="T21" fmla="*/ 2 h 89"/>
                    <a:gd name="T22" fmla="*/ 0 w 193"/>
                    <a:gd name="T23" fmla="*/ 2 h 89"/>
                    <a:gd name="T24" fmla="*/ 1 w 193"/>
                    <a:gd name="T25" fmla="*/ 2 h 8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3"/>
                    <a:gd name="T40" fmla="*/ 0 h 89"/>
                    <a:gd name="T41" fmla="*/ 193 w 193"/>
                    <a:gd name="T42" fmla="*/ 89 h 8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3" h="89">
                      <a:moveTo>
                        <a:pt x="1" y="86"/>
                      </a:moveTo>
                      <a:lnTo>
                        <a:pt x="1" y="89"/>
                      </a:lnTo>
                      <a:lnTo>
                        <a:pt x="193" y="89"/>
                      </a:lnTo>
                      <a:lnTo>
                        <a:pt x="193" y="31"/>
                      </a:lnTo>
                      <a:lnTo>
                        <a:pt x="163" y="31"/>
                      </a:lnTo>
                      <a:lnTo>
                        <a:pt x="163" y="0"/>
                      </a:lnTo>
                      <a:lnTo>
                        <a:pt x="45" y="0"/>
                      </a:lnTo>
                      <a:lnTo>
                        <a:pt x="45" y="31"/>
                      </a:lnTo>
                      <a:lnTo>
                        <a:pt x="30" y="31"/>
                      </a:lnTo>
                      <a:lnTo>
                        <a:pt x="30" y="60"/>
                      </a:lnTo>
                      <a:lnTo>
                        <a:pt x="12" y="60"/>
                      </a:lnTo>
                      <a:lnTo>
                        <a:pt x="0" y="85"/>
                      </a:lnTo>
                      <a:lnTo>
                        <a:pt x="1" y="86"/>
                      </a:lnTo>
                      <a:close/>
                    </a:path>
                  </a:pathLst>
                </a:custGeom>
                <a:solidFill>
                  <a:srgbClr val="78B9FA"/>
                </a:solidFill>
                <a:ln w="9360">
                  <a:solidFill>
                    <a:srgbClr val="78B9FA"/>
                  </a:solidFill>
                  <a:round/>
                  <a:headEnd/>
                  <a:tailEnd/>
                </a:ln>
              </p:spPr>
              <p:txBody>
                <a:bodyPr wrap="none" anchor="ctr"/>
                <a:lstStyle/>
                <a:p>
                  <a:endParaRPr lang="en-IN" b="1"/>
                </a:p>
              </p:txBody>
            </p:sp>
            <p:sp>
              <p:nvSpPr>
                <p:cNvPr id="13202" name="Freeform 461"/>
                <p:cNvSpPr>
                  <a:spLocks noChangeArrowheads="1"/>
                </p:cNvSpPr>
                <p:nvPr/>
              </p:nvSpPr>
              <p:spPr bwMode="auto">
                <a:xfrm>
                  <a:off x="1067" y="1845"/>
                  <a:ext cx="12" cy="36"/>
                </a:xfrm>
                <a:custGeom>
                  <a:avLst/>
                  <a:gdLst>
                    <a:gd name="T0" fmla="*/ 1 w 16"/>
                    <a:gd name="T1" fmla="*/ 2 h 48"/>
                    <a:gd name="T2" fmla="*/ 1 w 16"/>
                    <a:gd name="T3" fmla="*/ 0 h 48"/>
                    <a:gd name="T4" fmla="*/ 2 w 16"/>
                    <a:gd name="T5" fmla="*/ 0 h 48"/>
                    <a:gd name="T6" fmla="*/ 2 w 16"/>
                    <a:gd name="T7" fmla="*/ 2 h 48"/>
                    <a:gd name="T8" fmla="*/ 2 w 16"/>
                    <a:gd name="T9" fmla="*/ 2 h 48"/>
                    <a:gd name="T10" fmla="*/ 0 w 16"/>
                    <a:gd name="T11" fmla="*/ 2 h 48"/>
                    <a:gd name="T12" fmla="*/ 1 w 16"/>
                    <a:gd name="T13" fmla="*/ 2 h 48"/>
                    <a:gd name="T14" fmla="*/ 0 60000 65536"/>
                    <a:gd name="T15" fmla="*/ 0 60000 65536"/>
                    <a:gd name="T16" fmla="*/ 0 60000 65536"/>
                    <a:gd name="T17" fmla="*/ 0 60000 65536"/>
                    <a:gd name="T18" fmla="*/ 0 60000 65536"/>
                    <a:gd name="T19" fmla="*/ 0 60000 65536"/>
                    <a:gd name="T20" fmla="*/ 0 60000 65536"/>
                    <a:gd name="T21" fmla="*/ 0 w 16"/>
                    <a:gd name="T22" fmla="*/ 0 h 48"/>
                    <a:gd name="T23" fmla="*/ 16 w 16"/>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48">
                      <a:moveTo>
                        <a:pt x="1" y="48"/>
                      </a:moveTo>
                      <a:lnTo>
                        <a:pt x="1" y="0"/>
                      </a:lnTo>
                      <a:lnTo>
                        <a:pt x="16" y="0"/>
                      </a:lnTo>
                      <a:lnTo>
                        <a:pt x="16" y="13"/>
                      </a:lnTo>
                      <a:lnTo>
                        <a:pt x="13" y="29"/>
                      </a:lnTo>
                      <a:lnTo>
                        <a:pt x="0" y="48"/>
                      </a:lnTo>
                      <a:lnTo>
                        <a:pt x="1" y="48"/>
                      </a:lnTo>
                      <a:close/>
                    </a:path>
                  </a:pathLst>
                </a:custGeom>
                <a:solidFill>
                  <a:srgbClr val="78B9FA"/>
                </a:solidFill>
                <a:ln w="9360">
                  <a:solidFill>
                    <a:srgbClr val="78B9FA"/>
                  </a:solidFill>
                  <a:round/>
                  <a:headEnd/>
                  <a:tailEnd/>
                </a:ln>
              </p:spPr>
              <p:txBody>
                <a:bodyPr wrap="none" anchor="ctr"/>
                <a:lstStyle/>
                <a:p>
                  <a:endParaRPr lang="en-IN" b="1"/>
                </a:p>
              </p:txBody>
            </p:sp>
            <p:sp>
              <p:nvSpPr>
                <p:cNvPr id="13203" name="Freeform 462"/>
                <p:cNvSpPr>
                  <a:spLocks noChangeArrowheads="1"/>
                </p:cNvSpPr>
                <p:nvPr/>
              </p:nvSpPr>
              <p:spPr bwMode="auto">
                <a:xfrm>
                  <a:off x="2147" y="1845"/>
                  <a:ext cx="2170" cy="68"/>
                </a:xfrm>
                <a:custGeom>
                  <a:avLst/>
                  <a:gdLst>
                    <a:gd name="T0" fmla="*/ 2085 w 2174"/>
                    <a:gd name="T1" fmla="*/ 2 h 87"/>
                    <a:gd name="T2" fmla="*/ 2085 w 2174"/>
                    <a:gd name="T3" fmla="*/ 2 h 87"/>
                    <a:gd name="T4" fmla="*/ 0 w 2174"/>
                    <a:gd name="T5" fmla="*/ 2 h 87"/>
                    <a:gd name="T6" fmla="*/ 0 w 2174"/>
                    <a:gd name="T7" fmla="*/ 0 h 87"/>
                    <a:gd name="T8" fmla="*/ 2055 w 2174"/>
                    <a:gd name="T9" fmla="*/ 0 h 87"/>
                    <a:gd name="T10" fmla="*/ 2055 w 2174"/>
                    <a:gd name="T11" fmla="*/ 2 h 87"/>
                    <a:gd name="T12" fmla="*/ 2074 w 2174"/>
                    <a:gd name="T13" fmla="*/ 2 h 87"/>
                    <a:gd name="T14" fmla="*/ 2085 w 2174"/>
                    <a:gd name="T15" fmla="*/ 2 h 87"/>
                    <a:gd name="T16" fmla="*/ 2085 w 2174"/>
                    <a:gd name="T17" fmla="*/ 2 h 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74"/>
                    <a:gd name="T28" fmla="*/ 0 h 87"/>
                    <a:gd name="T29" fmla="*/ 2174 w 2174"/>
                    <a:gd name="T30" fmla="*/ 87 h 8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74" h="87">
                      <a:moveTo>
                        <a:pt x="2174" y="51"/>
                      </a:moveTo>
                      <a:lnTo>
                        <a:pt x="2174" y="87"/>
                      </a:lnTo>
                      <a:lnTo>
                        <a:pt x="0" y="87"/>
                      </a:lnTo>
                      <a:lnTo>
                        <a:pt x="0" y="0"/>
                      </a:lnTo>
                      <a:lnTo>
                        <a:pt x="2144" y="0"/>
                      </a:lnTo>
                      <a:lnTo>
                        <a:pt x="2144" y="30"/>
                      </a:lnTo>
                      <a:lnTo>
                        <a:pt x="2163" y="30"/>
                      </a:lnTo>
                      <a:lnTo>
                        <a:pt x="2174" y="52"/>
                      </a:lnTo>
                      <a:lnTo>
                        <a:pt x="2174" y="51"/>
                      </a:lnTo>
                      <a:close/>
                    </a:path>
                  </a:pathLst>
                </a:custGeom>
                <a:solidFill>
                  <a:srgbClr val="78B9FA"/>
                </a:solidFill>
                <a:ln w="9360">
                  <a:solidFill>
                    <a:srgbClr val="78B9FA"/>
                  </a:solidFill>
                  <a:round/>
                  <a:headEnd/>
                  <a:tailEnd/>
                </a:ln>
              </p:spPr>
              <p:txBody>
                <a:bodyPr wrap="none" anchor="ctr"/>
                <a:lstStyle/>
                <a:p>
                  <a:endParaRPr lang="en-IN" b="1"/>
                </a:p>
              </p:txBody>
            </p:sp>
            <p:sp>
              <p:nvSpPr>
                <p:cNvPr id="13204" name="Freeform 463"/>
                <p:cNvSpPr>
                  <a:spLocks noChangeArrowheads="1"/>
                </p:cNvSpPr>
                <p:nvPr/>
              </p:nvSpPr>
              <p:spPr bwMode="auto">
                <a:xfrm>
                  <a:off x="4410" y="1889"/>
                  <a:ext cx="10" cy="0"/>
                </a:xfrm>
                <a:custGeom>
                  <a:avLst/>
                  <a:gdLst>
                    <a:gd name="T0" fmla="*/ 0 w 14"/>
                    <a:gd name="T1" fmla="*/ 0 h 5"/>
                    <a:gd name="T2" fmla="*/ 1 w 14"/>
                    <a:gd name="T3" fmla="*/ 0 h 5"/>
                    <a:gd name="T4" fmla="*/ 1 w 14"/>
                    <a:gd name="T5" fmla="*/ 0 h 5"/>
                    <a:gd name="T6" fmla="*/ 0 w 14"/>
                    <a:gd name="T7" fmla="*/ 0 h 5"/>
                    <a:gd name="T8" fmla="*/ 0 60000 65536"/>
                    <a:gd name="T9" fmla="*/ 0 60000 65536"/>
                    <a:gd name="T10" fmla="*/ 0 60000 65536"/>
                    <a:gd name="T11" fmla="*/ 0 60000 65536"/>
                    <a:gd name="T12" fmla="*/ 0 w 14"/>
                    <a:gd name="T13" fmla="*/ 0 h 5"/>
                    <a:gd name="T14" fmla="*/ 14 w 14"/>
                    <a:gd name="T15" fmla="*/ 0 h 5"/>
                  </a:gdLst>
                  <a:ahLst/>
                  <a:cxnLst>
                    <a:cxn ang="T8">
                      <a:pos x="T0" y="T1"/>
                    </a:cxn>
                    <a:cxn ang="T9">
                      <a:pos x="T2" y="T3"/>
                    </a:cxn>
                    <a:cxn ang="T10">
                      <a:pos x="T4" y="T5"/>
                    </a:cxn>
                    <a:cxn ang="T11">
                      <a:pos x="T6" y="T7"/>
                    </a:cxn>
                  </a:cxnLst>
                  <a:rect l="T12" t="T13" r="T14" b="T15"/>
                  <a:pathLst>
                    <a:path w="14" h="5">
                      <a:moveTo>
                        <a:pt x="0" y="5"/>
                      </a:moveTo>
                      <a:lnTo>
                        <a:pt x="14" y="5"/>
                      </a:lnTo>
                      <a:lnTo>
                        <a:pt x="14" y="0"/>
                      </a:lnTo>
                      <a:lnTo>
                        <a:pt x="0" y="5"/>
                      </a:lnTo>
                      <a:close/>
                    </a:path>
                  </a:pathLst>
                </a:custGeom>
                <a:solidFill>
                  <a:srgbClr val="78B9FA"/>
                </a:solidFill>
                <a:ln w="9360">
                  <a:solidFill>
                    <a:srgbClr val="78B9FA"/>
                  </a:solidFill>
                  <a:round/>
                  <a:headEnd/>
                  <a:tailEnd/>
                </a:ln>
              </p:spPr>
              <p:txBody>
                <a:bodyPr wrap="none" anchor="ctr"/>
                <a:lstStyle/>
                <a:p>
                  <a:endParaRPr lang="en-IN" b="1"/>
                </a:p>
              </p:txBody>
            </p:sp>
            <p:sp>
              <p:nvSpPr>
                <p:cNvPr id="13205" name="Freeform 464"/>
                <p:cNvSpPr>
                  <a:spLocks noChangeArrowheads="1"/>
                </p:cNvSpPr>
                <p:nvPr/>
              </p:nvSpPr>
              <p:spPr bwMode="auto">
                <a:xfrm>
                  <a:off x="979" y="1844"/>
                  <a:ext cx="0" cy="1"/>
                </a:xfrm>
                <a:custGeom>
                  <a:avLst/>
                  <a:gdLst>
                    <a:gd name="T0" fmla="*/ 0 w 4"/>
                    <a:gd name="T1" fmla="*/ 0 h 6"/>
                    <a:gd name="T2" fmla="*/ 0 w 4"/>
                    <a:gd name="T3" fmla="*/ 0 h 6"/>
                    <a:gd name="T4" fmla="*/ 0 w 4"/>
                    <a:gd name="T5" fmla="*/ 0 h 6"/>
                    <a:gd name="T6" fmla="*/ 0 w 4"/>
                    <a:gd name="T7" fmla="*/ 0 h 6"/>
                    <a:gd name="T8" fmla="*/ 0 60000 65536"/>
                    <a:gd name="T9" fmla="*/ 0 60000 65536"/>
                    <a:gd name="T10" fmla="*/ 0 60000 65536"/>
                    <a:gd name="T11" fmla="*/ 0 60000 65536"/>
                    <a:gd name="T12" fmla="*/ 0 w 4"/>
                    <a:gd name="T13" fmla="*/ 0 h 6"/>
                    <a:gd name="T14" fmla="*/ 0 w 4"/>
                    <a:gd name="T15" fmla="*/ 6 h 6"/>
                  </a:gdLst>
                  <a:ahLst/>
                  <a:cxnLst>
                    <a:cxn ang="T8">
                      <a:pos x="T0" y="T1"/>
                    </a:cxn>
                    <a:cxn ang="T9">
                      <a:pos x="T2" y="T3"/>
                    </a:cxn>
                    <a:cxn ang="T10">
                      <a:pos x="T4" y="T5"/>
                    </a:cxn>
                    <a:cxn ang="T11">
                      <a:pos x="T6" y="T7"/>
                    </a:cxn>
                  </a:cxnLst>
                  <a:rect l="T12" t="T13" r="T14" b="T15"/>
                  <a:pathLst>
                    <a:path w="4" h="6">
                      <a:moveTo>
                        <a:pt x="0" y="6"/>
                      </a:moveTo>
                      <a:lnTo>
                        <a:pt x="0" y="0"/>
                      </a:lnTo>
                      <a:lnTo>
                        <a:pt x="4" y="0"/>
                      </a:lnTo>
                      <a:lnTo>
                        <a:pt x="0" y="6"/>
                      </a:lnTo>
                      <a:close/>
                    </a:path>
                  </a:pathLst>
                </a:custGeom>
                <a:solidFill>
                  <a:srgbClr val="78B9FA"/>
                </a:solidFill>
                <a:ln w="9360">
                  <a:solidFill>
                    <a:srgbClr val="78B9FA"/>
                  </a:solidFill>
                  <a:round/>
                  <a:headEnd/>
                  <a:tailEnd/>
                </a:ln>
              </p:spPr>
              <p:txBody>
                <a:bodyPr wrap="none" anchor="ctr"/>
                <a:lstStyle/>
                <a:p>
                  <a:endParaRPr lang="en-IN" b="1"/>
                </a:p>
              </p:txBody>
            </p:sp>
            <p:sp>
              <p:nvSpPr>
                <p:cNvPr id="13206" name="Freeform 465"/>
                <p:cNvSpPr>
                  <a:spLocks noChangeArrowheads="1"/>
                </p:cNvSpPr>
                <p:nvPr/>
              </p:nvSpPr>
              <p:spPr bwMode="auto">
                <a:xfrm>
                  <a:off x="1001" y="1844"/>
                  <a:ext cx="19" cy="21"/>
                </a:xfrm>
                <a:custGeom>
                  <a:avLst/>
                  <a:gdLst>
                    <a:gd name="T0" fmla="*/ 2 w 23"/>
                    <a:gd name="T1" fmla="*/ 1 h 30"/>
                    <a:gd name="T2" fmla="*/ 2 w 23"/>
                    <a:gd name="T3" fmla="*/ 1 h 30"/>
                    <a:gd name="T4" fmla="*/ 2 w 23"/>
                    <a:gd name="T5" fmla="*/ 0 h 30"/>
                    <a:gd name="T6" fmla="*/ 0 w 23"/>
                    <a:gd name="T7" fmla="*/ 0 h 30"/>
                    <a:gd name="T8" fmla="*/ 2 w 23"/>
                    <a:gd name="T9" fmla="*/ 1 h 30"/>
                    <a:gd name="T10" fmla="*/ 2 w 23"/>
                    <a:gd name="T11" fmla="*/ 1 h 30"/>
                    <a:gd name="T12" fmla="*/ 2 w 23"/>
                    <a:gd name="T13" fmla="*/ 1 h 30"/>
                    <a:gd name="T14" fmla="*/ 0 60000 65536"/>
                    <a:gd name="T15" fmla="*/ 0 60000 65536"/>
                    <a:gd name="T16" fmla="*/ 0 60000 65536"/>
                    <a:gd name="T17" fmla="*/ 0 60000 65536"/>
                    <a:gd name="T18" fmla="*/ 0 60000 65536"/>
                    <a:gd name="T19" fmla="*/ 0 60000 65536"/>
                    <a:gd name="T20" fmla="*/ 0 60000 65536"/>
                    <a:gd name="T21" fmla="*/ 0 w 23"/>
                    <a:gd name="T22" fmla="*/ 0 h 30"/>
                    <a:gd name="T23" fmla="*/ 23 w 23"/>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30">
                      <a:moveTo>
                        <a:pt x="14" y="30"/>
                      </a:moveTo>
                      <a:lnTo>
                        <a:pt x="23" y="30"/>
                      </a:lnTo>
                      <a:lnTo>
                        <a:pt x="23" y="0"/>
                      </a:lnTo>
                      <a:lnTo>
                        <a:pt x="0" y="0"/>
                      </a:lnTo>
                      <a:lnTo>
                        <a:pt x="8" y="9"/>
                      </a:lnTo>
                      <a:lnTo>
                        <a:pt x="16" y="29"/>
                      </a:lnTo>
                      <a:lnTo>
                        <a:pt x="14" y="30"/>
                      </a:lnTo>
                      <a:close/>
                    </a:path>
                  </a:pathLst>
                </a:custGeom>
                <a:solidFill>
                  <a:srgbClr val="78B9FA"/>
                </a:solidFill>
                <a:ln w="9360">
                  <a:solidFill>
                    <a:srgbClr val="78B9FA"/>
                  </a:solidFill>
                  <a:round/>
                  <a:headEnd/>
                  <a:tailEnd/>
                </a:ln>
              </p:spPr>
              <p:txBody>
                <a:bodyPr wrap="none" anchor="ctr"/>
                <a:lstStyle/>
                <a:p>
                  <a:endParaRPr lang="en-IN" b="1"/>
                </a:p>
              </p:txBody>
            </p:sp>
            <p:sp>
              <p:nvSpPr>
                <p:cNvPr id="13207" name="Freeform 466"/>
                <p:cNvSpPr>
                  <a:spLocks noChangeArrowheads="1"/>
                </p:cNvSpPr>
                <p:nvPr/>
              </p:nvSpPr>
              <p:spPr bwMode="auto">
                <a:xfrm>
                  <a:off x="1762" y="1869"/>
                  <a:ext cx="25" cy="44"/>
                </a:xfrm>
                <a:custGeom>
                  <a:avLst/>
                  <a:gdLst>
                    <a:gd name="T0" fmla="*/ 3 w 29"/>
                    <a:gd name="T1" fmla="*/ 2 h 58"/>
                    <a:gd name="T2" fmla="*/ 3 w 29"/>
                    <a:gd name="T3" fmla="*/ 2 h 58"/>
                    <a:gd name="T4" fmla="*/ 3 w 29"/>
                    <a:gd name="T5" fmla="*/ 2 h 58"/>
                    <a:gd name="T6" fmla="*/ 3 w 29"/>
                    <a:gd name="T7" fmla="*/ 2 h 58"/>
                    <a:gd name="T8" fmla="*/ 3 w 29"/>
                    <a:gd name="T9" fmla="*/ 0 h 58"/>
                    <a:gd name="T10" fmla="*/ 0 w 29"/>
                    <a:gd name="T11" fmla="*/ 0 h 58"/>
                    <a:gd name="T12" fmla="*/ 0 w 29"/>
                    <a:gd name="T13" fmla="*/ 2 h 58"/>
                    <a:gd name="T14" fmla="*/ 3 w 29"/>
                    <a:gd name="T15" fmla="*/ 2 h 58"/>
                    <a:gd name="T16" fmla="*/ 0 60000 65536"/>
                    <a:gd name="T17" fmla="*/ 0 60000 65536"/>
                    <a:gd name="T18" fmla="*/ 0 60000 65536"/>
                    <a:gd name="T19" fmla="*/ 0 60000 65536"/>
                    <a:gd name="T20" fmla="*/ 0 60000 65536"/>
                    <a:gd name="T21" fmla="*/ 0 60000 65536"/>
                    <a:gd name="T22" fmla="*/ 0 60000 65536"/>
                    <a:gd name="T23" fmla="*/ 0 60000 65536"/>
                    <a:gd name="T24" fmla="*/ 0 w 29"/>
                    <a:gd name="T25" fmla="*/ 0 h 58"/>
                    <a:gd name="T26" fmla="*/ 29 w 29"/>
                    <a:gd name="T27" fmla="*/ 58 h 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 h="58">
                      <a:moveTo>
                        <a:pt x="15" y="58"/>
                      </a:moveTo>
                      <a:lnTo>
                        <a:pt x="29" y="58"/>
                      </a:lnTo>
                      <a:lnTo>
                        <a:pt x="29" y="29"/>
                      </a:lnTo>
                      <a:lnTo>
                        <a:pt x="15" y="29"/>
                      </a:lnTo>
                      <a:lnTo>
                        <a:pt x="15" y="0"/>
                      </a:lnTo>
                      <a:lnTo>
                        <a:pt x="0" y="0"/>
                      </a:lnTo>
                      <a:lnTo>
                        <a:pt x="0" y="58"/>
                      </a:lnTo>
                      <a:lnTo>
                        <a:pt x="15" y="58"/>
                      </a:lnTo>
                      <a:close/>
                    </a:path>
                  </a:pathLst>
                </a:custGeom>
                <a:solidFill>
                  <a:srgbClr val="78B9FA"/>
                </a:solidFill>
                <a:ln w="9360">
                  <a:solidFill>
                    <a:srgbClr val="78B9FA"/>
                  </a:solidFill>
                  <a:round/>
                  <a:headEnd/>
                  <a:tailEnd/>
                </a:ln>
              </p:spPr>
              <p:txBody>
                <a:bodyPr wrap="none" anchor="ctr"/>
                <a:lstStyle/>
                <a:p>
                  <a:endParaRPr lang="en-IN" b="1"/>
                </a:p>
              </p:txBody>
            </p:sp>
            <p:sp>
              <p:nvSpPr>
                <p:cNvPr id="13208" name="Rectangle 467"/>
                <p:cNvSpPr>
                  <a:spLocks noChangeArrowheads="1"/>
                </p:cNvSpPr>
                <p:nvPr/>
              </p:nvSpPr>
              <p:spPr bwMode="auto">
                <a:xfrm>
                  <a:off x="2087" y="1844"/>
                  <a:ext cx="11" cy="21"/>
                </a:xfrm>
                <a:prstGeom prst="rect">
                  <a:avLst/>
                </a:prstGeom>
                <a:solidFill>
                  <a:srgbClr val="78B9FA"/>
                </a:solidFill>
                <a:ln w="9360">
                  <a:solidFill>
                    <a:srgbClr val="78B9FA"/>
                  </a:solidFill>
                  <a:miter lim="800000"/>
                  <a:headEnd/>
                  <a:tailEnd/>
                </a:ln>
              </p:spPr>
              <p:txBody>
                <a:bodyPr wrap="none" anchor="ctr"/>
                <a:lstStyle/>
                <a:p>
                  <a:endParaRPr lang="en-US" b="1">
                    <a:solidFill>
                      <a:srgbClr val="0000CC"/>
                    </a:solidFill>
                    <a:latin typeface="Constantia" pitchFamily="18" charset="0"/>
                  </a:endParaRPr>
                </a:p>
              </p:txBody>
            </p:sp>
            <p:sp>
              <p:nvSpPr>
                <p:cNvPr id="13209" name="Freeform 468"/>
                <p:cNvSpPr>
                  <a:spLocks noChangeArrowheads="1"/>
                </p:cNvSpPr>
                <p:nvPr/>
              </p:nvSpPr>
              <p:spPr bwMode="auto">
                <a:xfrm>
                  <a:off x="1174" y="1844"/>
                  <a:ext cx="158" cy="69"/>
                </a:xfrm>
                <a:custGeom>
                  <a:avLst/>
                  <a:gdLst>
                    <a:gd name="T0" fmla="*/ 20 w 162"/>
                    <a:gd name="T1" fmla="*/ 2 h 88"/>
                    <a:gd name="T2" fmla="*/ 20 w 162"/>
                    <a:gd name="T3" fmla="*/ 2 h 88"/>
                    <a:gd name="T4" fmla="*/ 12 w 162"/>
                    <a:gd name="T5" fmla="*/ 2 h 88"/>
                    <a:gd name="T6" fmla="*/ 0 w 162"/>
                    <a:gd name="T7" fmla="*/ 2 h 88"/>
                    <a:gd name="T8" fmla="*/ 5 w 162"/>
                    <a:gd name="T9" fmla="*/ 0 h 88"/>
                    <a:gd name="T10" fmla="*/ 93 w 162"/>
                    <a:gd name="T11" fmla="*/ 0 h 88"/>
                    <a:gd name="T12" fmla="*/ 83 w 162"/>
                    <a:gd name="T13" fmla="*/ 2 h 88"/>
                    <a:gd name="T14" fmla="*/ 75 w 162"/>
                    <a:gd name="T15" fmla="*/ 2 h 88"/>
                    <a:gd name="T16" fmla="*/ 66 w 162"/>
                    <a:gd name="T17" fmla="*/ 2 h 88"/>
                    <a:gd name="T18" fmla="*/ 58 w 162"/>
                    <a:gd name="T19" fmla="*/ 2 h 88"/>
                    <a:gd name="T20" fmla="*/ 57 w 162"/>
                    <a:gd name="T21" fmla="*/ 2 h 88"/>
                    <a:gd name="T22" fmla="*/ 50 w 162"/>
                    <a:gd name="T23" fmla="*/ 2 h 88"/>
                    <a:gd name="T24" fmla="*/ 45 w 162"/>
                    <a:gd name="T25" fmla="*/ 2 h 88"/>
                    <a:gd name="T26" fmla="*/ 20 w 162"/>
                    <a:gd name="T27" fmla="*/ 2 h 88"/>
                    <a:gd name="T28" fmla="*/ 20 w 162"/>
                    <a:gd name="T29" fmla="*/ 2 h 88"/>
                    <a:gd name="T30" fmla="*/ 20 w 162"/>
                    <a:gd name="T31" fmla="*/ 2 h 88"/>
                    <a:gd name="T32" fmla="*/ 20 w 162"/>
                    <a:gd name="T33" fmla="*/ 2 h 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2"/>
                    <a:gd name="T52" fmla="*/ 0 h 88"/>
                    <a:gd name="T53" fmla="*/ 162 w 162"/>
                    <a:gd name="T54" fmla="*/ 88 h 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2" h="88">
                      <a:moveTo>
                        <a:pt x="25" y="88"/>
                      </a:moveTo>
                      <a:lnTo>
                        <a:pt x="20" y="59"/>
                      </a:lnTo>
                      <a:lnTo>
                        <a:pt x="12" y="41"/>
                      </a:lnTo>
                      <a:lnTo>
                        <a:pt x="0" y="30"/>
                      </a:lnTo>
                      <a:lnTo>
                        <a:pt x="5" y="0"/>
                      </a:lnTo>
                      <a:lnTo>
                        <a:pt x="162" y="0"/>
                      </a:lnTo>
                      <a:lnTo>
                        <a:pt x="143" y="29"/>
                      </a:lnTo>
                      <a:lnTo>
                        <a:pt x="131" y="39"/>
                      </a:lnTo>
                      <a:lnTo>
                        <a:pt x="116" y="44"/>
                      </a:lnTo>
                      <a:lnTo>
                        <a:pt x="103" y="58"/>
                      </a:lnTo>
                      <a:lnTo>
                        <a:pt x="101" y="59"/>
                      </a:lnTo>
                      <a:lnTo>
                        <a:pt x="86" y="68"/>
                      </a:lnTo>
                      <a:lnTo>
                        <a:pt x="72" y="71"/>
                      </a:lnTo>
                      <a:lnTo>
                        <a:pt x="42" y="83"/>
                      </a:lnTo>
                      <a:lnTo>
                        <a:pt x="34" y="85"/>
                      </a:lnTo>
                      <a:lnTo>
                        <a:pt x="26" y="85"/>
                      </a:lnTo>
                      <a:lnTo>
                        <a:pt x="25" y="88"/>
                      </a:lnTo>
                      <a:close/>
                    </a:path>
                  </a:pathLst>
                </a:custGeom>
                <a:solidFill>
                  <a:srgbClr val="96D2FA"/>
                </a:solidFill>
                <a:ln w="9360">
                  <a:solidFill>
                    <a:srgbClr val="96D2FA"/>
                  </a:solidFill>
                  <a:round/>
                  <a:headEnd/>
                  <a:tailEnd/>
                </a:ln>
              </p:spPr>
              <p:txBody>
                <a:bodyPr wrap="none" anchor="ctr"/>
                <a:lstStyle/>
                <a:p>
                  <a:endParaRPr lang="en-IN" b="1"/>
                </a:p>
              </p:txBody>
            </p:sp>
            <p:sp>
              <p:nvSpPr>
                <p:cNvPr id="13210" name="Freeform 469"/>
                <p:cNvSpPr>
                  <a:spLocks noChangeArrowheads="1"/>
                </p:cNvSpPr>
                <p:nvPr/>
              </p:nvSpPr>
              <p:spPr bwMode="auto">
                <a:xfrm>
                  <a:off x="1557" y="1845"/>
                  <a:ext cx="159" cy="68"/>
                </a:xfrm>
                <a:custGeom>
                  <a:avLst/>
                  <a:gdLst>
                    <a:gd name="T0" fmla="*/ 52 w 163"/>
                    <a:gd name="T1" fmla="*/ 2 h 87"/>
                    <a:gd name="T2" fmla="*/ 50 w 163"/>
                    <a:gd name="T3" fmla="*/ 2 h 87"/>
                    <a:gd name="T4" fmla="*/ 47 w 163"/>
                    <a:gd name="T5" fmla="*/ 2 h 87"/>
                    <a:gd name="T6" fmla="*/ 46 w 163"/>
                    <a:gd name="T7" fmla="*/ 2 h 87"/>
                    <a:gd name="T8" fmla="*/ 37 w 163"/>
                    <a:gd name="T9" fmla="*/ 2 h 87"/>
                    <a:gd name="T10" fmla="*/ 23 w 163"/>
                    <a:gd name="T11" fmla="*/ 2 h 87"/>
                    <a:gd name="T12" fmla="*/ 21 w 163"/>
                    <a:gd name="T13" fmla="*/ 2 h 87"/>
                    <a:gd name="T14" fmla="*/ 20 w 163"/>
                    <a:gd name="T15" fmla="*/ 2 h 87"/>
                    <a:gd name="T16" fmla="*/ 14 w 163"/>
                    <a:gd name="T17" fmla="*/ 2 h 87"/>
                    <a:gd name="T18" fmla="*/ 0 w 163"/>
                    <a:gd name="T19" fmla="*/ 0 h 87"/>
                    <a:gd name="T20" fmla="*/ 46 w 163"/>
                    <a:gd name="T21" fmla="*/ 0 h 87"/>
                    <a:gd name="T22" fmla="*/ 46 w 163"/>
                    <a:gd name="T23" fmla="*/ 2 h 87"/>
                    <a:gd name="T24" fmla="*/ 59 w 163"/>
                    <a:gd name="T25" fmla="*/ 2 h 87"/>
                    <a:gd name="T26" fmla="*/ 59 w 163"/>
                    <a:gd name="T27" fmla="*/ 0 h 87"/>
                    <a:gd name="T28" fmla="*/ 94 w 163"/>
                    <a:gd name="T29" fmla="*/ 0 h 87"/>
                    <a:gd name="T30" fmla="*/ 94 w 163"/>
                    <a:gd name="T31" fmla="*/ 2 h 87"/>
                    <a:gd name="T32" fmla="*/ 53 w 163"/>
                    <a:gd name="T33" fmla="*/ 2 h 87"/>
                    <a:gd name="T34" fmla="*/ 52 w 163"/>
                    <a:gd name="T35" fmla="*/ 2 h 8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63"/>
                    <a:gd name="T55" fmla="*/ 0 h 87"/>
                    <a:gd name="T56" fmla="*/ 163 w 163"/>
                    <a:gd name="T57" fmla="*/ 87 h 8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63" h="87">
                      <a:moveTo>
                        <a:pt x="91" y="86"/>
                      </a:moveTo>
                      <a:lnTo>
                        <a:pt x="87" y="77"/>
                      </a:lnTo>
                      <a:lnTo>
                        <a:pt x="75" y="58"/>
                      </a:lnTo>
                      <a:lnTo>
                        <a:pt x="73" y="52"/>
                      </a:lnTo>
                      <a:lnTo>
                        <a:pt x="59" y="39"/>
                      </a:lnTo>
                      <a:lnTo>
                        <a:pt x="45" y="29"/>
                      </a:lnTo>
                      <a:lnTo>
                        <a:pt x="43" y="23"/>
                      </a:lnTo>
                      <a:lnTo>
                        <a:pt x="29" y="17"/>
                      </a:lnTo>
                      <a:lnTo>
                        <a:pt x="14" y="19"/>
                      </a:lnTo>
                      <a:lnTo>
                        <a:pt x="0" y="0"/>
                      </a:lnTo>
                      <a:lnTo>
                        <a:pt x="74" y="0"/>
                      </a:lnTo>
                      <a:lnTo>
                        <a:pt x="74" y="30"/>
                      </a:lnTo>
                      <a:lnTo>
                        <a:pt x="104" y="30"/>
                      </a:lnTo>
                      <a:lnTo>
                        <a:pt x="104" y="0"/>
                      </a:lnTo>
                      <a:lnTo>
                        <a:pt x="163" y="0"/>
                      </a:lnTo>
                      <a:lnTo>
                        <a:pt x="163" y="87"/>
                      </a:lnTo>
                      <a:lnTo>
                        <a:pt x="93" y="87"/>
                      </a:lnTo>
                      <a:lnTo>
                        <a:pt x="91" y="86"/>
                      </a:lnTo>
                      <a:close/>
                    </a:path>
                  </a:pathLst>
                </a:custGeom>
                <a:solidFill>
                  <a:srgbClr val="96D2FA"/>
                </a:solidFill>
                <a:ln w="9360">
                  <a:solidFill>
                    <a:srgbClr val="96D2FA"/>
                  </a:solidFill>
                  <a:round/>
                  <a:headEnd/>
                  <a:tailEnd/>
                </a:ln>
              </p:spPr>
              <p:txBody>
                <a:bodyPr wrap="none" anchor="ctr"/>
                <a:lstStyle/>
                <a:p>
                  <a:endParaRPr lang="en-IN" b="1"/>
                </a:p>
              </p:txBody>
            </p:sp>
            <p:sp>
              <p:nvSpPr>
                <p:cNvPr id="13211" name="Freeform 470"/>
                <p:cNvSpPr>
                  <a:spLocks noChangeArrowheads="1"/>
                </p:cNvSpPr>
                <p:nvPr/>
              </p:nvSpPr>
              <p:spPr bwMode="auto">
                <a:xfrm>
                  <a:off x="1762" y="1868"/>
                  <a:ext cx="26" cy="44"/>
                </a:xfrm>
                <a:custGeom>
                  <a:avLst/>
                  <a:gdLst>
                    <a:gd name="T0" fmla="*/ 3 w 30"/>
                    <a:gd name="T1" fmla="*/ 2 h 58"/>
                    <a:gd name="T2" fmla="*/ 3 w 30"/>
                    <a:gd name="T3" fmla="*/ 2 h 58"/>
                    <a:gd name="T4" fmla="*/ 0 w 30"/>
                    <a:gd name="T5" fmla="*/ 2 h 58"/>
                    <a:gd name="T6" fmla="*/ 0 w 30"/>
                    <a:gd name="T7" fmla="*/ 0 h 58"/>
                    <a:gd name="T8" fmla="*/ 3 w 30"/>
                    <a:gd name="T9" fmla="*/ 0 h 58"/>
                    <a:gd name="T10" fmla="*/ 3 w 30"/>
                    <a:gd name="T11" fmla="*/ 2 h 58"/>
                    <a:gd name="T12" fmla="*/ 3 w 30"/>
                    <a:gd name="T13" fmla="*/ 2 h 58"/>
                    <a:gd name="T14" fmla="*/ 3 w 30"/>
                    <a:gd name="T15" fmla="*/ 2 h 58"/>
                    <a:gd name="T16" fmla="*/ 3 w 30"/>
                    <a:gd name="T17" fmla="*/ 2 h 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58"/>
                    <a:gd name="T29" fmla="*/ 30 w 30"/>
                    <a:gd name="T30" fmla="*/ 58 h 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58">
                      <a:moveTo>
                        <a:pt x="30" y="44"/>
                      </a:moveTo>
                      <a:lnTo>
                        <a:pt x="30" y="58"/>
                      </a:lnTo>
                      <a:lnTo>
                        <a:pt x="0" y="58"/>
                      </a:lnTo>
                      <a:lnTo>
                        <a:pt x="0" y="0"/>
                      </a:lnTo>
                      <a:lnTo>
                        <a:pt x="15" y="0"/>
                      </a:lnTo>
                      <a:lnTo>
                        <a:pt x="15" y="29"/>
                      </a:lnTo>
                      <a:lnTo>
                        <a:pt x="22" y="29"/>
                      </a:lnTo>
                      <a:lnTo>
                        <a:pt x="30" y="43"/>
                      </a:lnTo>
                      <a:lnTo>
                        <a:pt x="30" y="44"/>
                      </a:lnTo>
                      <a:close/>
                    </a:path>
                  </a:pathLst>
                </a:custGeom>
                <a:solidFill>
                  <a:srgbClr val="96D2FA"/>
                </a:solidFill>
                <a:ln w="9360">
                  <a:solidFill>
                    <a:srgbClr val="96D2FA"/>
                  </a:solidFill>
                  <a:round/>
                  <a:headEnd/>
                  <a:tailEnd/>
                </a:ln>
              </p:spPr>
              <p:txBody>
                <a:bodyPr wrap="none" anchor="ctr"/>
                <a:lstStyle/>
                <a:p>
                  <a:endParaRPr lang="en-IN" b="1"/>
                </a:p>
              </p:txBody>
            </p:sp>
            <p:sp>
              <p:nvSpPr>
                <p:cNvPr id="13212" name="Freeform 471"/>
                <p:cNvSpPr>
                  <a:spLocks noChangeArrowheads="1"/>
                </p:cNvSpPr>
                <p:nvPr/>
              </p:nvSpPr>
              <p:spPr bwMode="auto">
                <a:xfrm>
                  <a:off x="1882" y="1843"/>
                  <a:ext cx="172" cy="71"/>
                </a:xfrm>
                <a:custGeom>
                  <a:avLst/>
                  <a:gdLst>
                    <a:gd name="T0" fmla="*/ 0 w 176"/>
                    <a:gd name="T1" fmla="*/ 2 h 90"/>
                    <a:gd name="T2" fmla="*/ 13 w 176"/>
                    <a:gd name="T3" fmla="*/ 2 h 90"/>
                    <a:gd name="T4" fmla="*/ 22 w 176"/>
                    <a:gd name="T5" fmla="*/ 2 h 90"/>
                    <a:gd name="T6" fmla="*/ 34 w 176"/>
                    <a:gd name="T7" fmla="*/ 2 h 90"/>
                    <a:gd name="T8" fmla="*/ 34 w 176"/>
                    <a:gd name="T9" fmla="*/ 2 h 90"/>
                    <a:gd name="T10" fmla="*/ 22 w 176"/>
                    <a:gd name="T11" fmla="*/ 2 h 90"/>
                    <a:gd name="T12" fmla="*/ 22 w 176"/>
                    <a:gd name="T13" fmla="*/ 2 h 90"/>
                    <a:gd name="T14" fmla="*/ 13 w 176"/>
                    <a:gd name="T15" fmla="*/ 2 h 90"/>
                    <a:gd name="T16" fmla="*/ 13 w 176"/>
                    <a:gd name="T17" fmla="*/ 2 h 90"/>
                    <a:gd name="T18" fmla="*/ 22 w 176"/>
                    <a:gd name="T19" fmla="*/ 2 h 90"/>
                    <a:gd name="T20" fmla="*/ 22 w 176"/>
                    <a:gd name="T21" fmla="*/ 0 h 90"/>
                    <a:gd name="T22" fmla="*/ 88 w 176"/>
                    <a:gd name="T23" fmla="*/ 0 h 90"/>
                    <a:gd name="T24" fmla="*/ 88 w 176"/>
                    <a:gd name="T25" fmla="*/ 2 h 90"/>
                    <a:gd name="T26" fmla="*/ 105 w 176"/>
                    <a:gd name="T27" fmla="*/ 2 h 90"/>
                    <a:gd name="T28" fmla="*/ 105 w 176"/>
                    <a:gd name="T29" fmla="*/ 2 h 90"/>
                    <a:gd name="T30" fmla="*/ 93 w 176"/>
                    <a:gd name="T31" fmla="*/ 2 h 90"/>
                    <a:gd name="T32" fmla="*/ 98 w 176"/>
                    <a:gd name="T33" fmla="*/ 2 h 90"/>
                    <a:gd name="T34" fmla="*/ 101 w 176"/>
                    <a:gd name="T35" fmla="*/ 2 h 90"/>
                    <a:gd name="T36" fmla="*/ 98 w 176"/>
                    <a:gd name="T37" fmla="*/ 2 h 90"/>
                    <a:gd name="T38" fmla="*/ 89 w 176"/>
                    <a:gd name="T39" fmla="*/ 2 h 90"/>
                    <a:gd name="T40" fmla="*/ 77 w 176"/>
                    <a:gd name="T41" fmla="*/ 2 h 90"/>
                    <a:gd name="T42" fmla="*/ 1 w 176"/>
                    <a:gd name="T43" fmla="*/ 2 h 90"/>
                    <a:gd name="T44" fmla="*/ 0 w 176"/>
                    <a:gd name="T45" fmla="*/ 2 h 9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6"/>
                    <a:gd name="T70" fmla="*/ 0 h 90"/>
                    <a:gd name="T71" fmla="*/ 176 w 176"/>
                    <a:gd name="T72" fmla="*/ 90 h 9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6" h="90">
                      <a:moveTo>
                        <a:pt x="0" y="90"/>
                      </a:moveTo>
                      <a:lnTo>
                        <a:pt x="13" y="83"/>
                      </a:lnTo>
                      <a:lnTo>
                        <a:pt x="28" y="79"/>
                      </a:lnTo>
                      <a:lnTo>
                        <a:pt x="56" y="62"/>
                      </a:lnTo>
                      <a:lnTo>
                        <a:pt x="56" y="60"/>
                      </a:lnTo>
                      <a:lnTo>
                        <a:pt x="42" y="46"/>
                      </a:lnTo>
                      <a:lnTo>
                        <a:pt x="28" y="34"/>
                      </a:lnTo>
                      <a:lnTo>
                        <a:pt x="13" y="54"/>
                      </a:lnTo>
                      <a:lnTo>
                        <a:pt x="13" y="31"/>
                      </a:lnTo>
                      <a:lnTo>
                        <a:pt x="28" y="31"/>
                      </a:lnTo>
                      <a:lnTo>
                        <a:pt x="28" y="0"/>
                      </a:lnTo>
                      <a:lnTo>
                        <a:pt x="146" y="0"/>
                      </a:lnTo>
                      <a:lnTo>
                        <a:pt x="146" y="31"/>
                      </a:lnTo>
                      <a:lnTo>
                        <a:pt x="176" y="31"/>
                      </a:lnTo>
                      <a:lnTo>
                        <a:pt x="176" y="89"/>
                      </a:lnTo>
                      <a:lnTo>
                        <a:pt x="154" y="89"/>
                      </a:lnTo>
                      <a:lnTo>
                        <a:pt x="162" y="75"/>
                      </a:lnTo>
                      <a:lnTo>
                        <a:pt x="167" y="61"/>
                      </a:lnTo>
                      <a:lnTo>
                        <a:pt x="162" y="49"/>
                      </a:lnTo>
                      <a:lnTo>
                        <a:pt x="148" y="61"/>
                      </a:lnTo>
                      <a:lnTo>
                        <a:pt x="128" y="90"/>
                      </a:lnTo>
                      <a:lnTo>
                        <a:pt x="1" y="90"/>
                      </a:lnTo>
                      <a:lnTo>
                        <a:pt x="0" y="90"/>
                      </a:lnTo>
                      <a:close/>
                    </a:path>
                  </a:pathLst>
                </a:custGeom>
                <a:solidFill>
                  <a:srgbClr val="96D2FA"/>
                </a:solidFill>
                <a:ln w="9360">
                  <a:solidFill>
                    <a:srgbClr val="96D2FA"/>
                  </a:solidFill>
                  <a:round/>
                  <a:headEnd/>
                  <a:tailEnd/>
                </a:ln>
              </p:spPr>
              <p:txBody>
                <a:bodyPr wrap="none" anchor="ctr"/>
                <a:lstStyle/>
                <a:p>
                  <a:endParaRPr lang="en-IN" b="1"/>
                </a:p>
              </p:txBody>
            </p:sp>
            <p:sp>
              <p:nvSpPr>
                <p:cNvPr id="13213" name="Freeform 472"/>
                <p:cNvSpPr>
                  <a:spLocks noChangeArrowheads="1"/>
                </p:cNvSpPr>
                <p:nvPr/>
              </p:nvSpPr>
              <p:spPr bwMode="auto">
                <a:xfrm>
                  <a:off x="2145" y="1844"/>
                  <a:ext cx="2167" cy="69"/>
                </a:xfrm>
                <a:custGeom>
                  <a:avLst/>
                  <a:gdLst>
                    <a:gd name="T0" fmla="*/ 279 w 2171"/>
                    <a:gd name="T1" fmla="*/ 2 h 88"/>
                    <a:gd name="T2" fmla="*/ 293 w 2171"/>
                    <a:gd name="T3" fmla="*/ 2 h 88"/>
                    <a:gd name="T4" fmla="*/ 307 w 2171"/>
                    <a:gd name="T5" fmla="*/ 2 h 88"/>
                    <a:gd name="T6" fmla="*/ 322 w 2171"/>
                    <a:gd name="T7" fmla="*/ 2 h 88"/>
                    <a:gd name="T8" fmla="*/ 336 w 2171"/>
                    <a:gd name="T9" fmla="*/ 2 h 88"/>
                    <a:gd name="T10" fmla="*/ 350 w 2171"/>
                    <a:gd name="T11" fmla="*/ 2 h 88"/>
                    <a:gd name="T12" fmla="*/ 364 w 2171"/>
                    <a:gd name="T13" fmla="*/ 2 h 88"/>
                    <a:gd name="T14" fmla="*/ 394 w 2171"/>
                    <a:gd name="T15" fmla="*/ 2 h 88"/>
                    <a:gd name="T16" fmla="*/ 424 w 2171"/>
                    <a:gd name="T17" fmla="*/ 2 h 88"/>
                    <a:gd name="T18" fmla="*/ 439 w 2171"/>
                    <a:gd name="T19" fmla="*/ 2 h 88"/>
                    <a:gd name="T20" fmla="*/ 452 w 2171"/>
                    <a:gd name="T21" fmla="*/ 2 h 88"/>
                    <a:gd name="T22" fmla="*/ 453 w 2171"/>
                    <a:gd name="T23" fmla="*/ 2 h 88"/>
                    <a:gd name="T24" fmla="*/ 455 w 2171"/>
                    <a:gd name="T25" fmla="*/ 2 h 88"/>
                    <a:gd name="T26" fmla="*/ 469 w 2171"/>
                    <a:gd name="T27" fmla="*/ 2 h 88"/>
                    <a:gd name="T28" fmla="*/ 483 w 2171"/>
                    <a:gd name="T29" fmla="*/ 2 h 88"/>
                    <a:gd name="T30" fmla="*/ 497 w 2171"/>
                    <a:gd name="T31" fmla="*/ 2 h 88"/>
                    <a:gd name="T32" fmla="*/ 512 w 2171"/>
                    <a:gd name="T33" fmla="*/ 2 h 88"/>
                    <a:gd name="T34" fmla="*/ 525 w 2171"/>
                    <a:gd name="T35" fmla="*/ 2 h 88"/>
                    <a:gd name="T36" fmla="*/ 540 w 2171"/>
                    <a:gd name="T37" fmla="*/ 2 h 88"/>
                    <a:gd name="T38" fmla="*/ 570 w 2171"/>
                    <a:gd name="T39" fmla="*/ 2 h 88"/>
                    <a:gd name="T40" fmla="*/ 586 w 2171"/>
                    <a:gd name="T41" fmla="*/ 2 h 88"/>
                    <a:gd name="T42" fmla="*/ 598 w 2171"/>
                    <a:gd name="T43" fmla="*/ 2 h 88"/>
                    <a:gd name="T44" fmla="*/ 613 w 2171"/>
                    <a:gd name="T45" fmla="*/ 2 h 88"/>
                    <a:gd name="T46" fmla="*/ 627 w 2171"/>
                    <a:gd name="T47" fmla="*/ 2 h 88"/>
                    <a:gd name="T48" fmla="*/ 642 w 2171"/>
                    <a:gd name="T49" fmla="*/ 2 h 88"/>
                    <a:gd name="T50" fmla="*/ 656 w 2171"/>
                    <a:gd name="T51" fmla="*/ 1 h 88"/>
                    <a:gd name="T52" fmla="*/ 658 w 2171"/>
                    <a:gd name="T53" fmla="*/ 0 h 88"/>
                    <a:gd name="T54" fmla="*/ 2052 w 2171"/>
                    <a:gd name="T55" fmla="*/ 0 h 88"/>
                    <a:gd name="T56" fmla="*/ 2052 w 2171"/>
                    <a:gd name="T57" fmla="*/ 2 h 88"/>
                    <a:gd name="T58" fmla="*/ 2067 w 2171"/>
                    <a:gd name="T59" fmla="*/ 2 h 88"/>
                    <a:gd name="T60" fmla="*/ 2075 w 2171"/>
                    <a:gd name="T61" fmla="*/ 2 h 88"/>
                    <a:gd name="T62" fmla="*/ 2082 w 2171"/>
                    <a:gd name="T63" fmla="*/ 2 h 88"/>
                    <a:gd name="T64" fmla="*/ 2082 w 2171"/>
                    <a:gd name="T65" fmla="*/ 2 h 88"/>
                    <a:gd name="T66" fmla="*/ 2063 w 2171"/>
                    <a:gd name="T67" fmla="*/ 2 h 88"/>
                    <a:gd name="T68" fmla="*/ 2059 w 2171"/>
                    <a:gd name="T69" fmla="*/ 2 h 88"/>
                    <a:gd name="T70" fmla="*/ 2053 w 2171"/>
                    <a:gd name="T71" fmla="*/ 2 h 88"/>
                    <a:gd name="T72" fmla="*/ 2023 w 2171"/>
                    <a:gd name="T73" fmla="*/ 2 h 88"/>
                    <a:gd name="T74" fmla="*/ 2009 w 2171"/>
                    <a:gd name="T75" fmla="*/ 2 h 88"/>
                    <a:gd name="T76" fmla="*/ 1995 w 2171"/>
                    <a:gd name="T77" fmla="*/ 2 h 88"/>
                    <a:gd name="T78" fmla="*/ 1992 w 2171"/>
                    <a:gd name="T79" fmla="*/ 2 h 88"/>
                    <a:gd name="T80" fmla="*/ 1981 w 2171"/>
                    <a:gd name="T81" fmla="*/ 2 h 88"/>
                    <a:gd name="T82" fmla="*/ 0 w 2171"/>
                    <a:gd name="T83" fmla="*/ 2 h 88"/>
                    <a:gd name="T84" fmla="*/ 0 w 2171"/>
                    <a:gd name="T85" fmla="*/ 1 h 88"/>
                    <a:gd name="T86" fmla="*/ 168 w 2171"/>
                    <a:gd name="T87" fmla="*/ 1 h 88"/>
                    <a:gd name="T88" fmla="*/ 176 w 2171"/>
                    <a:gd name="T89" fmla="*/ 2 h 88"/>
                    <a:gd name="T90" fmla="*/ 191 w 2171"/>
                    <a:gd name="T91" fmla="*/ 2 h 88"/>
                    <a:gd name="T92" fmla="*/ 205 w 2171"/>
                    <a:gd name="T93" fmla="*/ 2 h 88"/>
                    <a:gd name="T94" fmla="*/ 218 w 2171"/>
                    <a:gd name="T95" fmla="*/ 2 h 88"/>
                    <a:gd name="T96" fmla="*/ 219 w 2171"/>
                    <a:gd name="T97" fmla="*/ 2 h 88"/>
                    <a:gd name="T98" fmla="*/ 234 w 2171"/>
                    <a:gd name="T99" fmla="*/ 2 h 88"/>
                    <a:gd name="T100" fmla="*/ 248 w 2171"/>
                    <a:gd name="T101" fmla="*/ 2 h 88"/>
                    <a:gd name="T102" fmla="*/ 263 w 2171"/>
                    <a:gd name="T103" fmla="*/ 2 h 88"/>
                    <a:gd name="T104" fmla="*/ 271 w 2171"/>
                    <a:gd name="T105" fmla="*/ 2 h 88"/>
                    <a:gd name="T106" fmla="*/ 271 w 2171"/>
                    <a:gd name="T107" fmla="*/ 2 h 88"/>
                    <a:gd name="T108" fmla="*/ 271 w 2171"/>
                    <a:gd name="T109" fmla="*/ 2 h 88"/>
                    <a:gd name="T110" fmla="*/ 279 w 2171"/>
                    <a:gd name="T111" fmla="*/ 2 h 8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171"/>
                    <a:gd name="T169" fmla="*/ 0 h 88"/>
                    <a:gd name="T170" fmla="*/ 2171 w 2171"/>
                    <a:gd name="T171" fmla="*/ 88 h 8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171" h="88">
                      <a:moveTo>
                        <a:pt x="299" y="62"/>
                      </a:moveTo>
                      <a:lnTo>
                        <a:pt x="313" y="65"/>
                      </a:lnTo>
                      <a:lnTo>
                        <a:pt x="327" y="68"/>
                      </a:lnTo>
                      <a:lnTo>
                        <a:pt x="342" y="68"/>
                      </a:lnTo>
                      <a:lnTo>
                        <a:pt x="356" y="72"/>
                      </a:lnTo>
                      <a:lnTo>
                        <a:pt x="371" y="70"/>
                      </a:lnTo>
                      <a:lnTo>
                        <a:pt x="385" y="65"/>
                      </a:lnTo>
                      <a:lnTo>
                        <a:pt x="415" y="56"/>
                      </a:lnTo>
                      <a:lnTo>
                        <a:pt x="445" y="65"/>
                      </a:lnTo>
                      <a:lnTo>
                        <a:pt x="460" y="61"/>
                      </a:lnTo>
                      <a:lnTo>
                        <a:pt x="473" y="58"/>
                      </a:lnTo>
                      <a:lnTo>
                        <a:pt x="474" y="56"/>
                      </a:lnTo>
                      <a:lnTo>
                        <a:pt x="476" y="58"/>
                      </a:lnTo>
                      <a:lnTo>
                        <a:pt x="490" y="59"/>
                      </a:lnTo>
                      <a:lnTo>
                        <a:pt x="504" y="56"/>
                      </a:lnTo>
                      <a:lnTo>
                        <a:pt x="518" y="52"/>
                      </a:lnTo>
                      <a:lnTo>
                        <a:pt x="533" y="53"/>
                      </a:lnTo>
                      <a:lnTo>
                        <a:pt x="547" y="49"/>
                      </a:lnTo>
                      <a:lnTo>
                        <a:pt x="562" y="47"/>
                      </a:lnTo>
                      <a:lnTo>
                        <a:pt x="592" y="38"/>
                      </a:lnTo>
                      <a:lnTo>
                        <a:pt x="608" y="30"/>
                      </a:lnTo>
                      <a:lnTo>
                        <a:pt x="620" y="25"/>
                      </a:lnTo>
                      <a:lnTo>
                        <a:pt x="635" y="19"/>
                      </a:lnTo>
                      <a:lnTo>
                        <a:pt x="649" y="15"/>
                      </a:lnTo>
                      <a:lnTo>
                        <a:pt x="664" y="7"/>
                      </a:lnTo>
                      <a:lnTo>
                        <a:pt x="678" y="1"/>
                      </a:lnTo>
                      <a:lnTo>
                        <a:pt x="680" y="0"/>
                      </a:lnTo>
                      <a:lnTo>
                        <a:pt x="2141" y="0"/>
                      </a:lnTo>
                      <a:lnTo>
                        <a:pt x="2141" y="30"/>
                      </a:lnTo>
                      <a:lnTo>
                        <a:pt x="2156" y="30"/>
                      </a:lnTo>
                      <a:lnTo>
                        <a:pt x="2164" y="59"/>
                      </a:lnTo>
                      <a:lnTo>
                        <a:pt x="2171" y="64"/>
                      </a:lnTo>
                      <a:lnTo>
                        <a:pt x="2171" y="88"/>
                      </a:lnTo>
                      <a:lnTo>
                        <a:pt x="2152" y="88"/>
                      </a:lnTo>
                      <a:lnTo>
                        <a:pt x="2148" y="59"/>
                      </a:lnTo>
                      <a:lnTo>
                        <a:pt x="2142" y="56"/>
                      </a:lnTo>
                      <a:lnTo>
                        <a:pt x="2112" y="47"/>
                      </a:lnTo>
                      <a:lnTo>
                        <a:pt x="2098" y="49"/>
                      </a:lnTo>
                      <a:lnTo>
                        <a:pt x="2084" y="56"/>
                      </a:lnTo>
                      <a:lnTo>
                        <a:pt x="2081" y="59"/>
                      </a:lnTo>
                      <a:lnTo>
                        <a:pt x="2070" y="88"/>
                      </a:lnTo>
                      <a:lnTo>
                        <a:pt x="0" y="88"/>
                      </a:lnTo>
                      <a:lnTo>
                        <a:pt x="0" y="1"/>
                      </a:lnTo>
                      <a:lnTo>
                        <a:pt x="168" y="1"/>
                      </a:lnTo>
                      <a:lnTo>
                        <a:pt x="176" y="6"/>
                      </a:lnTo>
                      <a:lnTo>
                        <a:pt x="191" y="8"/>
                      </a:lnTo>
                      <a:lnTo>
                        <a:pt x="205" y="18"/>
                      </a:lnTo>
                      <a:lnTo>
                        <a:pt x="218" y="30"/>
                      </a:lnTo>
                      <a:lnTo>
                        <a:pt x="219" y="30"/>
                      </a:lnTo>
                      <a:lnTo>
                        <a:pt x="234" y="37"/>
                      </a:lnTo>
                      <a:lnTo>
                        <a:pt x="248" y="42"/>
                      </a:lnTo>
                      <a:lnTo>
                        <a:pt x="263" y="49"/>
                      </a:lnTo>
                      <a:lnTo>
                        <a:pt x="277" y="58"/>
                      </a:lnTo>
                      <a:lnTo>
                        <a:pt x="281" y="60"/>
                      </a:lnTo>
                      <a:lnTo>
                        <a:pt x="291" y="64"/>
                      </a:lnTo>
                      <a:lnTo>
                        <a:pt x="299" y="62"/>
                      </a:lnTo>
                      <a:close/>
                    </a:path>
                  </a:pathLst>
                </a:custGeom>
                <a:solidFill>
                  <a:srgbClr val="96D2FA"/>
                </a:solidFill>
                <a:ln w="9360">
                  <a:solidFill>
                    <a:srgbClr val="96D2FA"/>
                  </a:solidFill>
                  <a:round/>
                  <a:headEnd/>
                  <a:tailEnd/>
                </a:ln>
              </p:spPr>
              <p:txBody>
                <a:bodyPr wrap="none" anchor="ctr"/>
                <a:lstStyle/>
                <a:p>
                  <a:endParaRPr lang="en-IN" b="1"/>
                </a:p>
              </p:txBody>
            </p:sp>
            <p:sp>
              <p:nvSpPr>
                <p:cNvPr id="13214" name="Freeform 473"/>
                <p:cNvSpPr>
                  <a:spLocks noChangeArrowheads="1"/>
                </p:cNvSpPr>
                <p:nvPr/>
              </p:nvSpPr>
              <p:spPr bwMode="auto">
                <a:xfrm>
                  <a:off x="1068" y="1845"/>
                  <a:ext cx="9" cy="32"/>
                </a:xfrm>
                <a:custGeom>
                  <a:avLst/>
                  <a:gdLst>
                    <a:gd name="T0" fmla="*/ 0 w 13"/>
                    <a:gd name="T1" fmla="*/ 1 h 43"/>
                    <a:gd name="T2" fmla="*/ 0 w 13"/>
                    <a:gd name="T3" fmla="*/ 0 h 43"/>
                    <a:gd name="T4" fmla="*/ 1 w 13"/>
                    <a:gd name="T5" fmla="*/ 0 h 43"/>
                    <a:gd name="T6" fmla="*/ 1 w 13"/>
                    <a:gd name="T7" fmla="*/ 1 h 43"/>
                    <a:gd name="T8" fmla="*/ 1 w 13"/>
                    <a:gd name="T9" fmla="*/ 1 h 43"/>
                    <a:gd name="T10" fmla="*/ 0 w 13"/>
                    <a:gd name="T11" fmla="*/ 1 h 43"/>
                    <a:gd name="T12" fmla="*/ 0 60000 65536"/>
                    <a:gd name="T13" fmla="*/ 0 60000 65536"/>
                    <a:gd name="T14" fmla="*/ 0 60000 65536"/>
                    <a:gd name="T15" fmla="*/ 0 60000 65536"/>
                    <a:gd name="T16" fmla="*/ 0 60000 65536"/>
                    <a:gd name="T17" fmla="*/ 0 60000 65536"/>
                    <a:gd name="T18" fmla="*/ 0 w 13"/>
                    <a:gd name="T19" fmla="*/ 0 h 43"/>
                    <a:gd name="T20" fmla="*/ 13 w 13"/>
                    <a:gd name="T21" fmla="*/ 43 h 43"/>
                  </a:gdLst>
                  <a:ahLst/>
                  <a:cxnLst>
                    <a:cxn ang="T12">
                      <a:pos x="T0" y="T1"/>
                    </a:cxn>
                    <a:cxn ang="T13">
                      <a:pos x="T2" y="T3"/>
                    </a:cxn>
                    <a:cxn ang="T14">
                      <a:pos x="T4" y="T5"/>
                    </a:cxn>
                    <a:cxn ang="T15">
                      <a:pos x="T6" y="T7"/>
                    </a:cxn>
                    <a:cxn ang="T16">
                      <a:pos x="T8" y="T9"/>
                    </a:cxn>
                    <a:cxn ang="T17">
                      <a:pos x="T10" y="T11"/>
                    </a:cxn>
                  </a:cxnLst>
                  <a:rect l="T18" t="T19" r="T20" b="T21"/>
                  <a:pathLst>
                    <a:path w="13" h="43">
                      <a:moveTo>
                        <a:pt x="0" y="42"/>
                      </a:moveTo>
                      <a:lnTo>
                        <a:pt x="0" y="0"/>
                      </a:lnTo>
                      <a:lnTo>
                        <a:pt x="13" y="0"/>
                      </a:lnTo>
                      <a:lnTo>
                        <a:pt x="10" y="30"/>
                      </a:lnTo>
                      <a:lnTo>
                        <a:pt x="1" y="43"/>
                      </a:lnTo>
                      <a:lnTo>
                        <a:pt x="0" y="42"/>
                      </a:lnTo>
                      <a:close/>
                    </a:path>
                  </a:pathLst>
                </a:custGeom>
                <a:solidFill>
                  <a:srgbClr val="96D2FA"/>
                </a:solidFill>
                <a:ln w="9360">
                  <a:solidFill>
                    <a:srgbClr val="96D2FA"/>
                  </a:solidFill>
                  <a:round/>
                  <a:headEnd/>
                  <a:tailEnd/>
                </a:ln>
              </p:spPr>
              <p:txBody>
                <a:bodyPr wrap="none" anchor="ctr"/>
                <a:lstStyle/>
                <a:p>
                  <a:endParaRPr lang="en-IN" b="1"/>
                </a:p>
              </p:txBody>
            </p:sp>
            <p:sp>
              <p:nvSpPr>
                <p:cNvPr id="13215" name="Freeform 474"/>
                <p:cNvSpPr>
                  <a:spLocks noChangeArrowheads="1"/>
                </p:cNvSpPr>
                <p:nvPr/>
              </p:nvSpPr>
              <p:spPr bwMode="auto">
                <a:xfrm>
                  <a:off x="1383" y="1869"/>
                  <a:ext cx="6" cy="19"/>
                </a:xfrm>
                <a:custGeom>
                  <a:avLst/>
                  <a:gdLst>
                    <a:gd name="T0" fmla="*/ 1 w 10"/>
                    <a:gd name="T1" fmla="*/ 1 h 28"/>
                    <a:gd name="T2" fmla="*/ 1 w 10"/>
                    <a:gd name="T3" fmla="*/ 0 h 28"/>
                    <a:gd name="T4" fmla="*/ 0 w 10"/>
                    <a:gd name="T5" fmla="*/ 0 h 28"/>
                    <a:gd name="T6" fmla="*/ 1 w 10"/>
                    <a:gd name="T7" fmla="*/ 1 h 28"/>
                    <a:gd name="T8" fmla="*/ 0 60000 65536"/>
                    <a:gd name="T9" fmla="*/ 0 60000 65536"/>
                    <a:gd name="T10" fmla="*/ 0 60000 65536"/>
                    <a:gd name="T11" fmla="*/ 0 60000 65536"/>
                    <a:gd name="T12" fmla="*/ 0 w 10"/>
                    <a:gd name="T13" fmla="*/ 0 h 28"/>
                    <a:gd name="T14" fmla="*/ 10 w 10"/>
                    <a:gd name="T15" fmla="*/ 28 h 28"/>
                  </a:gdLst>
                  <a:ahLst/>
                  <a:cxnLst>
                    <a:cxn ang="T8">
                      <a:pos x="T0" y="T1"/>
                    </a:cxn>
                    <a:cxn ang="T9">
                      <a:pos x="T2" y="T3"/>
                    </a:cxn>
                    <a:cxn ang="T10">
                      <a:pos x="T4" y="T5"/>
                    </a:cxn>
                    <a:cxn ang="T11">
                      <a:pos x="T6" y="T7"/>
                    </a:cxn>
                  </a:cxnLst>
                  <a:rect l="T12" t="T13" r="T14" b="T15"/>
                  <a:pathLst>
                    <a:path w="10" h="28">
                      <a:moveTo>
                        <a:pt x="10" y="28"/>
                      </a:moveTo>
                      <a:lnTo>
                        <a:pt x="10" y="0"/>
                      </a:lnTo>
                      <a:lnTo>
                        <a:pt x="0" y="0"/>
                      </a:lnTo>
                      <a:lnTo>
                        <a:pt x="10" y="28"/>
                      </a:lnTo>
                      <a:close/>
                    </a:path>
                  </a:pathLst>
                </a:custGeom>
                <a:solidFill>
                  <a:srgbClr val="96D2FA"/>
                </a:solidFill>
                <a:ln w="9360">
                  <a:solidFill>
                    <a:srgbClr val="96D2FA"/>
                  </a:solidFill>
                  <a:round/>
                  <a:headEnd/>
                  <a:tailEnd/>
                </a:ln>
              </p:spPr>
              <p:txBody>
                <a:bodyPr wrap="none" anchor="ctr"/>
                <a:lstStyle/>
                <a:p>
                  <a:endParaRPr lang="en-IN" b="1"/>
                </a:p>
              </p:txBody>
            </p:sp>
            <p:sp>
              <p:nvSpPr>
                <p:cNvPr id="13216" name="Freeform 475"/>
                <p:cNvSpPr>
                  <a:spLocks noChangeArrowheads="1"/>
                </p:cNvSpPr>
                <p:nvPr/>
              </p:nvSpPr>
              <p:spPr bwMode="auto">
                <a:xfrm>
                  <a:off x="1018" y="1849"/>
                  <a:ext cx="1" cy="16"/>
                </a:xfrm>
                <a:custGeom>
                  <a:avLst/>
                  <a:gdLst>
                    <a:gd name="T0" fmla="*/ 0 w 5"/>
                    <a:gd name="T1" fmla="*/ 1 h 24"/>
                    <a:gd name="T2" fmla="*/ 0 w 5"/>
                    <a:gd name="T3" fmla="*/ 1 h 24"/>
                    <a:gd name="T4" fmla="*/ 0 w 5"/>
                    <a:gd name="T5" fmla="*/ 0 h 24"/>
                    <a:gd name="T6" fmla="*/ 0 w 5"/>
                    <a:gd name="T7" fmla="*/ 1 h 24"/>
                    <a:gd name="T8" fmla="*/ 0 60000 65536"/>
                    <a:gd name="T9" fmla="*/ 0 60000 65536"/>
                    <a:gd name="T10" fmla="*/ 0 60000 65536"/>
                    <a:gd name="T11" fmla="*/ 0 60000 65536"/>
                    <a:gd name="T12" fmla="*/ 0 w 5"/>
                    <a:gd name="T13" fmla="*/ 0 h 24"/>
                    <a:gd name="T14" fmla="*/ 5 w 5"/>
                    <a:gd name="T15" fmla="*/ 24 h 24"/>
                  </a:gdLst>
                  <a:ahLst/>
                  <a:cxnLst>
                    <a:cxn ang="T8">
                      <a:pos x="T0" y="T1"/>
                    </a:cxn>
                    <a:cxn ang="T9">
                      <a:pos x="T2" y="T3"/>
                    </a:cxn>
                    <a:cxn ang="T10">
                      <a:pos x="T4" y="T5"/>
                    </a:cxn>
                    <a:cxn ang="T11">
                      <a:pos x="T6" y="T7"/>
                    </a:cxn>
                  </a:cxnLst>
                  <a:rect l="T12" t="T13" r="T14" b="T15"/>
                  <a:pathLst>
                    <a:path w="5" h="24">
                      <a:moveTo>
                        <a:pt x="0" y="24"/>
                      </a:moveTo>
                      <a:lnTo>
                        <a:pt x="5" y="24"/>
                      </a:lnTo>
                      <a:lnTo>
                        <a:pt x="5" y="0"/>
                      </a:lnTo>
                      <a:lnTo>
                        <a:pt x="0" y="24"/>
                      </a:lnTo>
                      <a:close/>
                    </a:path>
                  </a:pathLst>
                </a:custGeom>
                <a:solidFill>
                  <a:srgbClr val="96D2FA"/>
                </a:solidFill>
                <a:ln w="9360">
                  <a:solidFill>
                    <a:srgbClr val="96D2FA"/>
                  </a:solidFill>
                  <a:round/>
                  <a:headEnd/>
                  <a:tailEnd/>
                </a:ln>
              </p:spPr>
              <p:txBody>
                <a:bodyPr wrap="none" anchor="ctr"/>
                <a:lstStyle/>
                <a:p>
                  <a:endParaRPr lang="en-IN" b="1"/>
                </a:p>
              </p:txBody>
            </p:sp>
            <p:sp>
              <p:nvSpPr>
                <p:cNvPr id="13217" name="Freeform 476"/>
                <p:cNvSpPr>
                  <a:spLocks noChangeArrowheads="1"/>
                </p:cNvSpPr>
                <p:nvPr/>
              </p:nvSpPr>
              <p:spPr bwMode="auto">
                <a:xfrm>
                  <a:off x="1372" y="1845"/>
                  <a:ext cx="3" cy="7"/>
                </a:xfrm>
                <a:custGeom>
                  <a:avLst/>
                  <a:gdLst>
                    <a:gd name="T0" fmla="*/ 0 w 7"/>
                    <a:gd name="T1" fmla="*/ 1 h 13"/>
                    <a:gd name="T2" fmla="*/ 0 w 7"/>
                    <a:gd name="T3" fmla="*/ 0 h 13"/>
                    <a:gd name="T4" fmla="*/ 0 w 7"/>
                    <a:gd name="T5" fmla="*/ 0 h 13"/>
                    <a:gd name="T6" fmla="*/ 0 w 7"/>
                    <a:gd name="T7" fmla="*/ 1 h 13"/>
                    <a:gd name="T8" fmla="*/ 0 60000 65536"/>
                    <a:gd name="T9" fmla="*/ 0 60000 65536"/>
                    <a:gd name="T10" fmla="*/ 0 60000 65536"/>
                    <a:gd name="T11" fmla="*/ 0 60000 65536"/>
                    <a:gd name="T12" fmla="*/ 0 w 7"/>
                    <a:gd name="T13" fmla="*/ 0 h 13"/>
                    <a:gd name="T14" fmla="*/ 7 w 7"/>
                    <a:gd name="T15" fmla="*/ 13 h 13"/>
                  </a:gdLst>
                  <a:ahLst/>
                  <a:cxnLst>
                    <a:cxn ang="T8">
                      <a:pos x="T0" y="T1"/>
                    </a:cxn>
                    <a:cxn ang="T9">
                      <a:pos x="T2" y="T3"/>
                    </a:cxn>
                    <a:cxn ang="T10">
                      <a:pos x="T4" y="T5"/>
                    </a:cxn>
                    <a:cxn ang="T11">
                      <a:pos x="T6" y="T7"/>
                    </a:cxn>
                  </a:cxnLst>
                  <a:rect l="T12" t="T13" r="T14" b="T15"/>
                  <a:pathLst>
                    <a:path w="7" h="13">
                      <a:moveTo>
                        <a:pt x="7" y="13"/>
                      </a:moveTo>
                      <a:lnTo>
                        <a:pt x="7" y="0"/>
                      </a:lnTo>
                      <a:lnTo>
                        <a:pt x="0" y="0"/>
                      </a:lnTo>
                      <a:lnTo>
                        <a:pt x="7" y="13"/>
                      </a:lnTo>
                      <a:close/>
                    </a:path>
                  </a:pathLst>
                </a:custGeom>
                <a:solidFill>
                  <a:srgbClr val="96D2FA"/>
                </a:solidFill>
                <a:ln w="9360">
                  <a:solidFill>
                    <a:srgbClr val="96D2FA"/>
                  </a:solidFill>
                  <a:round/>
                  <a:headEnd/>
                  <a:tailEnd/>
                </a:ln>
              </p:spPr>
              <p:txBody>
                <a:bodyPr wrap="none" anchor="ctr"/>
                <a:lstStyle/>
                <a:p>
                  <a:endParaRPr lang="en-IN" b="1"/>
                </a:p>
              </p:txBody>
            </p:sp>
            <p:sp>
              <p:nvSpPr>
                <p:cNvPr id="13218" name="Freeform 477"/>
                <p:cNvSpPr>
                  <a:spLocks noChangeArrowheads="1"/>
                </p:cNvSpPr>
                <p:nvPr/>
              </p:nvSpPr>
              <p:spPr bwMode="auto">
                <a:xfrm>
                  <a:off x="2087" y="1844"/>
                  <a:ext cx="11" cy="21"/>
                </a:xfrm>
                <a:custGeom>
                  <a:avLst/>
                  <a:gdLst>
                    <a:gd name="T0" fmla="*/ 1 w 15"/>
                    <a:gd name="T1" fmla="*/ 1 h 30"/>
                    <a:gd name="T2" fmla="*/ 1 w 15"/>
                    <a:gd name="T3" fmla="*/ 1 h 30"/>
                    <a:gd name="T4" fmla="*/ 0 w 15"/>
                    <a:gd name="T5" fmla="*/ 1 h 30"/>
                    <a:gd name="T6" fmla="*/ 0 w 15"/>
                    <a:gd name="T7" fmla="*/ 0 h 30"/>
                    <a:gd name="T8" fmla="*/ 1 w 15"/>
                    <a:gd name="T9" fmla="*/ 0 h 30"/>
                    <a:gd name="T10" fmla="*/ 1 w 15"/>
                    <a:gd name="T11" fmla="*/ 1 h 30"/>
                    <a:gd name="T12" fmla="*/ 1 w 15"/>
                    <a:gd name="T13" fmla="*/ 1 h 30"/>
                    <a:gd name="T14" fmla="*/ 0 60000 65536"/>
                    <a:gd name="T15" fmla="*/ 0 60000 65536"/>
                    <a:gd name="T16" fmla="*/ 0 60000 65536"/>
                    <a:gd name="T17" fmla="*/ 0 60000 65536"/>
                    <a:gd name="T18" fmla="*/ 0 60000 65536"/>
                    <a:gd name="T19" fmla="*/ 0 60000 65536"/>
                    <a:gd name="T20" fmla="*/ 0 60000 65536"/>
                    <a:gd name="T21" fmla="*/ 0 w 15"/>
                    <a:gd name="T22" fmla="*/ 0 h 30"/>
                    <a:gd name="T23" fmla="*/ 15 w 15"/>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30">
                      <a:moveTo>
                        <a:pt x="15" y="3"/>
                      </a:moveTo>
                      <a:lnTo>
                        <a:pt x="15" y="30"/>
                      </a:lnTo>
                      <a:lnTo>
                        <a:pt x="0" y="30"/>
                      </a:lnTo>
                      <a:lnTo>
                        <a:pt x="0" y="0"/>
                      </a:lnTo>
                      <a:lnTo>
                        <a:pt x="9" y="0"/>
                      </a:lnTo>
                      <a:lnTo>
                        <a:pt x="15" y="2"/>
                      </a:lnTo>
                      <a:lnTo>
                        <a:pt x="15" y="3"/>
                      </a:lnTo>
                      <a:close/>
                    </a:path>
                  </a:pathLst>
                </a:custGeom>
                <a:solidFill>
                  <a:srgbClr val="96D2FA"/>
                </a:solidFill>
                <a:ln w="9360">
                  <a:solidFill>
                    <a:srgbClr val="96D2FA"/>
                  </a:solidFill>
                  <a:round/>
                  <a:headEnd/>
                  <a:tailEnd/>
                </a:ln>
              </p:spPr>
              <p:txBody>
                <a:bodyPr wrap="none" anchor="ctr"/>
                <a:lstStyle/>
                <a:p>
                  <a:endParaRPr lang="en-IN" b="1"/>
                </a:p>
              </p:txBody>
            </p:sp>
            <p:sp>
              <p:nvSpPr>
                <p:cNvPr id="13219" name="Freeform 478"/>
                <p:cNvSpPr>
                  <a:spLocks noChangeArrowheads="1"/>
                </p:cNvSpPr>
                <p:nvPr/>
              </p:nvSpPr>
              <p:spPr bwMode="auto">
                <a:xfrm>
                  <a:off x="2175" y="1910"/>
                  <a:ext cx="53" cy="4"/>
                </a:xfrm>
                <a:custGeom>
                  <a:avLst/>
                  <a:gdLst>
                    <a:gd name="T0" fmla="*/ 1 w 57"/>
                    <a:gd name="T1" fmla="*/ 0 h 9"/>
                    <a:gd name="T2" fmla="*/ 2 w 57"/>
                    <a:gd name="T3" fmla="*/ 0 h 9"/>
                    <a:gd name="T4" fmla="*/ 7 w 57"/>
                    <a:gd name="T5" fmla="*/ 0 h 9"/>
                    <a:gd name="T6" fmla="*/ 7 w 57"/>
                    <a:gd name="T7" fmla="*/ 0 h 9"/>
                    <a:gd name="T8" fmla="*/ 9 w 57"/>
                    <a:gd name="T9" fmla="*/ 0 h 9"/>
                    <a:gd name="T10" fmla="*/ 12 w 57"/>
                    <a:gd name="T11" fmla="*/ 0 h 9"/>
                    <a:gd name="T12" fmla="*/ 0 w 57"/>
                    <a:gd name="T13" fmla="*/ 0 h 9"/>
                    <a:gd name="T14" fmla="*/ 1 w 57"/>
                    <a:gd name="T15" fmla="*/ 0 h 9"/>
                    <a:gd name="T16" fmla="*/ 0 60000 65536"/>
                    <a:gd name="T17" fmla="*/ 0 60000 65536"/>
                    <a:gd name="T18" fmla="*/ 0 60000 65536"/>
                    <a:gd name="T19" fmla="*/ 0 60000 65536"/>
                    <a:gd name="T20" fmla="*/ 0 60000 65536"/>
                    <a:gd name="T21" fmla="*/ 0 60000 65536"/>
                    <a:gd name="T22" fmla="*/ 0 60000 65536"/>
                    <a:gd name="T23" fmla="*/ 0 60000 65536"/>
                    <a:gd name="T24" fmla="*/ 0 w 57"/>
                    <a:gd name="T25" fmla="*/ 0 h 9"/>
                    <a:gd name="T26" fmla="*/ 57 w 57"/>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7" h="9">
                      <a:moveTo>
                        <a:pt x="1" y="9"/>
                      </a:moveTo>
                      <a:lnTo>
                        <a:pt x="2" y="6"/>
                      </a:lnTo>
                      <a:lnTo>
                        <a:pt x="17" y="2"/>
                      </a:lnTo>
                      <a:lnTo>
                        <a:pt x="31" y="0"/>
                      </a:lnTo>
                      <a:lnTo>
                        <a:pt x="45" y="4"/>
                      </a:lnTo>
                      <a:lnTo>
                        <a:pt x="57" y="8"/>
                      </a:lnTo>
                      <a:lnTo>
                        <a:pt x="0" y="8"/>
                      </a:lnTo>
                      <a:lnTo>
                        <a:pt x="1" y="9"/>
                      </a:lnTo>
                      <a:close/>
                    </a:path>
                  </a:pathLst>
                </a:custGeom>
                <a:solidFill>
                  <a:srgbClr val="B4F0FA"/>
                </a:solidFill>
                <a:ln w="9360">
                  <a:solidFill>
                    <a:srgbClr val="B4F0FA"/>
                  </a:solidFill>
                  <a:round/>
                  <a:headEnd/>
                  <a:tailEnd/>
                </a:ln>
              </p:spPr>
              <p:txBody>
                <a:bodyPr wrap="none" anchor="ctr"/>
                <a:lstStyle/>
                <a:p>
                  <a:endParaRPr lang="en-IN" b="1"/>
                </a:p>
              </p:txBody>
            </p:sp>
            <p:sp>
              <p:nvSpPr>
                <p:cNvPr id="13220" name="Freeform 479"/>
                <p:cNvSpPr>
                  <a:spLocks noChangeArrowheads="1"/>
                </p:cNvSpPr>
                <p:nvPr/>
              </p:nvSpPr>
              <p:spPr bwMode="auto">
                <a:xfrm>
                  <a:off x="2238" y="1915"/>
                  <a:ext cx="19" cy="0"/>
                </a:xfrm>
                <a:custGeom>
                  <a:avLst/>
                  <a:gdLst>
                    <a:gd name="T0" fmla="*/ 0 w 23"/>
                    <a:gd name="T1" fmla="*/ 0 h 3"/>
                    <a:gd name="T2" fmla="*/ 2 w 23"/>
                    <a:gd name="T3" fmla="*/ 0 h 3"/>
                    <a:gd name="T4" fmla="*/ 2 w 23"/>
                    <a:gd name="T5" fmla="*/ 0 h 3"/>
                    <a:gd name="T6" fmla="*/ 0 w 23"/>
                    <a:gd name="T7" fmla="*/ 0 h 3"/>
                    <a:gd name="T8" fmla="*/ 0 60000 65536"/>
                    <a:gd name="T9" fmla="*/ 0 60000 65536"/>
                    <a:gd name="T10" fmla="*/ 0 60000 65536"/>
                    <a:gd name="T11" fmla="*/ 0 60000 65536"/>
                    <a:gd name="T12" fmla="*/ 0 w 23"/>
                    <a:gd name="T13" fmla="*/ 0 h 3"/>
                    <a:gd name="T14" fmla="*/ 23 w 23"/>
                    <a:gd name="T15" fmla="*/ 0 h 3"/>
                  </a:gdLst>
                  <a:ahLst/>
                  <a:cxnLst>
                    <a:cxn ang="T8">
                      <a:pos x="T0" y="T1"/>
                    </a:cxn>
                    <a:cxn ang="T9">
                      <a:pos x="T2" y="T3"/>
                    </a:cxn>
                    <a:cxn ang="T10">
                      <a:pos x="T4" y="T5"/>
                    </a:cxn>
                    <a:cxn ang="T11">
                      <a:pos x="T6" y="T7"/>
                    </a:cxn>
                  </a:cxnLst>
                  <a:rect l="T12" t="T13" r="T14" b="T15"/>
                  <a:pathLst>
                    <a:path w="23" h="3">
                      <a:moveTo>
                        <a:pt x="0" y="3"/>
                      </a:moveTo>
                      <a:lnTo>
                        <a:pt x="14" y="0"/>
                      </a:lnTo>
                      <a:lnTo>
                        <a:pt x="23" y="3"/>
                      </a:lnTo>
                      <a:lnTo>
                        <a:pt x="0" y="3"/>
                      </a:lnTo>
                      <a:close/>
                    </a:path>
                  </a:pathLst>
                </a:custGeom>
                <a:solidFill>
                  <a:srgbClr val="B4F0FA"/>
                </a:solidFill>
                <a:ln w="9360">
                  <a:solidFill>
                    <a:srgbClr val="B4F0FA"/>
                  </a:solidFill>
                  <a:round/>
                  <a:headEnd/>
                  <a:tailEnd/>
                </a:ln>
              </p:spPr>
              <p:txBody>
                <a:bodyPr wrap="none" anchor="ctr"/>
                <a:lstStyle/>
                <a:p>
                  <a:endParaRPr lang="en-IN" b="1"/>
                </a:p>
              </p:txBody>
            </p:sp>
            <p:sp>
              <p:nvSpPr>
                <p:cNvPr id="13221" name="Freeform 480"/>
                <p:cNvSpPr>
                  <a:spLocks noChangeArrowheads="1"/>
                </p:cNvSpPr>
                <p:nvPr/>
              </p:nvSpPr>
              <p:spPr bwMode="auto">
                <a:xfrm>
                  <a:off x="2809" y="1847"/>
                  <a:ext cx="1215" cy="68"/>
                </a:xfrm>
                <a:custGeom>
                  <a:avLst/>
                  <a:gdLst>
                    <a:gd name="T0" fmla="*/ 9 w 1219"/>
                    <a:gd name="T1" fmla="*/ 2 h 87"/>
                    <a:gd name="T2" fmla="*/ 19 w 1219"/>
                    <a:gd name="T3" fmla="*/ 2 h 87"/>
                    <a:gd name="T4" fmla="*/ 33 w 1219"/>
                    <a:gd name="T5" fmla="*/ 2 h 87"/>
                    <a:gd name="T6" fmla="*/ 48 w 1219"/>
                    <a:gd name="T7" fmla="*/ 2 h 87"/>
                    <a:gd name="T8" fmla="*/ 62 w 1219"/>
                    <a:gd name="T9" fmla="*/ 2 h 87"/>
                    <a:gd name="T10" fmla="*/ 76 w 1219"/>
                    <a:gd name="T11" fmla="*/ 2 h 87"/>
                    <a:gd name="T12" fmla="*/ 105 w 1219"/>
                    <a:gd name="T13" fmla="*/ 2 h 87"/>
                    <a:gd name="T14" fmla="*/ 120 w 1219"/>
                    <a:gd name="T15" fmla="*/ 2 h 87"/>
                    <a:gd name="T16" fmla="*/ 134 w 1219"/>
                    <a:gd name="T17" fmla="*/ 2 h 87"/>
                    <a:gd name="T18" fmla="*/ 148 w 1219"/>
                    <a:gd name="T19" fmla="*/ 2 h 87"/>
                    <a:gd name="T20" fmla="*/ 152 w 1219"/>
                    <a:gd name="T21" fmla="*/ 2 h 87"/>
                    <a:gd name="T22" fmla="*/ 157 w 1219"/>
                    <a:gd name="T23" fmla="*/ 2 h 87"/>
                    <a:gd name="T24" fmla="*/ 172 w 1219"/>
                    <a:gd name="T25" fmla="*/ 2 h 87"/>
                    <a:gd name="T26" fmla="*/ 185 w 1219"/>
                    <a:gd name="T27" fmla="*/ 2 h 87"/>
                    <a:gd name="T28" fmla="*/ 199 w 1219"/>
                    <a:gd name="T29" fmla="*/ 2 h 87"/>
                    <a:gd name="T30" fmla="*/ 214 w 1219"/>
                    <a:gd name="T31" fmla="*/ 2 h 87"/>
                    <a:gd name="T32" fmla="*/ 228 w 1219"/>
                    <a:gd name="T33" fmla="*/ 2 h 87"/>
                    <a:gd name="T34" fmla="*/ 243 w 1219"/>
                    <a:gd name="T35" fmla="*/ 2 h 87"/>
                    <a:gd name="T36" fmla="*/ 257 w 1219"/>
                    <a:gd name="T37" fmla="*/ 2 h 87"/>
                    <a:gd name="T38" fmla="*/ 267 w 1219"/>
                    <a:gd name="T39" fmla="*/ 2 h 87"/>
                    <a:gd name="T40" fmla="*/ 285 w 1219"/>
                    <a:gd name="T41" fmla="*/ 2 h 87"/>
                    <a:gd name="T42" fmla="*/ 299 w 1219"/>
                    <a:gd name="T43" fmla="*/ 2 h 87"/>
                    <a:gd name="T44" fmla="*/ 314 w 1219"/>
                    <a:gd name="T45" fmla="*/ 2 h 87"/>
                    <a:gd name="T46" fmla="*/ 328 w 1219"/>
                    <a:gd name="T47" fmla="*/ 2 h 87"/>
                    <a:gd name="T48" fmla="*/ 342 w 1219"/>
                    <a:gd name="T49" fmla="*/ 2 h 87"/>
                    <a:gd name="T50" fmla="*/ 357 w 1219"/>
                    <a:gd name="T51" fmla="*/ 2 h 87"/>
                    <a:gd name="T52" fmla="*/ 371 w 1219"/>
                    <a:gd name="T53" fmla="*/ 2 h 87"/>
                    <a:gd name="T54" fmla="*/ 386 w 1219"/>
                    <a:gd name="T55" fmla="*/ 2 h 87"/>
                    <a:gd name="T56" fmla="*/ 400 w 1219"/>
                    <a:gd name="T57" fmla="*/ 2 h 87"/>
                    <a:gd name="T58" fmla="*/ 414 w 1219"/>
                    <a:gd name="T59" fmla="*/ 2 h 87"/>
                    <a:gd name="T60" fmla="*/ 429 w 1219"/>
                    <a:gd name="T61" fmla="*/ 2 h 87"/>
                    <a:gd name="T62" fmla="*/ 448 w 1219"/>
                    <a:gd name="T63" fmla="*/ 2 h 87"/>
                    <a:gd name="T64" fmla="*/ 455 w 1219"/>
                    <a:gd name="T65" fmla="*/ 2 h 87"/>
                    <a:gd name="T66" fmla="*/ 456 w 1219"/>
                    <a:gd name="T67" fmla="*/ 0 h 87"/>
                    <a:gd name="T68" fmla="*/ 1130 w 1219"/>
                    <a:gd name="T69" fmla="*/ 0 h 87"/>
                    <a:gd name="T70" fmla="*/ 1117 w 1219"/>
                    <a:gd name="T71" fmla="*/ 2 h 87"/>
                    <a:gd name="T72" fmla="*/ 1102 w 1219"/>
                    <a:gd name="T73" fmla="*/ 2 h 87"/>
                    <a:gd name="T74" fmla="*/ 1094 w 1219"/>
                    <a:gd name="T75" fmla="*/ 2 h 87"/>
                    <a:gd name="T76" fmla="*/ 1088 w 1219"/>
                    <a:gd name="T77" fmla="*/ 2 h 87"/>
                    <a:gd name="T78" fmla="*/ 1074 w 1219"/>
                    <a:gd name="T79" fmla="*/ 2 h 87"/>
                    <a:gd name="T80" fmla="*/ 1071 w 1219"/>
                    <a:gd name="T81" fmla="*/ 2 h 87"/>
                    <a:gd name="T82" fmla="*/ 1060 w 1219"/>
                    <a:gd name="T83" fmla="*/ 2 h 87"/>
                    <a:gd name="T84" fmla="*/ 1054 w 1219"/>
                    <a:gd name="T85" fmla="*/ 2 h 87"/>
                    <a:gd name="T86" fmla="*/ 0 w 1219"/>
                    <a:gd name="T87" fmla="*/ 2 h 87"/>
                    <a:gd name="T88" fmla="*/ 9 w 1219"/>
                    <a:gd name="T89" fmla="*/ 2 h 8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219"/>
                    <a:gd name="T136" fmla="*/ 0 h 87"/>
                    <a:gd name="T137" fmla="*/ 1219 w 1219"/>
                    <a:gd name="T138" fmla="*/ 87 h 8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219" h="87">
                      <a:moveTo>
                        <a:pt x="9" y="85"/>
                      </a:moveTo>
                      <a:lnTo>
                        <a:pt x="19" y="81"/>
                      </a:lnTo>
                      <a:lnTo>
                        <a:pt x="33" y="79"/>
                      </a:lnTo>
                      <a:lnTo>
                        <a:pt x="48" y="73"/>
                      </a:lnTo>
                      <a:lnTo>
                        <a:pt x="62" y="73"/>
                      </a:lnTo>
                      <a:lnTo>
                        <a:pt x="76" y="65"/>
                      </a:lnTo>
                      <a:lnTo>
                        <a:pt x="105" y="56"/>
                      </a:lnTo>
                      <a:lnTo>
                        <a:pt x="120" y="53"/>
                      </a:lnTo>
                      <a:lnTo>
                        <a:pt x="134" y="55"/>
                      </a:lnTo>
                      <a:lnTo>
                        <a:pt x="148" y="52"/>
                      </a:lnTo>
                      <a:lnTo>
                        <a:pt x="163" y="53"/>
                      </a:lnTo>
                      <a:lnTo>
                        <a:pt x="177" y="52"/>
                      </a:lnTo>
                      <a:lnTo>
                        <a:pt x="192" y="49"/>
                      </a:lnTo>
                      <a:lnTo>
                        <a:pt x="206" y="46"/>
                      </a:lnTo>
                      <a:lnTo>
                        <a:pt x="220" y="45"/>
                      </a:lnTo>
                      <a:lnTo>
                        <a:pt x="235" y="42"/>
                      </a:lnTo>
                      <a:lnTo>
                        <a:pt x="249" y="39"/>
                      </a:lnTo>
                      <a:lnTo>
                        <a:pt x="264" y="40"/>
                      </a:lnTo>
                      <a:lnTo>
                        <a:pt x="278" y="33"/>
                      </a:lnTo>
                      <a:lnTo>
                        <a:pt x="288" y="29"/>
                      </a:lnTo>
                      <a:lnTo>
                        <a:pt x="307" y="20"/>
                      </a:lnTo>
                      <a:lnTo>
                        <a:pt x="321" y="18"/>
                      </a:lnTo>
                      <a:lnTo>
                        <a:pt x="336" y="27"/>
                      </a:lnTo>
                      <a:lnTo>
                        <a:pt x="350" y="28"/>
                      </a:lnTo>
                      <a:lnTo>
                        <a:pt x="364" y="28"/>
                      </a:lnTo>
                      <a:lnTo>
                        <a:pt x="379" y="29"/>
                      </a:lnTo>
                      <a:lnTo>
                        <a:pt x="393" y="26"/>
                      </a:lnTo>
                      <a:lnTo>
                        <a:pt x="408" y="29"/>
                      </a:lnTo>
                      <a:lnTo>
                        <a:pt x="422" y="16"/>
                      </a:lnTo>
                      <a:lnTo>
                        <a:pt x="436" y="7"/>
                      </a:lnTo>
                      <a:lnTo>
                        <a:pt x="451" y="10"/>
                      </a:lnTo>
                      <a:lnTo>
                        <a:pt x="481" y="10"/>
                      </a:lnTo>
                      <a:lnTo>
                        <a:pt x="495" y="3"/>
                      </a:lnTo>
                      <a:lnTo>
                        <a:pt x="498" y="0"/>
                      </a:lnTo>
                      <a:lnTo>
                        <a:pt x="1219" y="0"/>
                      </a:lnTo>
                      <a:lnTo>
                        <a:pt x="1206" y="12"/>
                      </a:lnTo>
                      <a:lnTo>
                        <a:pt x="1191" y="21"/>
                      </a:lnTo>
                      <a:lnTo>
                        <a:pt x="1183" y="29"/>
                      </a:lnTo>
                      <a:lnTo>
                        <a:pt x="1177" y="38"/>
                      </a:lnTo>
                      <a:lnTo>
                        <a:pt x="1163" y="56"/>
                      </a:lnTo>
                      <a:lnTo>
                        <a:pt x="1160" y="58"/>
                      </a:lnTo>
                      <a:lnTo>
                        <a:pt x="1147" y="75"/>
                      </a:lnTo>
                      <a:lnTo>
                        <a:pt x="1139" y="87"/>
                      </a:lnTo>
                      <a:lnTo>
                        <a:pt x="0" y="87"/>
                      </a:lnTo>
                      <a:lnTo>
                        <a:pt x="9" y="85"/>
                      </a:lnTo>
                      <a:close/>
                    </a:path>
                  </a:pathLst>
                </a:custGeom>
                <a:solidFill>
                  <a:srgbClr val="B4F0FA"/>
                </a:solidFill>
                <a:ln w="9360">
                  <a:solidFill>
                    <a:srgbClr val="B4F0FA"/>
                  </a:solidFill>
                  <a:round/>
                  <a:headEnd/>
                  <a:tailEnd/>
                </a:ln>
              </p:spPr>
              <p:txBody>
                <a:bodyPr wrap="none" anchor="ctr"/>
                <a:lstStyle/>
                <a:p>
                  <a:endParaRPr lang="en-IN" b="1"/>
                </a:p>
              </p:txBody>
            </p:sp>
            <p:sp>
              <p:nvSpPr>
                <p:cNvPr id="13222" name="Freeform 481"/>
                <p:cNvSpPr>
                  <a:spLocks noChangeArrowheads="1"/>
                </p:cNvSpPr>
                <p:nvPr/>
              </p:nvSpPr>
              <p:spPr bwMode="auto">
                <a:xfrm>
                  <a:off x="4134" y="1844"/>
                  <a:ext cx="155" cy="69"/>
                </a:xfrm>
                <a:custGeom>
                  <a:avLst/>
                  <a:gdLst>
                    <a:gd name="T0" fmla="*/ 8 w 159"/>
                    <a:gd name="T1" fmla="*/ 2 h 88"/>
                    <a:gd name="T2" fmla="*/ 0 w 159"/>
                    <a:gd name="T3" fmla="*/ 2 h 88"/>
                    <a:gd name="T4" fmla="*/ 3 w 159"/>
                    <a:gd name="T5" fmla="*/ 2 h 88"/>
                    <a:gd name="T6" fmla="*/ 9 w 159"/>
                    <a:gd name="T7" fmla="*/ 2 h 88"/>
                    <a:gd name="T8" fmla="*/ 19 w 159"/>
                    <a:gd name="T9" fmla="*/ 2 h 88"/>
                    <a:gd name="T10" fmla="*/ 19 w 159"/>
                    <a:gd name="T11" fmla="*/ 0 h 88"/>
                    <a:gd name="T12" fmla="*/ 89 w 159"/>
                    <a:gd name="T13" fmla="*/ 0 h 88"/>
                    <a:gd name="T14" fmla="*/ 89 w 159"/>
                    <a:gd name="T15" fmla="*/ 2 h 88"/>
                    <a:gd name="T16" fmla="*/ 91 w 159"/>
                    <a:gd name="T17" fmla="*/ 2 h 88"/>
                    <a:gd name="T18" fmla="*/ 89 w 159"/>
                    <a:gd name="T19" fmla="*/ 2 h 88"/>
                    <a:gd name="T20" fmla="*/ 86 w 159"/>
                    <a:gd name="T21" fmla="*/ 2 h 88"/>
                    <a:gd name="T22" fmla="*/ 81 w 159"/>
                    <a:gd name="T23" fmla="*/ 2 h 88"/>
                    <a:gd name="T24" fmla="*/ 72 w 159"/>
                    <a:gd name="T25" fmla="*/ 2 h 88"/>
                    <a:gd name="T26" fmla="*/ 63 w 159"/>
                    <a:gd name="T27" fmla="*/ 2 h 88"/>
                    <a:gd name="T28" fmla="*/ 55 w 159"/>
                    <a:gd name="T29" fmla="*/ 2 h 88"/>
                    <a:gd name="T30" fmla="*/ 48 w 159"/>
                    <a:gd name="T31" fmla="*/ 2 h 88"/>
                    <a:gd name="T32" fmla="*/ 43 w 159"/>
                    <a:gd name="T33" fmla="*/ 2 h 88"/>
                    <a:gd name="T34" fmla="*/ 40 w 159"/>
                    <a:gd name="T35" fmla="*/ 2 h 88"/>
                    <a:gd name="T36" fmla="*/ 33 w 159"/>
                    <a:gd name="T37" fmla="*/ 2 h 88"/>
                    <a:gd name="T38" fmla="*/ 28 w 159"/>
                    <a:gd name="T39" fmla="*/ 2 h 88"/>
                    <a:gd name="T40" fmla="*/ 19 w 159"/>
                    <a:gd name="T41" fmla="*/ 2 h 88"/>
                    <a:gd name="T42" fmla="*/ 19 w 159"/>
                    <a:gd name="T43" fmla="*/ 2 h 88"/>
                    <a:gd name="T44" fmla="*/ 8 w 159"/>
                    <a:gd name="T45" fmla="*/ 2 h 8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59"/>
                    <a:gd name="T70" fmla="*/ 0 h 88"/>
                    <a:gd name="T71" fmla="*/ 159 w 159"/>
                    <a:gd name="T72" fmla="*/ 88 h 8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59" h="88">
                      <a:moveTo>
                        <a:pt x="8" y="88"/>
                      </a:moveTo>
                      <a:lnTo>
                        <a:pt x="0" y="59"/>
                      </a:lnTo>
                      <a:lnTo>
                        <a:pt x="3" y="30"/>
                      </a:lnTo>
                      <a:lnTo>
                        <a:pt x="9" y="21"/>
                      </a:lnTo>
                      <a:lnTo>
                        <a:pt x="24" y="13"/>
                      </a:lnTo>
                      <a:lnTo>
                        <a:pt x="33" y="0"/>
                      </a:lnTo>
                      <a:lnTo>
                        <a:pt x="157" y="0"/>
                      </a:lnTo>
                      <a:lnTo>
                        <a:pt x="157" y="30"/>
                      </a:lnTo>
                      <a:lnTo>
                        <a:pt x="159" y="30"/>
                      </a:lnTo>
                      <a:lnTo>
                        <a:pt x="157" y="32"/>
                      </a:lnTo>
                      <a:lnTo>
                        <a:pt x="150" y="30"/>
                      </a:lnTo>
                      <a:lnTo>
                        <a:pt x="141" y="25"/>
                      </a:lnTo>
                      <a:lnTo>
                        <a:pt x="127" y="15"/>
                      </a:lnTo>
                      <a:lnTo>
                        <a:pt x="113" y="13"/>
                      </a:lnTo>
                      <a:lnTo>
                        <a:pt x="98" y="13"/>
                      </a:lnTo>
                      <a:lnTo>
                        <a:pt x="84" y="15"/>
                      </a:lnTo>
                      <a:lnTo>
                        <a:pt x="69" y="24"/>
                      </a:lnTo>
                      <a:lnTo>
                        <a:pt x="63" y="31"/>
                      </a:lnTo>
                      <a:lnTo>
                        <a:pt x="55" y="45"/>
                      </a:lnTo>
                      <a:lnTo>
                        <a:pt x="50" y="59"/>
                      </a:lnTo>
                      <a:lnTo>
                        <a:pt x="41" y="78"/>
                      </a:lnTo>
                      <a:lnTo>
                        <a:pt x="32" y="88"/>
                      </a:lnTo>
                      <a:lnTo>
                        <a:pt x="8" y="88"/>
                      </a:lnTo>
                      <a:close/>
                    </a:path>
                  </a:pathLst>
                </a:custGeom>
                <a:solidFill>
                  <a:srgbClr val="B4F0FA"/>
                </a:solidFill>
                <a:ln w="9360">
                  <a:solidFill>
                    <a:srgbClr val="B4F0FA"/>
                  </a:solidFill>
                  <a:round/>
                  <a:headEnd/>
                  <a:tailEnd/>
                </a:ln>
              </p:spPr>
              <p:txBody>
                <a:bodyPr wrap="none" anchor="ctr"/>
                <a:lstStyle/>
                <a:p>
                  <a:endParaRPr lang="en-IN" b="1"/>
                </a:p>
              </p:txBody>
            </p:sp>
            <p:sp>
              <p:nvSpPr>
                <p:cNvPr id="13223" name="Freeform 482"/>
                <p:cNvSpPr>
                  <a:spLocks noChangeArrowheads="1"/>
                </p:cNvSpPr>
                <p:nvPr/>
              </p:nvSpPr>
              <p:spPr bwMode="auto">
                <a:xfrm>
                  <a:off x="1068" y="1845"/>
                  <a:ext cx="7" cy="27"/>
                </a:xfrm>
                <a:custGeom>
                  <a:avLst/>
                  <a:gdLst>
                    <a:gd name="T0" fmla="*/ 0 w 11"/>
                    <a:gd name="T1" fmla="*/ 1 h 37"/>
                    <a:gd name="T2" fmla="*/ 0 w 11"/>
                    <a:gd name="T3" fmla="*/ 0 h 37"/>
                    <a:gd name="T4" fmla="*/ 1 w 11"/>
                    <a:gd name="T5" fmla="*/ 0 h 37"/>
                    <a:gd name="T6" fmla="*/ 1 w 11"/>
                    <a:gd name="T7" fmla="*/ 1 h 37"/>
                    <a:gd name="T8" fmla="*/ 0 w 11"/>
                    <a:gd name="T9" fmla="*/ 1 h 37"/>
                    <a:gd name="T10" fmla="*/ 0 w 11"/>
                    <a:gd name="T11" fmla="*/ 1 h 37"/>
                    <a:gd name="T12" fmla="*/ 0 60000 65536"/>
                    <a:gd name="T13" fmla="*/ 0 60000 65536"/>
                    <a:gd name="T14" fmla="*/ 0 60000 65536"/>
                    <a:gd name="T15" fmla="*/ 0 60000 65536"/>
                    <a:gd name="T16" fmla="*/ 0 60000 65536"/>
                    <a:gd name="T17" fmla="*/ 0 60000 65536"/>
                    <a:gd name="T18" fmla="*/ 0 w 11"/>
                    <a:gd name="T19" fmla="*/ 0 h 37"/>
                    <a:gd name="T20" fmla="*/ 11 w 11"/>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11" h="37">
                      <a:moveTo>
                        <a:pt x="0" y="36"/>
                      </a:moveTo>
                      <a:lnTo>
                        <a:pt x="0" y="0"/>
                      </a:lnTo>
                      <a:lnTo>
                        <a:pt x="11" y="0"/>
                      </a:lnTo>
                      <a:lnTo>
                        <a:pt x="5" y="30"/>
                      </a:lnTo>
                      <a:lnTo>
                        <a:pt x="0" y="37"/>
                      </a:lnTo>
                      <a:lnTo>
                        <a:pt x="0" y="36"/>
                      </a:lnTo>
                      <a:close/>
                    </a:path>
                  </a:pathLst>
                </a:custGeom>
                <a:solidFill>
                  <a:srgbClr val="B4F0FA"/>
                </a:solidFill>
                <a:ln w="9360">
                  <a:solidFill>
                    <a:srgbClr val="B4F0FA"/>
                  </a:solidFill>
                  <a:round/>
                  <a:headEnd/>
                  <a:tailEnd/>
                </a:ln>
              </p:spPr>
              <p:txBody>
                <a:bodyPr wrap="none" anchor="ctr"/>
                <a:lstStyle/>
                <a:p>
                  <a:endParaRPr lang="en-IN" b="1"/>
                </a:p>
              </p:txBody>
            </p:sp>
            <p:sp>
              <p:nvSpPr>
                <p:cNvPr id="13224" name="Freeform 483"/>
                <p:cNvSpPr>
                  <a:spLocks noChangeArrowheads="1"/>
                </p:cNvSpPr>
                <p:nvPr/>
              </p:nvSpPr>
              <p:spPr bwMode="auto">
                <a:xfrm>
                  <a:off x="1937" y="1845"/>
                  <a:ext cx="86" cy="26"/>
                </a:xfrm>
                <a:custGeom>
                  <a:avLst/>
                  <a:gdLst>
                    <a:gd name="T0" fmla="*/ 11 w 90"/>
                    <a:gd name="T1" fmla="*/ 1 h 36"/>
                    <a:gd name="T2" fmla="*/ 18 w 90"/>
                    <a:gd name="T3" fmla="*/ 1 h 36"/>
                    <a:gd name="T4" fmla="*/ 22 w 90"/>
                    <a:gd name="T5" fmla="*/ 1 h 36"/>
                    <a:gd name="T6" fmla="*/ 23 w 90"/>
                    <a:gd name="T7" fmla="*/ 1 h 36"/>
                    <a:gd name="T8" fmla="*/ 28 w 90"/>
                    <a:gd name="T9" fmla="*/ 1 h 36"/>
                    <a:gd name="T10" fmla="*/ 32 w 90"/>
                    <a:gd name="T11" fmla="*/ 1 h 36"/>
                    <a:gd name="T12" fmla="*/ 32 w 90"/>
                    <a:gd name="T13" fmla="*/ 0 h 36"/>
                    <a:gd name="T14" fmla="*/ 0 w 90"/>
                    <a:gd name="T15" fmla="*/ 0 h 36"/>
                    <a:gd name="T16" fmla="*/ 1 w 90"/>
                    <a:gd name="T17" fmla="*/ 1 h 36"/>
                    <a:gd name="T18" fmla="*/ 11 w 90"/>
                    <a:gd name="T19" fmla="*/ 1 h 36"/>
                    <a:gd name="T20" fmla="*/ 11 w 90"/>
                    <a:gd name="T21" fmla="*/ 1 h 36"/>
                    <a:gd name="T22" fmla="*/ 11 w 90"/>
                    <a:gd name="T23" fmla="*/ 1 h 36"/>
                    <a:gd name="T24" fmla="*/ 11 w 90"/>
                    <a:gd name="T25" fmla="*/ 1 h 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0"/>
                    <a:gd name="T40" fmla="*/ 0 h 36"/>
                    <a:gd name="T41" fmla="*/ 90 w 90"/>
                    <a:gd name="T42" fmla="*/ 36 h 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0" h="36">
                      <a:moveTo>
                        <a:pt x="33" y="35"/>
                      </a:moveTo>
                      <a:lnTo>
                        <a:pt x="47" y="36"/>
                      </a:lnTo>
                      <a:lnTo>
                        <a:pt x="59" y="29"/>
                      </a:lnTo>
                      <a:lnTo>
                        <a:pt x="61" y="26"/>
                      </a:lnTo>
                      <a:lnTo>
                        <a:pt x="76" y="19"/>
                      </a:lnTo>
                      <a:lnTo>
                        <a:pt x="90" y="17"/>
                      </a:lnTo>
                      <a:lnTo>
                        <a:pt x="90" y="0"/>
                      </a:lnTo>
                      <a:lnTo>
                        <a:pt x="0" y="0"/>
                      </a:lnTo>
                      <a:lnTo>
                        <a:pt x="1" y="1"/>
                      </a:lnTo>
                      <a:lnTo>
                        <a:pt x="16" y="19"/>
                      </a:lnTo>
                      <a:lnTo>
                        <a:pt x="25" y="30"/>
                      </a:lnTo>
                      <a:lnTo>
                        <a:pt x="30" y="36"/>
                      </a:lnTo>
                      <a:lnTo>
                        <a:pt x="33" y="35"/>
                      </a:lnTo>
                      <a:close/>
                    </a:path>
                  </a:pathLst>
                </a:custGeom>
                <a:solidFill>
                  <a:srgbClr val="B4F0FA"/>
                </a:solidFill>
                <a:ln w="9360">
                  <a:solidFill>
                    <a:srgbClr val="B4F0FA"/>
                  </a:solidFill>
                  <a:round/>
                  <a:headEnd/>
                  <a:tailEnd/>
                </a:ln>
              </p:spPr>
              <p:txBody>
                <a:bodyPr wrap="none" anchor="ctr"/>
                <a:lstStyle/>
                <a:p>
                  <a:endParaRPr lang="en-IN" b="1"/>
                </a:p>
              </p:txBody>
            </p:sp>
            <p:sp>
              <p:nvSpPr>
                <p:cNvPr id="13225" name="Freeform 484"/>
                <p:cNvSpPr>
                  <a:spLocks noChangeArrowheads="1"/>
                </p:cNvSpPr>
                <p:nvPr/>
              </p:nvSpPr>
              <p:spPr bwMode="auto">
                <a:xfrm>
                  <a:off x="1020" y="1863"/>
                  <a:ext cx="0" cy="2"/>
                </a:xfrm>
                <a:custGeom>
                  <a:avLst/>
                  <a:gdLst>
                    <a:gd name="T0" fmla="*/ 0 w 3"/>
                    <a:gd name="T1" fmla="*/ 0 h 7"/>
                    <a:gd name="T2" fmla="*/ 0 w 3"/>
                    <a:gd name="T3" fmla="*/ 0 h 7"/>
                    <a:gd name="T4" fmla="*/ 0 w 3"/>
                    <a:gd name="T5" fmla="*/ 0 h 7"/>
                    <a:gd name="T6" fmla="*/ 0 w 3"/>
                    <a:gd name="T7" fmla="*/ 0 h 7"/>
                    <a:gd name="T8" fmla="*/ 0 60000 65536"/>
                    <a:gd name="T9" fmla="*/ 0 60000 65536"/>
                    <a:gd name="T10" fmla="*/ 0 60000 65536"/>
                    <a:gd name="T11" fmla="*/ 0 60000 65536"/>
                    <a:gd name="T12" fmla="*/ 0 w 3"/>
                    <a:gd name="T13" fmla="*/ 0 h 7"/>
                    <a:gd name="T14" fmla="*/ 0 w 3"/>
                    <a:gd name="T15" fmla="*/ 7 h 7"/>
                  </a:gdLst>
                  <a:ahLst/>
                  <a:cxnLst>
                    <a:cxn ang="T8">
                      <a:pos x="T0" y="T1"/>
                    </a:cxn>
                    <a:cxn ang="T9">
                      <a:pos x="T2" y="T3"/>
                    </a:cxn>
                    <a:cxn ang="T10">
                      <a:pos x="T4" y="T5"/>
                    </a:cxn>
                    <a:cxn ang="T11">
                      <a:pos x="T6" y="T7"/>
                    </a:cxn>
                  </a:cxnLst>
                  <a:rect l="T12" t="T13" r="T14" b="T15"/>
                  <a:pathLst>
                    <a:path w="3" h="7">
                      <a:moveTo>
                        <a:pt x="0" y="7"/>
                      </a:moveTo>
                      <a:lnTo>
                        <a:pt x="3" y="7"/>
                      </a:lnTo>
                      <a:lnTo>
                        <a:pt x="3" y="0"/>
                      </a:lnTo>
                      <a:lnTo>
                        <a:pt x="0" y="7"/>
                      </a:lnTo>
                      <a:close/>
                    </a:path>
                  </a:pathLst>
                </a:custGeom>
                <a:solidFill>
                  <a:srgbClr val="B4F0FA"/>
                </a:solidFill>
                <a:ln w="9360">
                  <a:solidFill>
                    <a:srgbClr val="B4F0FA"/>
                  </a:solidFill>
                  <a:round/>
                  <a:headEnd/>
                  <a:tailEnd/>
                </a:ln>
              </p:spPr>
              <p:txBody>
                <a:bodyPr wrap="none" anchor="ctr"/>
                <a:lstStyle/>
                <a:p>
                  <a:endParaRPr lang="en-IN" b="1"/>
                </a:p>
              </p:txBody>
            </p:sp>
            <p:sp>
              <p:nvSpPr>
                <p:cNvPr id="13226" name="Freeform 485"/>
                <p:cNvSpPr>
                  <a:spLocks noChangeArrowheads="1"/>
                </p:cNvSpPr>
                <p:nvPr/>
              </p:nvSpPr>
              <p:spPr bwMode="auto">
                <a:xfrm>
                  <a:off x="1716" y="1844"/>
                  <a:ext cx="0" cy="0"/>
                </a:xfrm>
                <a:custGeom>
                  <a:avLst/>
                  <a:gdLst>
                    <a:gd name="T0" fmla="*/ 0 w 3"/>
                    <a:gd name="T1" fmla="*/ 0 h 2"/>
                    <a:gd name="T2" fmla="*/ 0 w 3"/>
                    <a:gd name="T3" fmla="*/ 0 h 2"/>
                    <a:gd name="T4" fmla="*/ 0 w 3"/>
                    <a:gd name="T5" fmla="*/ 0 h 2"/>
                    <a:gd name="T6" fmla="*/ 0 w 3"/>
                    <a:gd name="T7" fmla="*/ 0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3" y="2"/>
                      </a:moveTo>
                      <a:lnTo>
                        <a:pt x="3" y="0"/>
                      </a:lnTo>
                      <a:lnTo>
                        <a:pt x="0" y="0"/>
                      </a:lnTo>
                      <a:lnTo>
                        <a:pt x="3" y="2"/>
                      </a:lnTo>
                      <a:close/>
                    </a:path>
                  </a:pathLst>
                </a:custGeom>
                <a:solidFill>
                  <a:srgbClr val="B4F0FA"/>
                </a:solidFill>
                <a:ln w="9360">
                  <a:solidFill>
                    <a:srgbClr val="B4F0FA"/>
                  </a:solidFill>
                  <a:round/>
                  <a:headEnd/>
                  <a:tailEnd/>
                </a:ln>
              </p:spPr>
              <p:txBody>
                <a:bodyPr wrap="none" anchor="ctr"/>
                <a:lstStyle/>
                <a:p>
                  <a:endParaRPr lang="en-IN" b="1"/>
                </a:p>
              </p:txBody>
            </p:sp>
            <p:sp>
              <p:nvSpPr>
                <p:cNvPr id="13227" name="Freeform 486"/>
                <p:cNvSpPr>
                  <a:spLocks noChangeArrowheads="1"/>
                </p:cNvSpPr>
                <p:nvPr/>
              </p:nvSpPr>
              <p:spPr bwMode="auto">
                <a:xfrm>
                  <a:off x="2097" y="1864"/>
                  <a:ext cx="2" cy="1"/>
                </a:xfrm>
                <a:custGeom>
                  <a:avLst/>
                  <a:gdLst>
                    <a:gd name="T0" fmla="*/ 0 w 6"/>
                    <a:gd name="T1" fmla="*/ 0 h 6"/>
                    <a:gd name="T2" fmla="*/ 0 w 6"/>
                    <a:gd name="T3" fmla="*/ 0 h 6"/>
                    <a:gd name="T4" fmla="*/ 0 w 6"/>
                    <a:gd name="T5" fmla="*/ 0 h 6"/>
                    <a:gd name="T6" fmla="*/ 0 w 6"/>
                    <a:gd name="T7" fmla="*/ 0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0" y="6"/>
                      </a:moveTo>
                      <a:lnTo>
                        <a:pt x="6" y="6"/>
                      </a:lnTo>
                      <a:lnTo>
                        <a:pt x="6" y="0"/>
                      </a:lnTo>
                      <a:lnTo>
                        <a:pt x="0" y="6"/>
                      </a:lnTo>
                      <a:close/>
                    </a:path>
                  </a:pathLst>
                </a:custGeom>
                <a:solidFill>
                  <a:srgbClr val="B4F0FA"/>
                </a:solidFill>
                <a:ln w="9360">
                  <a:solidFill>
                    <a:srgbClr val="B4F0FA"/>
                  </a:solidFill>
                  <a:round/>
                  <a:headEnd/>
                  <a:tailEnd/>
                </a:ln>
              </p:spPr>
              <p:txBody>
                <a:bodyPr wrap="none" anchor="ctr"/>
                <a:lstStyle/>
                <a:p>
                  <a:endParaRPr lang="en-IN" b="1"/>
                </a:p>
              </p:txBody>
            </p:sp>
            <p:sp>
              <p:nvSpPr>
                <p:cNvPr id="13228" name="Freeform 487"/>
                <p:cNvSpPr>
                  <a:spLocks noChangeArrowheads="1"/>
                </p:cNvSpPr>
                <p:nvPr/>
              </p:nvSpPr>
              <p:spPr bwMode="auto">
                <a:xfrm>
                  <a:off x="4041" y="1845"/>
                  <a:ext cx="21" cy="0"/>
                </a:xfrm>
                <a:custGeom>
                  <a:avLst/>
                  <a:gdLst>
                    <a:gd name="T0" fmla="*/ 3 w 25"/>
                    <a:gd name="T1" fmla="*/ 0 h 2"/>
                    <a:gd name="T2" fmla="*/ 3 w 25"/>
                    <a:gd name="T3" fmla="*/ 0 h 2"/>
                    <a:gd name="T4" fmla="*/ 0 w 25"/>
                    <a:gd name="T5" fmla="*/ 0 h 2"/>
                    <a:gd name="T6" fmla="*/ 3 w 25"/>
                    <a:gd name="T7" fmla="*/ 0 h 2"/>
                    <a:gd name="T8" fmla="*/ 0 60000 65536"/>
                    <a:gd name="T9" fmla="*/ 0 60000 65536"/>
                    <a:gd name="T10" fmla="*/ 0 60000 65536"/>
                    <a:gd name="T11" fmla="*/ 0 60000 65536"/>
                    <a:gd name="T12" fmla="*/ 0 w 25"/>
                    <a:gd name="T13" fmla="*/ 0 h 2"/>
                    <a:gd name="T14" fmla="*/ 25 w 25"/>
                    <a:gd name="T15" fmla="*/ 0 h 2"/>
                  </a:gdLst>
                  <a:ahLst/>
                  <a:cxnLst>
                    <a:cxn ang="T8">
                      <a:pos x="T0" y="T1"/>
                    </a:cxn>
                    <a:cxn ang="T9">
                      <a:pos x="T2" y="T3"/>
                    </a:cxn>
                    <a:cxn ang="T10">
                      <a:pos x="T4" y="T5"/>
                    </a:cxn>
                    <a:cxn ang="T11">
                      <a:pos x="T6" y="T7"/>
                    </a:cxn>
                  </a:cxnLst>
                  <a:rect l="T12" t="T13" r="T14" b="T15"/>
                  <a:pathLst>
                    <a:path w="25" h="2">
                      <a:moveTo>
                        <a:pt x="13" y="2"/>
                      </a:moveTo>
                      <a:lnTo>
                        <a:pt x="25" y="0"/>
                      </a:lnTo>
                      <a:lnTo>
                        <a:pt x="0" y="0"/>
                      </a:lnTo>
                      <a:lnTo>
                        <a:pt x="13" y="2"/>
                      </a:lnTo>
                      <a:close/>
                    </a:path>
                  </a:pathLst>
                </a:custGeom>
                <a:solidFill>
                  <a:srgbClr val="B4F0FA"/>
                </a:solidFill>
                <a:ln w="9360">
                  <a:solidFill>
                    <a:srgbClr val="B4F0FA"/>
                  </a:solidFill>
                  <a:round/>
                  <a:headEnd/>
                  <a:tailEnd/>
                </a:ln>
              </p:spPr>
              <p:txBody>
                <a:bodyPr wrap="none" anchor="ctr"/>
                <a:lstStyle/>
                <a:p>
                  <a:endParaRPr lang="en-IN" b="1"/>
                </a:p>
              </p:txBody>
            </p:sp>
            <p:sp>
              <p:nvSpPr>
                <p:cNvPr id="13229" name="Freeform 488"/>
                <p:cNvSpPr>
                  <a:spLocks noChangeArrowheads="1"/>
                </p:cNvSpPr>
                <p:nvPr/>
              </p:nvSpPr>
              <p:spPr bwMode="auto">
                <a:xfrm>
                  <a:off x="4071" y="1844"/>
                  <a:ext cx="24" cy="0"/>
                </a:xfrm>
                <a:custGeom>
                  <a:avLst/>
                  <a:gdLst>
                    <a:gd name="T0" fmla="*/ 3 w 28"/>
                    <a:gd name="T1" fmla="*/ 0 h 4"/>
                    <a:gd name="T2" fmla="*/ 3 w 28"/>
                    <a:gd name="T3" fmla="*/ 0 h 4"/>
                    <a:gd name="T4" fmla="*/ 3 w 28"/>
                    <a:gd name="T5" fmla="*/ 0 h 4"/>
                    <a:gd name="T6" fmla="*/ 0 w 28"/>
                    <a:gd name="T7" fmla="*/ 0 h 4"/>
                    <a:gd name="T8" fmla="*/ 3 w 28"/>
                    <a:gd name="T9" fmla="*/ 0 h 4"/>
                    <a:gd name="T10" fmla="*/ 0 60000 65536"/>
                    <a:gd name="T11" fmla="*/ 0 60000 65536"/>
                    <a:gd name="T12" fmla="*/ 0 60000 65536"/>
                    <a:gd name="T13" fmla="*/ 0 60000 65536"/>
                    <a:gd name="T14" fmla="*/ 0 60000 65536"/>
                    <a:gd name="T15" fmla="*/ 0 w 28"/>
                    <a:gd name="T16" fmla="*/ 0 h 4"/>
                    <a:gd name="T17" fmla="*/ 28 w 28"/>
                    <a:gd name="T18" fmla="*/ 0 h 4"/>
                  </a:gdLst>
                  <a:ahLst/>
                  <a:cxnLst>
                    <a:cxn ang="T10">
                      <a:pos x="T0" y="T1"/>
                    </a:cxn>
                    <a:cxn ang="T11">
                      <a:pos x="T2" y="T3"/>
                    </a:cxn>
                    <a:cxn ang="T12">
                      <a:pos x="T4" y="T5"/>
                    </a:cxn>
                    <a:cxn ang="T13">
                      <a:pos x="T6" y="T7"/>
                    </a:cxn>
                    <a:cxn ang="T14">
                      <a:pos x="T8" y="T9"/>
                    </a:cxn>
                  </a:cxnLst>
                  <a:rect l="T15" t="T16" r="T17" b="T18"/>
                  <a:pathLst>
                    <a:path w="28" h="4">
                      <a:moveTo>
                        <a:pt x="13" y="4"/>
                      </a:moveTo>
                      <a:lnTo>
                        <a:pt x="28" y="1"/>
                      </a:lnTo>
                      <a:lnTo>
                        <a:pt x="28" y="0"/>
                      </a:lnTo>
                      <a:lnTo>
                        <a:pt x="0" y="0"/>
                      </a:lnTo>
                      <a:lnTo>
                        <a:pt x="13" y="4"/>
                      </a:lnTo>
                      <a:close/>
                    </a:path>
                  </a:pathLst>
                </a:custGeom>
                <a:solidFill>
                  <a:srgbClr val="B4F0FA"/>
                </a:solidFill>
                <a:ln w="9360">
                  <a:solidFill>
                    <a:srgbClr val="B4F0FA"/>
                  </a:solidFill>
                  <a:round/>
                  <a:headEnd/>
                  <a:tailEnd/>
                </a:ln>
              </p:spPr>
              <p:txBody>
                <a:bodyPr wrap="none" anchor="ctr"/>
                <a:lstStyle/>
                <a:p>
                  <a:endParaRPr lang="en-IN" b="1"/>
                </a:p>
              </p:txBody>
            </p:sp>
            <p:sp>
              <p:nvSpPr>
                <p:cNvPr id="13230" name="Freeform 489"/>
                <p:cNvSpPr>
                  <a:spLocks noChangeArrowheads="1"/>
                </p:cNvSpPr>
                <p:nvPr/>
              </p:nvSpPr>
              <p:spPr bwMode="auto">
                <a:xfrm>
                  <a:off x="3351" y="1915"/>
                  <a:ext cx="32" cy="0"/>
                </a:xfrm>
                <a:custGeom>
                  <a:avLst/>
                  <a:gdLst>
                    <a:gd name="T0" fmla="*/ 0 w 36"/>
                    <a:gd name="T1" fmla="*/ 0 h 3"/>
                    <a:gd name="T2" fmla="*/ 4 w 36"/>
                    <a:gd name="T3" fmla="*/ 0 h 3"/>
                    <a:gd name="T4" fmla="*/ 4 w 36"/>
                    <a:gd name="T5" fmla="*/ 0 h 3"/>
                    <a:gd name="T6" fmla="*/ 4 w 36"/>
                    <a:gd name="T7" fmla="*/ 0 h 3"/>
                    <a:gd name="T8" fmla="*/ 0 w 36"/>
                    <a:gd name="T9" fmla="*/ 0 h 3"/>
                    <a:gd name="T10" fmla="*/ 0 60000 65536"/>
                    <a:gd name="T11" fmla="*/ 0 60000 65536"/>
                    <a:gd name="T12" fmla="*/ 0 60000 65536"/>
                    <a:gd name="T13" fmla="*/ 0 60000 65536"/>
                    <a:gd name="T14" fmla="*/ 0 60000 65536"/>
                    <a:gd name="T15" fmla="*/ 0 w 36"/>
                    <a:gd name="T16" fmla="*/ 0 h 3"/>
                    <a:gd name="T17" fmla="*/ 36 w 36"/>
                    <a:gd name="T18" fmla="*/ 0 h 3"/>
                  </a:gdLst>
                  <a:ahLst/>
                  <a:cxnLst>
                    <a:cxn ang="T10">
                      <a:pos x="T0" y="T1"/>
                    </a:cxn>
                    <a:cxn ang="T11">
                      <a:pos x="T2" y="T3"/>
                    </a:cxn>
                    <a:cxn ang="T12">
                      <a:pos x="T4" y="T5"/>
                    </a:cxn>
                    <a:cxn ang="T13">
                      <a:pos x="T6" y="T7"/>
                    </a:cxn>
                    <a:cxn ang="T14">
                      <a:pos x="T8" y="T9"/>
                    </a:cxn>
                  </a:cxnLst>
                  <a:rect l="T15" t="T16" r="T17" b="T18"/>
                  <a:pathLst>
                    <a:path w="36" h="3">
                      <a:moveTo>
                        <a:pt x="0" y="3"/>
                      </a:moveTo>
                      <a:lnTo>
                        <a:pt x="9" y="0"/>
                      </a:lnTo>
                      <a:lnTo>
                        <a:pt x="23" y="2"/>
                      </a:lnTo>
                      <a:lnTo>
                        <a:pt x="36" y="3"/>
                      </a:lnTo>
                      <a:lnTo>
                        <a:pt x="0" y="3"/>
                      </a:lnTo>
                      <a:close/>
                    </a:path>
                  </a:pathLst>
                </a:custGeom>
                <a:solidFill>
                  <a:srgbClr val="E1FFFF"/>
                </a:solidFill>
                <a:ln w="9360">
                  <a:solidFill>
                    <a:srgbClr val="E1FFFF"/>
                  </a:solidFill>
                  <a:round/>
                  <a:headEnd/>
                  <a:tailEnd/>
                </a:ln>
              </p:spPr>
              <p:txBody>
                <a:bodyPr wrap="none" anchor="ctr"/>
                <a:lstStyle/>
                <a:p>
                  <a:endParaRPr lang="en-IN" b="1"/>
                </a:p>
              </p:txBody>
            </p:sp>
            <p:sp>
              <p:nvSpPr>
                <p:cNvPr id="13231" name="Freeform 490"/>
                <p:cNvSpPr>
                  <a:spLocks noChangeArrowheads="1"/>
                </p:cNvSpPr>
                <p:nvPr/>
              </p:nvSpPr>
              <p:spPr bwMode="auto">
                <a:xfrm>
                  <a:off x="3380" y="1845"/>
                  <a:ext cx="438" cy="69"/>
                </a:xfrm>
                <a:custGeom>
                  <a:avLst/>
                  <a:gdLst>
                    <a:gd name="T0" fmla="*/ 10 w 442"/>
                    <a:gd name="T1" fmla="*/ 2 h 88"/>
                    <a:gd name="T2" fmla="*/ 24 w 442"/>
                    <a:gd name="T3" fmla="*/ 2 h 88"/>
                    <a:gd name="T4" fmla="*/ 38 w 442"/>
                    <a:gd name="T5" fmla="*/ 2 h 88"/>
                    <a:gd name="T6" fmla="*/ 53 w 442"/>
                    <a:gd name="T7" fmla="*/ 2 h 88"/>
                    <a:gd name="T8" fmla="*/ 55 w 442"/>
                    <a:gd name="T9" fmla="*/ 2 h 88"/>
                    <a:gd name="T10" fmla="*/ 61 w 442"/>
                    <a:gd name="T11" fmla="*/ 2 h 88"/>
                    <a:gd name="T12" fmla="*/ 75 w 442"/>
                    <a:gd name="T13" fmla="*/ 2 h 88"/>
                    <a:gd name="T14" fmla="*/ 89 w 442"/>
                    <a:gd name="T15" fmla="*/ 2 h 88"/>
                    <a:gd name="T16" fmla="*/ 103 w 442"/>
                    <a:gd name="T17" fmla="*/ 2 h 88"/>
                    <a:gd name="T18" fmla="*/ 114 w 442"/>
                    <a:gd name="T19" fmla="*/ 2 h 88"/>
                    <a:gd name="T20" fmla="*/ 117 w 442"/>
                    <a:gd name="T21" fmla="*/ 2 h 88"/>
                    <a:gd name="T22" fmla="*/ 132 w 442"/>
                    <a:gd name="T23" fmla="*/ 2 h 88"/>
                    <a:gd name="T24" fmla="*/ 145 w 442"/>
                    <a:gd name="T25" fmla="*/ 2 h 88"/>
                    <a:gd name="T26" fmla="*/ 152 w 442"/>
                    <a:gd name="T27" fmla="*/ 2 h 88"/>
                    <a:gd name="T28" fmla="*/ 160 w 442"/>
                    <a:gd name="T29" fmla="*/ 2 h 88"/>
                    <a:gd name="T30" fmla="*/ 169 w 442"/>
                    <a:gd name="T31" fmla="*/ 2 h 88"/>
                    <a:gd name="T32" fmla="*/ 180 w 442"/>
                    <a:gd name="T33" fmla="*/ 2 h 88"/>
                    <a:gd name="T34" fmla="*/ 187 w 442"/>
                    <a:gd name="T35" fmla="*/ 2 h 88"/>
                    <a:gd name="T36" fmla="*/ 193 w 442"/>
                    <a:gd name="T37" fmla="*/ 2 h 88"/>
                    <a:gd name="T38" fmla="*/ 194 w 442"/>
                    <a:gd name="T39" fmla="*/ 2 h 88"/>
                    <a:gd name="T40" fmla="*/ 207 w 442"/>
                    <a:gd name="T41" fmla="*/ 2 h 88"/>
                    <a:gd name="T42" fmla="*/ 222 w 442"/>
                    <a:gd name="T43" fmla="*/ 2 h 88"/>
                    <a:gd name="T44" fmla="*/ 236 w 442"/>
                    <a:gd name="T45" fmla="*/ 2 h 88"/>
                    <a:gd name="T46" fmla="*/ 246 w 442"/>
                    <a:gd name="T47" fmla="*/ 2 h 88"/>
                    <a:gd name="T48" fmla="*/ 255 w 442"/>
                    <a:gd name="T49" fmla="*/ 2 h 88"/>
                    <a:gd name="T50" fmla="*/ 264 w 442"/>
                    <a:gd name="T51" fmla="*/ 2 h 88"/>
                    <a:gd name="T52" fmla="*/ 271 w 442"/>
                    <a:gd name="T53" fmla="*/ 2 h 88"/>
                    <a:gd name="T54" fmla="*/ 274 w 442"/>
                    <a:gd name="T55" fmla="*/ 2 h 88"/>
                    <a:gd name="T56" fmla="*/ 287 w 442"/>
                    <a:gd name="T57" fmla="*/ 2 h 88"/>
                    <a:gd name="T58" fmla="*/ 298 w 442"/>
                    <a:gd name="T59" fmla="*/ 0 h 88"/>
                    <a:gd name="T60" fmla="*/ 358 w 442"/>
                    <a:gd name="T61" fmla="*/ 0 h 88"/>
                    <a:gd name="T62" fmla="*/ 361 w 442"/>
                    <a:gd name="T63" fmla="*/ 2 h 88"/>
                    <a:gd name="T64" fmla="*/ 359 w 442"/>
                    <a:gd name="T65" fmla="*/ 2 h 88"/>
                    <a:gd name="T66" fmla="*/ 358 w 442"/>
                    <a:gd name="T67" fmla="*/ 2 h 88"/>
                    <a:gd name="T68" fmla="*/ 0 w 442"/>
                    <a:gd name="T69" fmla="*/ 2 h 88"/>
                    <a:gd name="T70" fmla="*/ 10 w 442"/>
                    <a:gd name="T71" fmla="*/ 2 h 8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42"/>
                    <a:gd name="T109" fmla="*/ 0 h 88"/>
                    <a:gd name="T110" fmla="*/ 442 w 442"/>
                    <a:gd name="T111" fmla="*/ 88 h 8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42" h="88">
                      <a:moveTo>
                        <a:pt x="10" y="87"/>
                      </a:moveTo>
                      <a:lnTo>
                        <a:pt x="24" y="84"/>
                      </a:lnTo>
                      <a:lnTo>
                        <a:pt x="38" y="71"/>
                      </a:lnTo>
                      <a:lnTo>
                        <a:pt x="53" y="69"/>
                      </a:lnTo>
                      <a:lnTo>
                        <a:pt x="67" y="76"/>
                      </a:lnTo>
                      <a:lnTo>
                        <a:pt x="82" y="78"/>
                      </a:lnTo>
                      <a:lnTo>
                        <a:pt x="96" y="70"/>
                      </a:lnTo>
                      <a:lnTo>
                        <a:pt x="110" y="69"/>
                      </a:lnTo>
                      <a:lnTo>
                        <a:pt x="125" y="70"/>
                      </a:lnTo>
                      <a:lnTo>
                        <a:pt x="136" y="58"/>
                      </a:lnTo>
                      <a:lnTo>
                        <a:pt x="139" y="54"/>
                      </a:lnTo>
                      <a:lnTo>
                        <a:pt x="154" y="49"/>
                      </a:lnTo>
                      <a:lnTo>
                        <a:pt x="168" y="30"/>
                      </a:lnTo>
                      <a:lnTo>
                        <a:pt x="182" y="30"/>
                      </a:lnTo>
                      <a:lnTo>
                        <a:pt x="197" y="29"/>
                      </a:lnTo>
                      <a:lnTo>
                        <a:pt x="211" y="43"/>
                      </a:lnTo>
                      <a:lnTo>
                        <a:pt x="226" y="57"/>
                      </a:lnTo>
                      <a:lnTo>
                        <a:pt x="234" y="58"/>
                      </a:lnTo>
                      <a:lnTo>
                        <a:pt x="240" y="59"/>
                      </a:lnTo>
                      <a:lnTo>
                        <a:pt x="241" y="58"/>
                      </a:lnTo>
                      <a:lnTo>
                        <a:pt x="254" y="51"/>
                      </a:lnTo>
                      <a:lnTo>
                        <a:pt x="269" y="46"/>
                      </a:lnTo>
                      <a:lnTo>
                        <a:pt x="283" y="37"/>
                      </a:lnTo>
                      <a:lnTo>
                        <a:pt x="298" y="40"/>
                      </a:lnTo>
                      <a:lnTo>
                        <a:pt x="312" y="38"/>
                      </a:lnTo>
                      <a:lnTo>
                        <a:pt x="326" y="35"/>
                      </a:lnTo>
                      <a:lnTo>
                        <a:pt x="337" y="29"/>
                      </a:lnTo>
                      <a:lnTo>
                        <a:pt x="341" y="26"/>
                      </a:lnTo>
                      <a:lnTo>
                        <a:pt x="355" y="14"/>
                      </a:lnTo>
                      <a:lnTo>
                        <a:pt x="366" y="0"/>
                      </a:lnTo>
                      <a:lnTo>
                        <a:pt x="438" y="0"/>
                      </a:lnTo>
                      <a:lnTo>
                        <a:pt x="442" y="30"/>
                      </a:lnTo>
                      <a:lnTo>
                        <a:pt x="440" y="59"/>
                      </a:lnTo>
                      <a:lnTo>
                        <a:pt x="438" y="88"/>
                      </a:lnTo>
                      <a:lnTo>
                        <a:pt x="0" y="88"/>
                      </a:lnTo>
                      <a:lnTo>
                        <a:pt x="10" y="87"/>
                      </a:lnTo>
                      <a:close/>
                    </a:path>
                  </a:pathLst>
                </a:custGeom>
                <a:solidFill>
                  <a:srgbClr val="E1FFFF"/>
                </a:solidFill>
                <a:ln w="9360">
                  <a:solidFill>
                    <a:srgbClr val="E1FFFF"/>
                  </a:solidFill>
                  <a:round/>
                  <a:headEnd/>
                  <a:tailEnd/>
                </a:ln>
              </p:spPr>
              <p:txBody>
                <a:bodyPr wrap="none" anchor="ctr"/>
                <a:lstStyle/>
                <a:p>
                  <a:endParaRPr lang="en-IN" b="1"/>
                </a:p>
              </p:txBody>
            </p:sp>
            <p:sp>
              <p:nvSpPr>
                <p:cNvPr id="13232" name="Freeform 491"/>
                <p:cNvSpPr>
                  <a:spLocks noChangeArrowheads="1"/>
                </p:cNvSpPr>
                <p:nvPr/>
              </p:nvSpPr>
              <p:spPr bwMode="auto">
                <a:xfrm>
                  <a:off x="1067" y="1844"/>
                  <a:ext cx="6" cy="23"/>
                </a:xfrm>
                <a:custGeom>
                  <a:avLst/>
                  <a:gdLst>
                    <a:gd name="T0" fmla="*/ 1 w 10"/>
                    <a:gd name="T1" fmla="*/ 1 h 32"/>
                    <a:gd name="T2" fmla="*/ 1 w 10"/>
                    <a:gd name="T3" fmla="*/ 0 h 32"/>
                    <a:gd name="T4" fmla="*/ 1 w 10"/>
                    <a:gd name="T5" fmla="*/ 0 h 32"/>
                    <a:gd name="T6" fmla="*/ 1 w 10"/>
                    <a:gd name="T7" fmla="*/ 1 h 32"/>
                    <a:gd name="T8" fmla="*/ 0 w 10"/>
                    <a:gd name="T9" fmla="*/ 1 h 32"/>
                    <a:gd name="T10" fmla="*/ 1 w 10"/>
                    <a:gd name="T11" fmla="*/ 1 h 32"/>
                    <a:gd name="T12" fmla="*/ 0 60000 65536"/>
                    <a:gd name="T13" fmla="*/ 0 60000 65536"/>
                    <a:gd name="T14" fmla="*/ 0 60000 65536"/>
                    <a:gd name="T15" fmla="*/ 0 60000 65536"/>
                    <a:gd name="T16" fmla="*/ 0 60000 65536"/>
                    <a:gd name="T17" fmla="*/ 0 60000 65536"/>
                    <a:gd name="T18" fmla="*/ 0 w 10"/>
                    <a:gd name="T19" fmla="*/ 0 h 32"/>
                    <a:gd name="T20" fmla="*/ 10 w 10"/>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10" h="32">
                      <a:moveTo>
                        <a:pt x="1" y="32"/>
                      </a:moveTo>
                      <a:lnTo>
                        <a:pt x="1" y="0"/>
                      </a:lnTo>
                      <a:lnTo>
                        <a:pt x="10" y="0"/>
                      </a:lnTo>
                      <a:lnTo>
                        <a:pt x="2" y="30"/>
                      </a:lnTo>
                      <a:lnTo>
                        <a:pt x="0" y="32"/>
                      </a:lnTo>
                      <a:lnTo>
                        <a:pt x="1" y="32"/>
                      </a:lnTo>
                      <a:close/>
                    </a:path>
                  </a:pathLst>
                </a:custGeom>
                <a:solidFill>
                  <a:srgbClr val="E1FFFF"/>
                </a:solidFill>
                <a:ln w="9360">
                  <a:solidFill>
                    <a:srgbClr val="E1FFFF"/>
                  </a:solidFill>
                  <a:round/>
                  <a:headEnd/>
                  <a:tailEnd/>
                </a:ln>
              </p:spPr>
              <p:txBody>
                <a:bodyPr wrap="none" anchor="ctr"/>
                <a:lstStyle/>
                <a:p>
                  <a:endParaRPr lang="en-IN" b="1"/>
                </a:p>
              </p:txBody>
            </p:sp>
            <p:sp>
              <p:nvSpPr>
                <p:cNvPr id="13233" name="Freeform 492"/>
                <p:cNvSpPr>
                  <a:spLocks noChangeArrowheads="1"/>
                </p:cNvSpPr>
                <p:nvPr/>
              </p:nvSpPr>
              <p:spPr bwMode="auto">
                <a:xfrm>
                  <a:off x="4268" y="1843"/>
                  <a:ext cx="19" cy="4"/>
                </a:xfrm>
                <a:custGeom>
                  <a:avLst/>
                  <a:gdLst>
                    <a:gd name="T0" fmla="*/ 2 w 23"/>
                    <a:gd name="T1" fmla="*/ 0 h 9"/>
                    <a:gd name="T2" fmla="*/ 2 w 23"/>
                    <a:gd name="T3" fmla="*/ 0 h 9"/>
                    <a:gd name="T4" fmla="*/ 2 w 23"/>
                    <a:gd name="T5" fmla="*/ 0 h 9"/>
                    <a:gd name="T6" fmla="*/ 0 w 23"/>
                    <a:gd name="T7" fmla="*/ 0 h 9"/>
                    <a:gd name="T8" fmla="*/ 2 w 23"/>
                    <a:gd name="T9" fmla="*/ 0 h 9"/>
                    <a:gd name="T10" fmla="*/ 2 w 23"/>
                    <a:gd name="T11" fmla="*/ 0 h 9"/>
                    <a:gd name="T12" fmla="*/ 0 60000 65536"/>
                    <a:gd name="T13" fmla="*/ 0 60000 65536"/>
                    <a:gd name="T14" fmla="*/ 0 60000 65536"/>
                    <a:gd name="T15" fmla="*/ 0 60000 65536"/>
                    <a:gd name="T16" fmla="*/ 0 60000 65536"/>
                    <a:gd name="T17" fmla="*/ 0 60000 65536"/>
                    <a:gd name="T18" fmla="*/ 0 w 23"/>
                    <a:gd name="T19" fmla="*/ 0 h 9"/>
                    <a:gd name="T20" fmla="*/ 23 w 23"/>
                    <a:gd name="T21" fmla="*/ 9 h 9"/>
                  </a:gdLst>
                  <a:ahLst/>
                  <a:cxnLst>
                    <a:cxn ang="T12">
                      <a:pos x="T0" y="T1"/>
                    </a:cxn>
                    <a:cxn ang="T13">
                      <a:pos x="T2" y="T3"/>
                    </a:cxn>
                    <a:cxn ang="T14">
                      <a:pos x="T4" y="T5"/>
                    </a:cxn>
                    <a:cxn ang="T15">
                      <a:pos x="T6" y="T7"/>
                    </a:cxn>
                    <a:cxn ang="T16">
                      <a:pos x="T8" y="T9"/>
                    </a:cxn>
                    <a:cxn ang="T17">
                      <a:pos x="T10" y="T11"/>
                    </a:cxn>
                  </a:cxnLst>
                  <a:rect l="T18" t="T19" r="T20" b="T21"/>
                  <a:pathLst>
                    <a:path w="23" h="9">
                      <a:moveTo>
                        <a:pt x="9" y="6"/>
                      </a:moveTo>
                      <a:lnTo>
                        <a:pt x="23" y="9"/>
                      </a:lnTo>
                      <a:lnTo>
                        <a:pt x="23" y="0"/>
                      </a:lnTo>
                      <a:lnTo>
                        <a:pt x="0" y="0"/>
                      </a:lnTo>
                      <a:lnTo>
                        <a:pt x="9" y="5"/>
                      </a:lnTo>
                      <a:lnTo>
                        <a:pt x="9" y="6"/>
                      </a:lnTo>
                      <a:close/>
                    </a:path>
                  </a:pathLst>
                </a:custGeom>
                <a:solidFill>
                  <a:srgbClr val="E1FFFF"/>
                </a:solidFill>
                <a:ln w="9360">
                  <a:solidFill>
                    <a:srgbClr val="E1FFFF"/>
                  </a:solidFill>
                  <a:round/>
                  <a:headEnd/>
                  <a:tailEnd/>
                </a:ln>
              </p:spPr>
              <p:txBody>
                <a:bodyPr wrap="none" anchor="ctr"/>
                <a:lstStyle/>
                <a:p>
                  <a:endParaRPr lang="en-IN" b="1"/>
                </a:p>
              </p:txBody>
            </p:sp>
            <p:sp>
              <p:nvSpPr>
                <p:cNvPr id="13234" name="Freeform 493"/>
                <p:cNvSpPr>
                  <a:spLocks noChangeArrowheads="1"/>
                </p:cNvSpPr>
                <p:nvPr/>
              </p:nvSpPr>
              <p:spPr bwMode="auto">
                <a:xfrm>
                  <a:off x="1068" y="1845"/>
                  <a:ext cx="5" cy="22"/>
                </a:xfrm>
                <a:custGeom>
                  <a:avLst/>
                  <a:gdLst>
                    <a:gd name="T0" fmla="*/ 0 w 9"/>
                    <a:gd name="T1" fmla="*/ 1 h 31"/>
                    <a:gd name="T2" fmla="*/ 0 w 9"/>
                    <a:gd name="T3" fmla="*/ 0 h 31"/>
                    <a:gd name="T4" fmla="*/ 1 w 9"/>
                    <a:gd name="T5" fmla="*/ 0 h 31"/>
                    <a:gd name="T6" fmla="*/ 1 w 9"/>
                    <a:gd name="T7" fmla="*/ 1 h 31"/>
                    <a:gd name="T8" fmla="*/ 0 w 9"/>
                    <a:gd name="T9" fmla="*/ 1 h 31"/>
                    <a:gd name="T10" fmla="*/ 0 w 9"/>
                    <a:gd name="T11" fmla="*/ 1 h 31"/>
                    <a:gd name="T12" fmla="*/ 0 60000 65536"/>
                    <a:gd name="T13" fmla="*/ 0 60000 65536"/>
                    <a:gd name="T14" fmla="*/ 0 60000 65536"/>
                    <a:gd name="T15" fmla="*/ 0 60000 65536"/>
                    <a:gd name="T16" fmla="*/ 0 60000 65536"/>
                    <a:gd name="T17" fmla="*/ 0 60000 65536"/>
                    <a:gd name="T18" fmla="*/ 0 w 9"/>
                    <a:gd name="T19" fmla="*/ 0 h 31"/>
                    <a:gd name="T20" fmla="*/ 9 w 9"/>
                    <a:gd name="T21" fmla="*/ 31 h 31"/>
                  </a:gdLst>
                  <a:ahLst/>
                  <a:cxnLst>
                    <a:cxn ang="T12">
                      <a:pos x="T0" y="T1"/>
                    </a:cxn>
                    <a:cxn ang="T13">
                      <a:pos x="T2" y="T3"/>
                    </a:cxn>
                    <a:cxn ang="T14">
                      <a:pos x="T4" y="T5"/>
                    </a:cxn>
                    <a:cxn ang="T15">
                      <a:pos x="T6" y="T7"/>
                    </a:cxn>
                    <a:cxn ang="T16">
                      <a:pos x="T8" y="T9"/>
                    </a:cxn>
                    <a:cxn ang="T17">
                      <a:pos x="T10" y="T11"/>
                    </a:cxn>
                  </a:cxnLst>
                  <a:rect l="T18" t="T19" r="T20" b="T21"/>
                  <a:pathLst>
                    <a:path w="9" h="31">
                      <a:moveTo>
                        <a:pt x="0" y="30"/>
                      </a:moveTo>
                      <a:lnTo>
                        <a:pt x="0" y="0"/>
                      </a:lnTo>
                      <a:lnTo>
                        <a:pt x="9" y="0"/>
                      </a:lnTo>
                      <a:lnTo>
                        <a:pt x="1" y="30"/>
                      </a:lnTo>
                      <a:lnTo>
                        <a:pt x="0" y="31"/>
                      </a:lnTo>
                      <a:lnTo>
                        <a:pt x="0" y="30"/>
                      </a:lnTo>
                      <a:close/>
                    </a:path>
                  </a:pathLst>
                </a:custGeom>
                <a:solidFill>
                  <a:srgbClr val="FFFAAA"/>
                </a:solidFill>
                <a:ln w="9360">
                  <a:solidFill>
                    <a:srgbClr val="FFFAAA"/>
                  </a:solidFill>
                  <a:round/>
                  <a:headEnd/>
                  <a:tailEnd/>
                </a:ln>
              </p:spPr>
              <p:txBody>
                <a:bodyPr wrap="none" anchor="ctr"/>
                <a:lstStyle/>
                <a:p>
                  <a:endParaRPr lang="en-IN" b="1"/>
                </a:p>
              </p:txBody>
            </p:sp>
            <p:sp>
              <p:nvSpPr>
                <p:cNvPr id="13235" name="Freeform 494"/>
                <p:cNvSpPr>
                  <a:spLocks noChangeArrowheads="1"/>
                </p:cNvSpPr>
                <p:nvPr/>
              </p:nvSpPr>
              <p:spPr bwMode="auto">
                <a:xfrm>
                  <a:off x="1068" y="1844"/>
                  <a:ext cx="3" cy="19"/>
                </a:xfrm>
                <a:custGeom>
                  <a:avLst/>
                  <a:gdLst>
                    <a:gd name="T0" fmla="*/ 0 w 7"/>
                    <a:gd name="T1" fmla="*/ 1 h 27"/>
                    <a:gd name="T2" fmla="*/ 0 w 7"/>
                    <a:gd name="T3" fmla="*/ 0 h 27"/>
                    <a:gd name="T4" fmla="*/ 0 w 7"/>
                    <a:gd name="T5" fmla="*/ 0 h 27"/>
                    <a:gd name="T6" fmla="*/ 0 w 7"/>
                    <a:gd name="T7" fmla="*/ 1 h 27"/>
                    <a:gd name="T8" fmla="*/ 0 60000 65536"/>
                    <a:gd name="T9" fmla="*/ 0 60000 65536"/>
                    <a:gd name="T10" fmla="*/ 0 60000 65536"/>
                    <a:gd name="T11" fmla="*/ 0 60000 65536"/>
                    <a:gd name="T12" fmla="*/ 0 w 7"/>
                    <a:gd name="T13" fmla="*/ 0 h 27"/>
                    <a:gd name="T14" fmla="*/ 7 w 7"/>
                    <a:gd name="T15" fmla="*/ 27 h 27"/>
                  </a:gdLst>
                  <a:ahLst/>
                  <a:cxnLst>
                    <a:cxn ang="T8">
                      <a:pos x="T0" y="T1"/>
                    </a:cxn>
                    <a:cxn ang="T9">
                      <a:pos x="T2" y="T3"/>
                    </a:cxn>
                    <a:cxn ang="T10">
                      <a:pos x="T4" y="T5"/>
                    </a:cxn>
                    <a:cxn ang="T11">
                      <a:pos x="T6" y="T7"/>
                    </a:cxn>
                  </a:cxnLst>
                  <a:rect l="T12" t="T13" r="T14" b="T15"/>
                  <a:pathLst>
                    <a:path w="7" h="27">
                      <a:moveTo>
                        <a:pt x="0" y="27"/>
                      </a:moveTo>
                      <a:lnTo>
                        <a:pt x="0" y="0"/>
                      </a:lnTo>
                      <a:lnTo>
                        <a:pt x="7" y="0"/>
                      </a:lnTo>
                      <a:lnTo>
                        <a:pt x="0" y="27"/>
                      </a:lnTo>
                      <a:close/>
                    </a:path>
                  </a:pathLst>
                </a:custGeom>
                <a:solidFill>
                  <a:srgbClr val="FFE878"/>
                </a:solidFill>
                <a:ln w="9360">
                  <a:solidFill>
                    <a:srgbClr val="FFE878"/>
                  </a:solidFill>
                  <a:round/>
                  <a:headEnd/>
                  <a:tailEnd/>
                </a:ln>
              </p:spPr>
              <p:txBody>
                <a:bodyPr wrap="none" anchor="ctr"/>
                <a:lstStyle/>
                <a:p>
                  <a:endParaRPr lang="en-IN" b="1"/>
                </a:p>
              </p:txBody>
            </p:sp>
            <p:sp>
              <p:nvSpPr>
                <p:cNvPr id="13236" name="Freeform 495"/>
                <p:cNvSpPr>
                  <a:spLocks noChangeArrowheads="1"/>
                </p:cNvSpPr>
                <p:nvPr/>
              </p:nvSpPr>
              <p:spPr bwMode="auto">
                <a:xfrm>
                  <a:off x="1068" y="1844"/>
                  <a:ext cx="1" cy="14"/>
                </a:xfrm>
                <a:custGeom>
                  <a:avLst/>
                  <a:gdLst>
                    <a:gd name="T0" fmla="*/ 0 w 5"/>
                    <a:gd name="T1" fmla="*/ 1 h 21"/>
                    <a:gd name="T2" fmla="*/ 0 w 5"/>
                    <a:gd name="T3" fmla="*/ 0 h 21"/>
                    <a:gd name="T4" fmla="*/ 0 w 5"/>
                    <a:gd name="T5" fmla="*/ 0 h 21"/>
                    <a:gd name="T6" fmla="*/ 0 w 5"/>
                    <a:gd name="T7" fmla="*/ 1 h 21"/>
                    <a:gd name="T8" fmla="*/ 0 60000 65536"/>
                    <a:gd name="T9" fmla="*/ 0 60000 65536"/>
                    <a:gd name="T10" fmla="*/ 0 60000 65536"/>
                    <a:gd name="T11" fmla="*/ 0 60000 65536"/>
                    <a:gd name="T12" fmla="*/ 0 w 5"/>
                    <a:gd name="T13" fmla="*/ 0 h 21"/>
                    <a:gd name="T14" fmla="*/ 5 w 5"/>
                    <a:gd name="T15" fmla="*/ 21 h 21"/>
                  </a:gdLst>
                  <a:ahLst/>
                  <a:cxnLst>
                    <a:cxn ang="T8">
                      <a:pos x="T0" y="T1"/>
                    </a:cxn>
                    <a:cxn ang="T9">
                      <a:pos x="T2" y="T3"/>
                    </a:cxn>
                    <a:cxn ang="T10">
                      <a:pos x="T4" y="T5"/>
                    </a:cxn>
                    <a:cxn ang="T11">
                      <a:pos x="T6" y="T7"/>
                    </a:cxn>
                  </a:cxnLst>
                  <a:rect l="T12" t="T13" r="T14" b="T15"/>
                  <a:pathLst>
                    <a:path w="5" h="21">
                      <a:moveTo>
                        <a:pt x="0" y="21"/>
                      </a:moveTo>
                      <a:lnTo>
                        <a:pt x="0" y="0"/>
                      </a:lnTo>
                      <a:lnTo>
                        <a:pt x="5" y="0"/>
                      </a:lnTo>
                      <a:lnTo>
                        <a:pt x="0" y="21"/>
                      </a:lnTo>
                      <a:close/>
                    </a:path>
                  </a:pathLst>
                </a:custGeom>
                <a:solidFill>
                  <a:srgbClr val="FFC03C"/>
                </a:solidFill>
                <a:ln w="9360">
                  <a:solidFill>
                    <a:srgbClr val="FFC03C"/>
                  </a:solidFill>
                  <a:round/>
                  <a:headEnd/>
                  <a:tailEnd/>
                </a:ln>
              </p:spPr>
              <p:txBody>
                <a:bodyPr wrap="none" anchor="ctr"/>
                <a:lstStyle/>
                <a:p>
                  <a:endParaRPr lang="en-IN" b="1"/>
                </a:p>
              </p:txBody>
            </p:sp>
            <p:sp>
              <p:nvSpPr>
                <p:cNvPr id="13237" name="Freeform 496"/>
                <p:cNvSpPr>
                  <a:spLocks noChangeArrowheads="1"/>
                </p:cNvSpPr>
                <p:nvPr/>
              </p:nvSpPr>
              <p:spPr bwMode="auto">
                <a:xfrm>
                  <a:off x="1068" y="1844"/>
                  <a:ext cx="0" cy="4"/>
                </a:xfrm>
                <a:custGeom>
                  <a:avLst/>
                  <a:gdLst>
                    <a:gd name="T0" fmla="*/ 0 w 3"/>
                    <a:gd name="T1" fmla="*/ 0 h 10"/>
                    <a:gd name="T2" fmla="*/ 0 w 3"/>
                    <a:gd name="T3" fmla="*/ 0 h 10"/>
                    <a:gd name="T4" fmla="*/ 0 w 3"/>
                    <a:gd name="T5" fmla="*/ 0 h 10"/>
                    <a:gd name="T6" fmla="*/ 0 w 3"/>
                    <a:gd name="T7" fmla="*/ 0 h 10"/>
                    <a:gd name="T8" fmla="*/ 0 60000 65536"/>
                    <a:gd name="T9" fmla="*/ 0 60000 65536"/>
                    <a:gd name="T10" fmla="*/ 0 60000 65536"/>
                    <a:gd name="T11" fmla="*/ 0 60000 65536"/>
                    <a:gd name="T12" fmla="*/ 0 w 3"/>
                    <a:gd name="T13" fmla="*/ 0 h 10"/>
                    <a:gd name="T14" fmla="*/ 0 w 3"/>
                    <a:gd name="T15" fmla="*/ 10 h 10"/>
                  </a:gdLst>
                  <a:ahLst/>
                  <a:cxnLst>
                    <a:cxn ang="T8">
                      <a:pos x="T0" y="T1"/>
                    </a:cxn>
                    <a:cxn ang="T9">
                      <a:pos x="T2" y="T3"/>
                    </a:cxn>
                    <a:cxn ang="T10">
                      <a:pos x="T4" y="T5"/>
                    </a:cxn>
                    <a:cxn ang="T11">
                      <a:pos x="T6" y="T7"/>
                    </a:cxn>
                  </a:cxnLst>
                  <a:rect l="T12" t="T13" r="T14" b="T15"/>
                  <a:pathLst>
                    <a:path w="3" h="10">
                      <a:moveTo>
                        <a:pt x="0" y="10"/>
                      </a:moveTo>
                      <a:lnTo>
                        <a:pt x="0" y="0"/>
                      </a:lnTo>
                      <a:lnTo>
                        <a:pt x="3" y="0"/>
                      </a:lnTo>
                      <a:lnTo>
                        <a:pt x="0" y="10"/>
                      </a:lnTo>
                      <a:close/>
                    </a:path>
                  </a:pathLst>
                </a:custGeom>
                <a:solidFill>
                  <a:srgbClr val="FFA000"/>
                </a:solidFill>
                <a:ln w="9360">
                  <a:solidFill>
                    <a:srgbClr val="FFA000"/>
                  </a:solidFill>
                  <a:round/>
                  <a:headEnd/>
                  <a:tailEnd/>
                </a:ln>
              </p:spPr>
              <p:txBody>
                <a:bodyPr wrap="none" anchor="ctr"/>
                <a:lstStyle/>
                <a:p>
                  <a:endParaRPr lang="en-IN" b="1"/>
                </a:p>
              </p:txBody>
            </p:sp>
            <p:sp>
              <p:nvSpPr>
                <p:cNvPr id="13238" name="Freeform 497"/>
                <p:cNvSpPr>
                  <a:spLocks noChangeArrowheads="1"/>
                </p:cNvSpPr>
                <p:nvPr/>
              </p:nvSpPr>
              <p:spPr bwMode="auto">
                <a:xfrm>
                  <a:off x="1008" y="1772"/>
                  <a:ext cx="366" cy="68"/>
                </a:xfrm>
                <a:custGeom>
                  <a:avLst/>
                  <a:gdLst>
                    <a:gd name="T0" fmla="*/ 15 w 370"/>
                    <a:gd name="T1" fmla="*/ 2 h 87"/>
                    <a:gd name="T2" fmla="*/ 53 w 370"/>
                    <a:gd name="T3" fmla="*/ 2 h 87"/>
                    <a:gd name="T4" fmla="*/ 53 w 370"/>
                    <a:gd name="T5" fmla="*/ 2 h 87"/>
                    <a:gd name="T6" fmla="*/ 82 w 370"/>
                    <a:gd name="T7" fmla="*/ 2 h 87"/>
                    <a:gd name="T8" fmla="*/ 82 w 370"/>
                    <a:gd name="T9" fmla="*/ 2 h 87"/>
                    <a:gd name="T10" fmla="*/ 291 w 370"/>
                    <a:gd name="T11" fmla="*/ 2 h 87"/>
                    <a:gd name="T12" fmla="*/ 291 w 370"/>
                    <a:gd name="T13" fmla="*/ 2 h 87"/>
                    <a:gd name="T14" fmla="*/ 281 w 370"/>
                    <a:gd name="T15" fmla="*/ 2 h 87"/>
                    <a:gd name="T16" fmla="*/ 281 w 370"/>
                    <a:gd name="T17" fmla="*/ 0 h 87"/>
                    <a:gd name="T18" fmla="*/ 54 w 370"/>
                    <a:gd name="T19" fmla="*/ 0 h 87"/>
                    <a:gd name="T20" fmla="*/ 54 w 370"/>
                    <a:gd name="T21" fmla="*/ 2 h 87"/>
                    <a:gd name="T22" fmla="*/ 30 w 370"/>
                    <a:gd name="T23" fmla="*/ 2 h 87"/>
                    <a:gd name="T24" fmla="*/ 30 w 370"/>
                    <a:gd name="T25" fmla="*/ 2 h 87"/>
                    <a:gd name="T26" fmla="*/ 0 w 370"/>
                    <a:gd name="T27" fmla="*/ 2 h 87"/>
                    <a:gd name="T28" fmla="*/ 0 w 370"/>
                    <a:gd name="T29" fmla="*/ 2 h 87"/>
                    <a:gd name="T30" fmla="*/ 15 w 370"/>
                    <a:gd name="T31" fmla="*/ 2 h 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70"/>
                    <a:gd name="T49" fmla="*/ 0 h 87"/>
                    <a:gd name="T50" fmla="*/ 370 w 370"/>
                    <a:gd name="T51" fmla="*/ 87 h 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70" h="87">
                      <a:moveTo>
                        <a:pt x="15" y="87"/>
                      </a:moveTo>
                      <a:lnTo>
                        <a:pt x="74" y="87"/>
                      </a:lnTo>
                      <a:lnTo>
                        <a:pt x="74" y="58"/>
                      </a:lnTo>
                      <a:lnTo>
                        <a:pt x="104" y="58"/>
                      </a:lnTo>
                      <a:lnTo>
                        <a:pt x="104" y="87"/>
                      </a:lnTo>
                      <a:lnTo>
                        <a:pt x="370" y="87"/>
                      </a:lnTo>
                      <a:lnTo>
                        <a:pt x="370" y="29"/>
                      </a:lnTo>
                      <a:lnTo>
                        <a:pt x="356" y="29"/>
                      </a:lnTo>
                      <a:lnTo>
                        <a:pt x="356" y="0"/>
                      </a:lnTo>
                      <a:lnTo>
                        <a:pt x="75" y="0"/>
                      </a:lnTo>
                      <a:lnTo>
                        <a:pt x="75" y="29"/>
                      </a:lnTo>
                      <a:lnTo>
                        <a:pt x="30" y="29"/>
                      </a:lnTo>
                      <a:lnTo>
                        <a:pt x="30" y="58"/>
                      </a:lnTo>
                      <a:lnTo>
                        <a:pt x="0" y="58"/>
                      </a:lnTo>
                      <a:lnTo>
                        <a:pt x="0" y="87"/>
                      </a:lnTo>
                      <a:lnTo>
                        <a:pt x="15" y="87"/>
                      </a:lnTo>
                      <a:close/>
                    </a:path>
                  </a:pathLst>
                </a:custGeom>
                <a:solidFill>
                  <a:srgbClr val="1464D2"/>
                </a:solidFill>
                <a:ln w="9360">
                  <a:solidFill>
                    <a:srgbClr val="1464D2"/>
                  </a:solidFill>
                  <a:round/>
                  <a:headEnd/>
                  <a:tailEnd/>
                </a:ln>
              </p:spPr>
              <p:txBody>
                <a:bodyPr wrap="none" anchor="ctr"/>
                <a:lstStyle/>
                <a:p>
                  <a:endParaRPr lang="en-IN" b="1"/>
                </a:p>
              </p:txBody>
            </p:sp>
            <p:sp>
              <p:nvSpPr>
                <p:cNvPr id="13239" name="Freeform 498"/>
                <p:cNvSpPr>
                  <a:spLocks noChangeArrowheads="1"/>
                </p:cNvSpPr>
                <p:nvPr/>
              </p:nvSpPr>
              <p:spPr bwMode="auto">
                <a:xfrm>
                  <a:off x="1481" y="1772"/>
                  <a:ext cx="233" cy="68"/>
                </a:xfrm>
                <a:custGeom>
                  <a:avLst/>
                  <a:gdLst>
                    <a:gd name="T0" fmla="*/ 15 w 237"/>
                    <a:gd name="T1" fmla="*/ 2 h 86"/>
                    <a:gd name="T2" fmla="*/ 101 w 237"/>
                    <a:gd name="T3" fmla="*/ 2 h 86"/>
                    <a:gd name="T4" fmla="*/ 101 w 237"/>
                    <a:gd name="T5" fmla="*/ 2 h 86"/>
                    <a:gd name="T6" fmla="*/ 123 w 237"/>
                    <a:gd name="T7" fmla="*/ 2 h 86"/>
                    <a:gd name="T8" fmla="*/ 123 w 237"/>
                    <a:gd name="T9" fmla="*/ 2 h 86"/>
                    <a:gd name="T10" fmla="*/ 162 w 237"/>
                    <a:gd name="T11" fmla="*/ 2 h 86"/>
                    <a:gd name="T12" fmla="*/ 162 w 237"/>
                    <a:gd name="T13" fmla="*/ 0 h 86"/>
                    <a:gd name="T14" fmla="*/ 0 w 237"/>
                    <a:gd name="T15" fmla="*/ 0 h 86"/>
                    <a:gd name="T16" fmla="*/ 0 w 237"/>
                    <a:gd name="T17" fmla="*/ 2 h 86"/>
                    <a:gd name="T18" fmla="*/ 15 w 237"/>
                    <a:gd name="T19" fmla="*/ 2 h 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7"/>
                    <a:gd name="T31" fmla="*/ 0 h 86"/>
                    <a:gd name="T32" fmla="*/ 237 w 237"/>
                    <a:gd name="T33" fmla="*/ 86 h 8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7" h="86">
                      <a:moveTo>
                        <a:pt x="15" y="86"/>
                      </a:moveTo>
                      <a:lnTo>
                        <a:pt x="148" y="86"/>
                      </a:lnTo>
                      <a:lnTo>
                        <a:pt x="148" y="57"/>
                      </a:lnTo>
                      <a:lnTo>
                        <a:pt x="178" y="57"/>
                      </a:lnTo>
                      <a:lnTo>
                        <a:pt x="178" y="86"/>
                      </a:lnTo>
                      <a:lnTo>
                        <a:pt x="237" y="86"/>
                      </a:lnTo>
                      <a:lnTo>
                        <a:pt x="237" y="0"/>
                      </a:lnTo>
                      <a:lnTo>
                        <a:pt x="0" y="0"/>
                      </a:lnTo>
                      <a:lnTo>
                        <a:pt x="0" y="86"/>
                      </a:lnTo>
                      <a:lnTo>
                        <a:pt x="15" y="86"/>
                      </a:lnTo>
                      <a:close/>
                    </a:path>
                  </a:pathLst>
                </a:custGeom>
                <a:solidFill>
                  <a:srgbClr val="1464D2"/>
                </a:solidFill>
                <a:ln w="9360">
                  <a:solidFill>
                    <a:srgbClr val="1464D2"/>
                  </a:solidFill>
                  <a:round/>
                  <a:headEnd/>
                  <a:tailEnd/>
                </a:ln>
              </p:spPr>
              <p:txBody>
                <a:bodyPr wrap="none" anchor="ctr"/>
                <a:lstStyle/>
                <a:p>
                  <a:endParaRPr lang="en-IN" b="1"/>
                </a:p>
              </p:txBody>
            </p:sp>
            <p:sp>
              <p:nvSpPr>
                <p:cNvPr id="13240" name="Freeform 499"/>
                <p:cNvSpPr>
                  <a:spLocks noChangeArrowheads="1"/>
                </p:cNvSpPr>
                <p:nvPr/>
              </p:nvSpPr>
              <p:spPr bwMode="auto">
                <a:xfrm>
                  <a:off x="1894" y="1772"/>
                  <a:ext cx="129" cy="68"/>
                </a:xfrm>
                <a:custGeom>
                  <a:avLst/>
                  <a:gdLst>
                    <a:gd name="T0" fmla="*/ 16 w 133"/>
                    <a:gd name="T1" fmla="*/ 2 h 87"/>
                    <a:gd name="T2" fmla="*/ 69 w 133"/>
                    <a:gd name="T3" fmla="*/ 2 h 87"/>
                    <a:gd name="T4" fmla="*/ 69 w 133"/>
                    <a:gd name="T5" fmla="*/ 0 h 87"/>
                    <a:gd name="T6" fmla="*/ 0 w 133"/>
                    <a:gd name="T7" fmla="*/ 0 h 87"/>
                    <a:gd name="T8" fmla="*/ 0 w 133"/>
                    <a:gd name="T9" fmla="*/ 2 h 87"/>
                    <a:gd name="T10" fmla="*/ 15 w 133"/>
                    <a:gd name="T11" fmla="*/ 2 h 87"/>
                    <a:gd name="T12" fmla="*/ 15 w 133"/>
                    <a:gd name="T13" fmla="*/ 2 h 87"/>
                    <a:gd name="T14" fmla="*/ 16 w 133"/>
                    <a:gd name="T15" fmla="*/ 2 h 87"/>
                    <a:gd name="T16" fmla="*/ 0 60000 65536"/>
                    <a:gd name="T17" fmla="*/ 0 60000 65536"/>
                    <a:gd name="T18" fmla="*/ 0 60000 65536"/>
                    <a:gd name="T19" fmla="*/ 0 60000 65536"/>
                    <a:gd name="T20" fmla="*/ 0 60000 65536"/>
                    <a:gd name="T21" fmla="*/ 0 60000 65536"/>
                    <a:gd name="T22" fmla="*/ 0 60000 65536"/>
                    <a:gd name="T23" fmla="*/ 0 60000 65536"/>
                    <a:gd name="T24" fmla="*/ 0 w 133"/>
                    <a:gd name="T25" fmla="*/ 0 h 87"/>
                    <a:gd name="T26" fmla="*/ 133 w 133"/>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3" h="87">
                      <a:moveTo>
                        <a:pt x="30" y="86"/>
                      </a:moveTo>
                      <a:lnTo>
                        <a:pt x="133" y="86"/>
                      </a:lnTo>
                      <a:lnTo>
                        <a:pt x="133" y="0"/>
                      </a:lnTo>
                      <a:lnTo>
                        <a:pt x="0" y="0"/>
                      </a:lnTo>
                      <a:lnTo>
                        <a:pt x="0" y="29"/>
                      </a:lnTo>
                      <a:lnTo>
                        <a:pt x="15" y="29"/>
                      </a:lnTo>
                      <a:lnTo>
                        <a:pt x="15" y="87"/>
                      </a:lnTo>
                      <a:lnTo>
                        <a:pt x="30" y="86"/>
                      </a:lnTo>
                      <a:close/>
                    </a:path>
                  </a:pathLst>
                </a:custGeom>
                <a:solidFill>
                  <a:srgbClr val="1464D2"/>
                </a:solidFill>
                <a:ln w="9360">
                  <a:solidFill>
                    <a:srgbClr val="1464D2"/>
                  </a:solidFill>
                  <a:round/>
                  <a:headEnd/>
                  <a:tailEnd/>
                </a:ln>
              </p:spPr>
              <p:txBody>
                <a:bodyPr wrap="none" anchor="ctr"/>
                <a:lstStyle/>
                <a:p>
                  <a:endParaRPr lang="en-IN" b="1"/>
                </a:p>
              </p:txBody>
            </p:sp>
            <p:sp>
              <p:nvSpPr>
                <p:cNvPr id="13241" name="Freeform 500"/>
                <p:cNvSpPr>
                  <a:spLocks noChangeArrowheads="1"/>
                </p:cNvSpPr>
                <p:nvPr/>
              </p:nvSpPr>
              <p:spPr bwMode="auto">
                <a:xfrm>
                  <a:off x="2087" y="1772"/>
                  <a:ext cx="2170" cy="68"/>
                </a:xfrm>
                <a:custGeom>
                  <a:avLst/>
                  <a:gdLst>
                    <a:gd name="T0" fmla="*/ 30 w 2174"/>
                    <a:gd name="T1" fmla="*/ 2 h 87"/>
                    <a:gd name="T2" fmla="*/ 2085 w 2174"/>
                    <a:gd name="T3" fmla="*/ 2 h 87"/>
                    <a:gd name="T4" fmla="*/ 2085 w 2174"/>
                    <a:gd name="T5" fmla="*/ 2 h 87"/>
                    <a:gd name="T6" fmla="*/ 2041 w 2174"/>
                    <a:gd name="T7" fmla="*/ 2 h 87"/>
                    <a:gd name="T8" fmla="*/ 2041 w 2174"/>
                    <a:gd name="T9" fmla="*/ 0 h 87"/>
                    <a:gd name="T10" fmla="*/ 0 w 2174"/>
                    <a:gd name="T11" fmla="*/ 0 h 87"/>
                    <a:gd name="T12" fmla="*/ 0 w 2174"/>
                    <a:gd name="T13" fmla="*/ 2 h 87"/>
                    <a:gd name="T14" fmla="*/ 15 w 2174"/>
                    <a:gd name="T15" fmla="*/ 2 h 87"/>
                    <a:gd name="T16" fmla="*/ 15 w 2174"/>
                    <a:gd name="T17" fmla="*/ 2 h 87"/>
                    <a:gd name="T18" fmla="*/ 30 w 2174"/>
                    <a:gd name="T19" fmla="*/ 2 h 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74"/>
                    <a:gd name="T31" fmla="*/ 0 h 87"/>
                    <a:gd name="T32" fmla="*/ 2174 w 2174"/>
                    <a:gd name="T33" fmla="*/ 87 h 8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74" h="87">
                      <a:moveTo>
                        <a:pt x="30" y="87"/>
                      </a:moveTo>
                      <a:lnTo>
                        <a:pt x="2174" y="87"/>
                      </a:lnTo>
                      <a:lnTo>
                        <a:pt x="2174" y="58"/>
                      </a:lnTo>
                      <a:lnTo>
                        <a:pt x="2130" y="58"/>
                      </a:lnTo>
                      <a:lnTo>
                        <a:pt x="2130" y="0"/>
                      </a:lnTo>
                      <a:lnTo>
                        <a:pt x="0" y="0"/>
                      </a:lnTo>
                      <a:lnTo>
                        <a:pt x="0" y="29"/>
                      </a:lnTo>
                      <a:lnTo>
                        <a:pt x="15" y="29"/>
                      </a:lnTo>
                      <a:lnTo>
                        <a:pt x="15" y="87"/>
                      </a:lnTo>
                      <a:lnTo>
                        <a:pt x="30" y="87"/>
                      </a:lnTo>
                      <a:close/>
                    </a:path>
                  </a:pathLst>
                </a:custGeom>
                <a:solidFill>
                  <a:srgbClr val="1464D2"/>
                </a:solidFill>
                <a:ln w="9360">
                  <a:solidFill>
                    <a:srgbClr val="1464D2"/>
                  </a:solidFill>
                  <a:round/>
                  <a:headEnd/>
                  <a:tailEnd/>
                </a:ln>
              </p:spPr>
              <p:txBody>
                <a:bodyPr wrap="none" anchor="ctr"/>
                <a:lstStyle/>
                <a:p>
                  <a:endParaRPr lang="en-IN" b="1"/>
                </a:p>
              </p:txBody>
            </p:sp>
            <p:sp>
              <p:nvSpPr>
                <p:cNvPr id="13242" name="Freeform 501"/>
                <p:cNvSpPr>
                  <a:spLocks noChangeArrowheads="1"/>
                </p:cNvSpPr>
                <p:nvPr/>
              </p:nvSpPr>
              <p:spPr bwMode="auto">
                <a:xfrm>
                  <a:off x="4381" y="1772"/>
                  <a:ext cx="40" cy="68"/>
                </a:xfrm>
                <a:custGeom>
                  <a:avLst/>
                  <a:gdLst>
                    <a:gd name="T0" fmla="*/ 5 w 44"/>
                    <a:gd name="T1" fmla="*/ 2 h 86"/>
                    <a:gd name="T2" fmla="*/ 5 w 44"/>
                    <a:gd name="T3" fmla="*/ 2 h 86"/>
                    <a:gd name="T4" fmla="*/ 5 w 44"/>
                    <a:gd name="T5" fmla="*/ 0 h 86"/>
                    <a:gd name="T6" fmla="*/ 0 w 44"/>
                    <a:gd name="T7" fmla="*/ 0 h 86"/>
                    <a:gd name="T8" fmla="*/ 0 w 44"/>
                    <a:gd name="T9" fmla="*/ 2 h 86"/>
                    <a:gd name="T10" fmla="*/ 5 w 44"/>
                    <a:gd name="T11" fmla="*/ 2 h 86"/>
                    <a:gd name="T12" fmla="*/ 0 60000 65536"/>
                    <a:gd name="T13" fmla="*/ 0 60000 65536"/>
                    <a:gd name="T14" fmla="*/ 0 60000 65536"/>
                    <a:gd name="T15" fmla="*/ 0 60000 65536"/>
                    <a:gd name="T16" fmla="*/ 0 60000 65536"/>
                    <a:gd name="T17" fmla="*/ 0 60000 65536"/>
                    <a:gd name="T18" fmla="*/ 0 w 44"/>
                    <a:gd name="T19" fmla="*/ 0 h 86"/>
                    <a:gd name="T20" fmla="*/ 44 w 44"/>
                    <a:gd name="T21" fmla="*/ 86 h 86"/>
                  </a:gdLst>
                  <a:ahLst/>
                  <a:cxnLst>
                    <a:cxn ang="T12">
                      <a:pos x="T0" y="T1"/>
                    </a:cxn>
                    <a:cxn ang="T13">
                      <a:pos x="T2" y="T3"/>
                    </a:cxn>
                    <a:cxn ang="T14">
                      <a:pos x="T4" y="T5"/>
                    </a:cxn>
                    <a:cxn ang="T15">
                      <a:pos x="T6" y="T7"/>
                    </a:cxn>
                    <a:cxn ang="T16">
                      <a:pos x="T8" y="T9"/>
                    </a:cxn>
                    <a:cxn ang="T17">
                      <a:pos x="T10" y="T11"/>
                    </a:cxn>
                  </a:cxnLst>
                  <a:rect l="T18" t="T19" r="T20" b="T21"/>
                  <a:pathLst>
                    <a:path w="44" h="86">
                      <a:moveTo>
                        <a:pt x="14" y="86"/>
                      </a:moveTo>
                      <a:lnTo>
                        <a:pt x="44" y="86"/>
                      </a:lnTo>
                      <a:lnTo>
                        <a:pt x="44" y="0"/>
                      </a:lnTo>
                      <a:lnTo>
                        <a:pt x="0" y="0"/>
                      </a:lnTo>
                      <a:lnTo>
                        <a:pt x="0" y="86"/>
                      </a:lnTo>
                      <a:lnTo>
                        <a:pt x="14" y="86"/>
                      </a:lnTo>
                      <a:close/>
                    </a:path>
                  </a:pathLst>
                </a:custGeom>
                <a:solidFill>
                  <a:srgbClr val="1464D2"/>
                </a:solidFill>
                <a:ln w="9360">
                  <a:solidFill>
                    <a:srgbClr val="1464D2"/>
                  </a:solidFill>
                  <a:round/>
                  <a:headEnd/>
                  <a:tailEnd/>
                </a:ln>
              </p:spPr>
              <p:txBody>
                <a:bodyPr wrap="none" anchor="ctr"/>
                <a:lstStyle/>
                <a:p>
                  <a:endParaRPr lang="en-IN" b="1"/>
                </a:p>
              </p:txBody>
            </p:sp>
            <p:sp>
              <p:nvSpPr>
                <p:cNvPr id="13243" name="Freeform 502"/>
                <p:cNvSpPr>
                  <a:spLocks noChangeArrowheads="1"/>
                </p:cNvSpPr>
                <p:nvPr/>
              </p:nvSpPr>
              <p:spPr bwMode="auto">
                <a:xfrm>
                  <a:off x="4380" y="1774"/>
                  <a:ext cx="40" cy="68"/>
                </a:xfrm>
                <a:custGeom>
                  <a:avLst/>
                  <a:gdLst>
                    <a:gd name="T0" fmla="*/ 5 w 44"/>
                    <a:gd name="T1" fmla="*/ 2 h 86"/>
                    <a:gd name="T2" fmla="*/ 5 w 44"/>
                    <a:gd name="T3" fmla="*/ 2 h 86"/>
                    <a:gd name="T4" fmla="*/ 5 w 44"/>
                    <a:gd name="T5" fmla="*/ 2 h 86"/>
                    <a:gd name="T6" fmla="*/ 5 w 44"/>
                    <a:gd name="T7" fmla="*/ 2 h 86"/>
                    <a:gd name="T8" fmla="*/ 5 w 44"/>
                    <a:gd name="T9" fmla="*/ 2 h 86"/>
                    <a:gd name="T10" fmla="*/ 5 w 44"/>
                    <a:gd name="T11" fmla="*/ 2 h 86"/>
                    <a:gd name="T12" fmla="*/ 5 w 44"/>
                    <a:gd name="T13" fmla="*/ 0 h 86"/>
                    <a:gd name="T14" fmla="*/ 0 w 44"/>
                    <a:gd name="T15" fmla="*/ 0 h 86"/>
                    <a:gd name="T16" fmla="*/ 0 w 44"/>
                    <a:gd name="T17" fmla="*/ 2 h 86"/>
                    <a:gd name="T18" fmla="*/ 5 w 44"/>
                    <a:gd name="T19" fmla="*/ 2 h 86"/>
                    <a:gd name="T20" fmla="*/ 5 w 44"/>
                    <a:gd name="T21" fmla="*/ 2 h 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
                    <a:gd name="T34" fmla="*/ 0 h 86"/>
                    <a:gd name="T35" fmla="*/ 44 w 44"/>
                    <a:gd name="T36" fmla="*/ 86 h 8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 h="86">
                      <a:moveTo>
                        <a:pt x="44" y="60"/>
                      </a:moveTo>
                      <a:lnTo>
                        <a:pt x="38" y="57"/>
                      </a:lnTo>
                      <a:lnTo>
                        <a:pt x="30" y="37"/>
                      </a:lnTo>
                      <a:lnTo>
                        <a:pt x="26" y="29"/>
                      </a:lnTo>
                      <a:lnTo>
                        <a:pt x="30" y="21"/>
                      </a:lnTo>
                      <a:lnTo>
                        <a:pt x="44" y="8"/>
                      </a:lnTo>
                      <a:lnTo>
                        <a:pt x="44" y="0"/>
                      </a:lnTo>
                      <a:lnTo>
                        <a:pt x="0" y="0"/>
                      </a:lnTo>
                      <a:lnTo>
                        <a:pt x="0" y="86"/>
                      </a:lnTo>
                      <a:lnTo>
                        <a:pt x="44" y="86"/>
                      </a:lnTo>
                      <a:lnTo>
                        <a:pt x="44" y="60"/>
                      </a:lnTo>
                      <a:close/>
                    </a:path>
                  </a:pathLst>
                </a:custGeom>
                <a:solidFill>
                  <a:srgbClr val="2882F0"/>
                </a:solidFill>
                <a:ln w="9360">
                  <a:solidFill>
                    <a:srgbClr val="2882F0"/>
                  </a:solidFill>
                  <a:round/>
                  <a:headEnd/>
                  <a:tailEnd/>
                </a:ln>
              </p:spPr>
              <p:txBody>
                <a:bodyPr wrap="none" anchor="ctr"/>
                <a:lstStyle/>
                <a:p>
                  <a:endParaRPr lang="en-IN" b="1"/>
                </a:p>
              </p:txBody>
            </p:sp>
            <p:sp>
              <p:nvSpPr>
                <p:cNvPr id="13244" name="Freeform 503"/>
                <p:cNvSpPr>
                  <a:spLocks noChangeArrowheads="1"/>
                </p:cNvSpPr>
                <p:nvPr/>
              </p:nvSpPr>
              <p:spPr bwMode="auto">
                <a:xfrm>
                  <a:off x="1008" y="1772"/>
                  <a:ext cx="366" cy="68"/>
                </a:xfrm>
                <a:custGeom>
                  <a:avLst/>
                  <a:gdLst>
                    <a:gd name="T0" fmla="*/ 15 w 370"/>
                    <a:gd name="T1" fmla="*/ 2 h 87"/>
                    <a:gd name="T2" fmla="*/ 53 w 370"/>
                    <a:gd name="T3" fmla="*/ 2 h 87"/>
                    <a:gd name="T4" fmla="*/ 53 w 370"/>
                    <a:gd name="T5" fmla="*/ 2 h 87"/>
                    <a:gd name="T6" fmla="*/ 82 w 370"/>
                    <a:gd name="T7" fmla="*/ 2 h 87"/>
                    <a:gd name="T8" fmla="*/ 82 w 370"/>
                    <a:gd name="T9" fmla="*/ 2 h 87"/>
                    <a:gd name="T10" fmla="*/ 291 w 370"/>
                    <a:gd name="T11" fmla="*/ 2 h 87"/>
                    <a:gd name="T12" fmla="*/ 291 w 370"/>
                    <a:gd name="T13" fmla="*/ 2 h 87"/>
                    <a:gd name="T14" fmla="*/ 281 w 370"/>
                    <a:gd name="T15" fmla="*/ 2 h 87"/>
                    <a:gd name="T16" fmla="*/ 281 w 370"/>
                    <a:gd name="T17" fmla="*/ 0 h 87"/>
                    <a:gd name="T18" fmla="*/ 54 w 370"/>
                    <a:gd name="T19" fmla="*/ 0 h 87"/>
                    <a:gd name="T20" fmla="*/ 54 w 370"/>
                    <a:gd name="T21" fmla="*/ 2 h 87"/>
                    <a:gd name="T22" fmla="*/ 30 w 370"/>
                    <a:gd name="T23" fmla="*/ 2 h 87"/>
                    <a:gd name="T24" fmla="*/ 30 w 370"/>
                    <a:gd name="T25" fmla="*/ 2 h 87"/>
                    <a:gd name="T26" fmla="*/ 0 w 370"/>
                    <a:gd name="T27" fmla="*/ 2 h 87"/>
                    <a:gd name="T28" fmla="*/ 0 w 370"/>
                    <a:gd name="T29" fmla="*/ 2 h 87"/>
                    <a:gd name="T30" fmla="*/ 15 w 370"/>
                    <a:gd name="T31" fmla="*/ 2 h 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70"/>
                    <a:gd name="T49" fmla="*/ 0 h 87"/>
                    <a:gd name="T50" fmla="*/ 370 w 370"/>
                    <a:gd name="T51" fmla="*/ 87 h 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70" h="87">
                      <a:moveTo>
                        <a:pt x="15" y="87"/>
                      </a:moveTo>
                      <a:lnTo>
                        <a:pt x="74" y="87"/>
                      </a:lnTo>
                      <a:lnTo>
                        <a:pt x="74" y="58"/>
                      </a:lnTo>
                      <a:lnTo>
                        <a:pt x="104" y="58"/>
                      </a:lnTo>
                      <a:lnTo>
                        <a:pt x="104" y="87"/>
                      </a:lnTo>
                      <a:lnTo>
                        <a:pt x="370" y="87"/>
                      </a:lnTo>
                      <a:lnTo>
                        <a:pt x="370" y="29"/>
                      </a:lnTo>
                      <a:lnTo>
                        <a:pt x="356" y="29"/>
                      </a:lnTo>
                      <a:lnTo>
                        <a:pt x="356" y="0"/>
                      </a:lnTo>
                      <a:lnTo>
                        <a:pt x="75" y="0"/>
                      </a:lnTo>
                      <a:lnTo>
                        <a:pt x="75" y="29"/>
                      </a:lnTo>
                      <a:lnTo>
                        <a:pt x="30" y="29"/>
                      </a:lnTo>
                      <a:lnTo>
                        <a:pt x="30" y="58"/>
                      </a:lnTo>
                      <a:lnTo>
                        <a:pt x="0" y="58"/>
                      </a:lnTo>
                      <a:lnTo>
                        <a:pt x="0" y="87"/>
                      </a:lnTo>
                      <a:lnTo>
                        <a:pt x="15" y="87"/>
                      </a:lnTo>
                      <a:close/>
                    </a:path>
                  </a:pathLst>
                </a:custGeom>
                <a:solidFill>
                  <a:srgbClr val="2882F0"/>
                </a:solidFill>
                <a:ln w="9360">
                  <a:solidFill>
                    <a:srgbClr val="2882F0"/>
                  </a:solidFill>
                  <a:round/>
                  <a:headEnd/>
                  <a:tailEnd/>
                </a:ln>
              </p:spPr>
              <p:txBody>
                <a:bodyPr wrap="none" anchor="ctr"/>
                <a:lstStyle/>
                <a:p>
                  <a:endParaRPr lang="en-IN" b="1"/>
                </a:p>
              </p:txBody>
            </p:sp>
            <p:sp>
              <p:nvSpPr>
                <p:cNvPr id="13245" name="Freeform 504"/>
                <p:cNvSpPr>
                  <a:spLocks noChangeArrowheads="1"/>
                </p:cNvSpPr>
                <p:nvPr/>
              </p:nvSpPr>
              <p:spPr bwMode="auto">
                <a:xfrm>
                  <a:off x="1481" y="1772"/>
                  <a:ext cx="233" cy="68"/>
                </a:xfrm>
                <a:custGeom>
                  <a:avLst/>
                  <a:gdLst>
                    <a:gd name="T0" fmla="*/ 15 w 237"/>
                    <a:gd name="T1" fmla="*/ 2 h 86"/>
                    <a:gd name="T2" fmla="*/ 101 w 237"/>
                    <a:gd name="T3" fmla="*/ 2 h 86"/>
                    <a:gd name="T4" fmla="*/ 101 w 237"/>
                    <a:gd name="T5" fmla="*/ 2 h 86"/>
                    <a:gd name="T6" fmla="*/ 123 w 237"/>
                    <a:gd name="T7" fmla="*/ 2 h 86"/>
                    <a:gd name="T8" fmla="*/ 123 w 237"/>
                    <a:gd name="T9" fmla="*/ 2 h 86"/>
                    <a:gd name="T10" fmla="*/ 162 w 237"/>
                    <a:gd name="T11" fmla="*/ 2 h 86"/>
                    <a:gd name="T12" fmla="*/ 162 w 237"/>
                    <a:gd name="T13" fmla="*/ 0 h 86"/>
                    <a:gd name="T14" fmla="*/ 0 w 237"/>
                    <a:gd name="T15" fmla="*/ 0 h 86"/>
                    <a:gd name="T16" fmla="*/ 0 w 237"/>
                    <a:gd name="T17" fmla="*/ 2 h 86"/>
                    <a:gd name="T18" fmla="*/ 15 w 237"/>
                    <a:gd name="T19" fmla="*/ 2 h 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7"/>
                    <a:gd name="T31" fmla="*/ 0 h 86"/>
                    <a:gd name="T32" fmla="*/ 237 w 237"/>
                    <a:gd name="T33" fmla="*/ 86 h 8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7" h="86">
                      <a:moveTo>
                        <a:pt x="15" y="86"/>
                      </a:moveTo>
                      <a:lnTo>
                        <a:pt x="148" y="86"/>
                      </a:lnTo>
                      <a:lnTo>
                        <a:pt x="148" y="57"/>
                      </a:lnTo>
                      <a:lnTo>
                        <a:pt x="178" y="57"/>
                      </a:lnTo>
                      <a:lnTo>
                        <a:pt x="178" y="86"/>
                      </a:lnTo>
                      <a:lnTo>
                        <a:pt x="237" y="86"/>
                      </a:lnTo>
                      <a:lnTo>
                        <a:pt x="237" y="0"/>
                      </a:lnTo>
                      <a:lnTo>
                        <a:pt x="0" y="0"/>
                      </a:lnTo>
                      <a:lnTo>
                        <a:pt x="0" y="86"/>
                      </a:lnTo>
                      <a:lnTo>
                        <a:pt x="15" y="86"/>
                      </a:lnTo>
                      <a:close/>
                    </a:path>
                  </a:pathLst>
                </a:custGeom>
                <a:solidFill>
                  <a:srgbClr val="2882F0"/>
                </a:solidFill>
                <a:ln w="9360">
                  <a:solidFill>
                    <a:srgbClr val="2882F0"/>
                  </a:solidFill>
                  <a:round/>
                  <a:headEnd/>
                  <a:tailEnd/>
                </a:ln>
              </p:spPr>
              <p:txBody>
                <a:bodyPr wrap="none" anchor="ctr"/>
                <a:lstStyle/>
                <a:p>
                  <a:endParaRPr lang="en-IN" b="1"/>
                </a:p>
              </p:txBody>
            </p:sp>
            <p:sp>
              <p:nvSpPr>
                <p:cNvPr id="13246" name="Freeform 505"/>
                <p:cNvSpPr>
                  <a:spLocks noChangeArrowheads="1"/>
                </p:cNvSpPr>
                <p:nvPr/>
              </p:nvSpPr>
              <p:spPr bwMode="auto">
                <a:xfrm>
                  <a:off x="1894" y="1772"/>
                  <a:ext cx="129" cy="68"/>
                </a:xfrm>
                <a:custGeom>
                  <a:avLst/>
                  <a:gdLst>
                    <a:gd name="T0" fmla="*/ 16 w 133"/>
                    <a:gd name="T1" fmla="*/ 2 h 87"/>
                    <a:gd name="T2" fmla="*/ 69 w 133"/>
                    <a:gd name="T3" fmla="*/ 2 h 87"/>
                    <a:gd name="T4" fmla="*/ 69 w 133"/>
                    <a:gd name="T5" fmla="*/ 0 h 87"/>
                    <a:gd name="T6" fmla="*/ 0 w 133"/>
                    <a:gd name="T7" fmla="*/ 0 h 87"/>
                    <a:gd name="T8" fmla="*/ 0 w 133"/>
                    <a:gd name="T9" fmla="*/ 2 h 87"/>
                    <a:gd name="T10" fmla="*/ 15 w 133"/>
                    <a:gd name="T11" fmla="*/ 2 h 87"/>
                    <a:gd name="T12" fmla="*/ 15 w 133"/>
                    <a:gd name="T13" fmla="*/ 2 h 87"/>
                    <a:gd name="T14" fmla="*/ 16 w 133"/>
                    <a:gd name="T15" fmla="*/ 2 h 87"/>
                    <a:gd name="T16" fmla="*/ 0 60000 65536"/>
                    <a:gd name="T17" fmla="*/ 0 60000 65536"/>
                    <a:gd name="T18" fmla="*/ 0 60000 65536"/>
                    <a:gd name="T19" fmla="*/ 0 60000 65536"/>
                    <a:gd name="T20" fmla="*/ 0 60000 65536"/>
                    <a:gd name="T21" fmla="*/ 0 60000 65536"/>
                    <a:gd name="T22" fmla="*/ 0 60000 65536"/>
                    <a:gd name="T23" fmla="*/ 0 60000 65536"/>
                    <a:gd name="T24" fmla="*/ 0 w 133"/>
                    <a:gd name="T25" fmla="*/ 0 h 87"/>
                    <a:gd name="T26" fmla="*/ 133 w 133"/>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3" h="87">
                      <a:moveTo>
                        <a:pt x="30" y="86"/>
                      </a:moveTo>
                      <a:lnTo>
                        <a:pt x="133" y="86"/>
                      </a:lnTo>
                      <a:lnTo>
                        <a:pt x="133" y="0"/>
                      </a:lnTo>
                      <a:lnTo>
                        <a:pt x="0" y="0"/>
                      </a:lnTo>
                      <a:lnTo>
                        <a:pt x="0" y="29"/>
                      </a:lnTo>
                      <a:lnTo>
                        <a:pt x="15" y="29"/>
                      </a:lnTo>
                      <a:lnTo>
                        <a:pt x="15" y="87"/>
                      </a:lnTo>
                      <a:lnTo>
                        <a:pt x="30" y="86"/>
                      </a:lnTo>
                      <a:close/>
                    </a:path>
                  </a:pathLst>
                </a:custGeom>
                <a:solidFill>
                  <a:srgbClr val="2882F0"/>
                </a:solidFill>
                <a:ln w="9360">
                  <a:solidFill>
                    <a:srgbClr val="2882F0"/>
                  </a:solidFill>
                  <a:round/>
                  <a:headEnd/>
                  <a:tailEnd/>
                </a:ln>
              </p:spPr>
              <p:txBody>
                <a:bodyPr wrap="none" anchor="ctr"/>
                <a:lstStyle/>
                <a:p>
                  <a:endParaRPr lang="en-IN" b="1"/>
                </a:p>
              </p:txBody>
            </p:sp>
            <p:sp>
              <p:nvSpPr>
                <p:cNvPr id="13247" name="Freeform 506"/>
                <p:cNvSpPr>
                  <a:spLocks noChangeArrowheads="1"/>
                </p:cNvSpPr>
                <p:nvPr/>
              </p:nvSpPr>
              <p:spPr bwMode="auto">
                <a:xfrm>
                  <a:off x="2087" y="1772"/>
                  <a:ext cx="2170" cy="68"/>
                </a:xfrm>
                <a:custGeom>
                  <a:avLst/>
                  <a:gdLst>
                    <a:gd name="T0" fmla="*/ 30 w 2174"/>
                    <a:gd name="T1" fmla="*/ 2 h 87"/>
                    <a:gd name="T2" fmla="*/ 2085 w 2174"/>
                    <a:gd name="T3" fmla="*/ 2 h 87"/>
                    <a:gd name="T4" fmla="*/ 2085 w 2174"/>
                    <a:gd name="T5" fmla="*/ 2 h 87"/>
                    <a:gd name="T6" fmla="*/ 2041 w 2174"/>
                    <a:gd name="T7" fmla="*/ 2 h 87"/>
                    <a:gd name="T8" fmla="*/ 2041 w 2174"/>
                    <a:gd name="T9" fmla="*/ 0 h 87"/>
                    <a:gd name="T10" fmla="*/ 0 w 2174"/>
                    <a:gd name="T11" fmla="*/ 0 h 87"/>
                    <a:gd name="T12" fmla="*/ 0 w 2174"/>
                    <a:gd name="T13" fmla="*/ 2 h 87"/>
                    <a:gd name="T14" fmla="*/ 15 w 2174"/>
                    <a:gd name="T15" fmla="*/ 2 h 87"/>
                    <a:gd name="T16" fmla="*/ 15 w 2174"/>
                    <a:gd name="T17" fmla="*/ 2 h 87"/>
                    <a:gd name="T18" fmla="*/ 30 w 2174"/>
                    <a:gd name="T19" fmla="*/ 2 h 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74"/>
                    <a:gd name="T31" fmla="*/ 0 h 87"/>
                    <a:gd name="T32" fmla="*/ 2174 w 2174"/>
                    <a:gd name="T33" fmla="*/ 87 h 8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74" h="87">
                      <a:moveTo>
                        <a:pt x="30" y="87"/>
                      </a:moveTo>
                      <a:lnTo>
                        <a:pt x="2174" y="87"/>
                      </a:lnTo>
                      <a:lnTo>
                        <a:pt x="2174" y="58"/>
                      </a:lnTo>
                      <a:lnTo>
                        <a:pt x="2130" y="58"/>
                      </a:lnTo>
                      <a:lnTo>
                        <a:pt x="2130" y="0"/>
                      </a:lnTo>
                      <a:lnTo>
                        <a:pt x="0" y="0"/>
                      </a:lnTo>
                      <a:lnTo>
                        <a:pt x="0" y="29"/>
                      </a:lnTo>
                      <a:lnTo>
                        <a:pt x="15" y="29"/>
                      </a:lnTo>
                      <a:lnTo>
                        <a:pt x="15" y="87"/>
                      </a:lnTo>
                      <a:lnTo>
                        <a:pt x="30" y="87"/>
                      </a:lnTo>
                      <a:close/>
                    </a:path>
                  </a:pathLst>
                </a:custGeom>
                <a:solidFill>
                  <a:srgbClr val="2882F0"/>
                </a:solidFill>
                <a:ln w="9360">
                  <a:solidFill>
                    <a:srgbClr val="2882F0"/>
                  </a:solidFill>
                  <a:round/>
                  <a:headEnd/>
                  <a:tailEnd/>
                </a:ln>
              </p:spPr>
              <p:txBody>
                <a:bodyPr wrap="none" anchor="ctr"/>
                <a:lstStyle/>
                <a:p>
                  <a:endParaRPr lang="en-IN" b="1"/>
                </a:p>
              </p:txBody>
            </p:sp>
            <p:sp>
              <p:nvSpPr>
                <p:cNvPr id="13248" name="Freeform 507"/>
                <p:cNvSpPr>
                  <a:spLocks noChangeArrowheads="1"/>
                </p:cNvSpPr>
                <p:nvPr/>
              </p:nvSpPr>
              <p:spPr bwMode="auto">
                <a:xfrm>
                  <a:off x="1008" y="1772"/>
                  <a:ext cx="366" cy="68"/>
                </a:xfrm>
                <a:custGeom>
                  <a:avLst/>
                  <a:gdLst>
                    <a:gd name="T0" fmla="*/ 83 w 370"/>
                    <a:gd name="T1" fmla="*/ 2 h 87"/>
                    <a:gd name="T2" fmla="*/ 83 w 370"/>
                    <a:gd name="T3" fmla="*/ 2 h 87"/>
                    <a:gd name="T4" fmla="*/ 54 w 370"/>
                    <a:gd name="T5" fmla="*/ 2 h 87"/>
                    <a:gd name="T6" fmla="*/ 54 w 370"/>
                    <a:gd name="T7" fmla="*/ 2 h 87"/>
                    <a:gd name="T8" fmla="*/ 0 w 370"/>
                    <a:gd name="T9" fmla="*/ 2 h 87"/>
                    <a:gd name="T10" fmla="*/ 0 w 370"/>
                    <a:gd name="T11" fmla="*/ 2 h 87"/>
                    <a:gd name="T12" fmla="*/ 30 w 370"/>
                    <a:gd name="T13" fmla="*/ 2 h 87"/>
                    <a:gd name="T14" fmla="*/ 30 w 370"/>
                    <a:gd name="T15" fmla="*/ 2 h 87"/>
                    <a:gd name="T16" fmla="*/ 54 w 370"/>
                    <a:gd name="T17" fmla="*/ 2 h 87"/>
                    <a:gd name="T18" fmla="*/ 54 w 370"/>
                    <a:gd name="T19" fmla="*/ 0 h 87"/>
                    <a:gd name="T20" fmla="*/ 280 w 370"/>
                    <a:gd name="T21" fmla="*/ 0 h 87"/>
                    <a:gd name="T22" fmla="*/ 280 w 370"/>
                    <a:gd name="T23" fmla="*/ 2 h 87"/>
                    <a:gd name="T24" fmla="*/ 291 w 370"/>
                    <a:gd name="T25" fmla="*/ 2 h 87"/>
                    <a:gd name="T26" fmla="*/ 291 w 370"/>
                    <a:gd name="T27" fmla="*/ 2 h 87"/>
                    <a:gd name="T28" fmla="*/ 103 w 370"/>
                    <a:gd name="T29" fmla="*/ 2 h 87"/>
                    <a:gd name="T30" fmla="*/ 97 w 370"/>
                    <a:gd name="T31" fmla="*/ 2 h 87"/>
                    <a:gd name="T32" fmla="*/ 83 w 370"/>
                    <a:gd name="T33" fmla="*/ 2 h 8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70"/>
                    <a:gd name="T52" fmla="*/ 0 h 87"/>
                    <a:gd name="T53" fmla="*/ 370 w 370"/>
                    <a:gd name="T54" fmla="*/ 87 h 8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70" h="87">
                      <a:moveTo>
                        <a:pt x="105" y="80"/>
                      </a:moveTo>
                      <a:lnTo>
                        <a:pt x="105" y="58"/>
                      </a:lnTo>
                      <a:lnTo>
                        <a:pt x="75" y="58"/>
                      </a:lnTo>
                      <a:lnTo>
                        <a:pt x="75" y="87"/>
                      </a:lnTo>
                      <a:lnTo>
                        <a:pt x="0" y="87"/>
                      </a:lnTo>
                      <a:lnTo>
                        <a:pt x="0" y="58"/>
                      </a:lnTo>
                      <a:lnTo>
                        <a:pt x="30" y="58"/>
                      </a:lnTo>
                      <a:lnTo>
                        <a:pt x="30" y="29"/>
                      </a:lnTo>
                      <a:lnTo>
                        <a:pt x="75" y="29"/>
                      </a:lnTo>
                      <a:lnTo>
                        <a:pt x="75" y="0"/>
                      </a:lnTo>
                      <a:lnTo>
                        <a:pt x="355" y="0"/>
                      </a:lnTo>
                      <a:lnTo>
                        <a:pt x="355" y="29"/>
                      </a:lnTo>
                      <a:lnTo>
                        <a:pt x="370" y="29"/>
                      </a:lnTo>
                      <a:lnTo>
                        <a:pt x="370" y="87"/>
                      </a:lnTo>
                      <a:lnTo>
                        <a:pt x="125" y="87"/>
                      </a:lnTo>
                      <a:lnTo>
                        <a:pt x="119" y="82"/>
                      </a:lnTo>
                      <a:lnTo>
                        <a:pt x="105" y="80"/>
                      </a:lnTo>
                      <a:close/>
                    </a:path>
                  </a:pathLst>
                </a:custGeom>
                <a:solidFill>
                  <a:srgbClr val="50A5F5"/>
                </a:solidFill>
                <a:ln w="9360">
                  <a:solidFill>
                    <a:srgbClr val="50A5F5"/>
                  </a:solidFill>
                  <a:round/>
                  <a:headEnd/>
                  <a:tailEnd/>
                </a:ln>
              </p:spPr>
              <p:txBody>
                <a:bodyPr wrap="none" anchor="ctr"/>
                <a:lstStyle/>
                <a:p>
                  <a:endParaRPr lang="en-IN" b="1"/>
                </a:p>
              </p:txBody>
            </p:sp>
            <p:sp>
              <p:nvSpPr>
                <p:cNvPr id="13249" name="Freeform 508"/>
                <p:cNvSpPr>
                  <a:spLocks noChangeArrowheads="1"/>
                </p:cNvSpPr>
                <p:nvPr/>
              </p:nvSpPr>
              <p:spPr bwMode="auto">
                <a:xfrm>
                  <a:off x="1481" y="1772"/>
                  <a:ext cx="233" cy="68"/>
                </a:xfrm>
                <a:custGeom>
                  <a:avLst/>
                  <a:gdLst>
                    <a:gd name="T0" fmla="*/ 15 w 237"/>
                    <a:gd name="T1" fmla="*/ 2 h 86"/>
                    <a:gd name="T2" fmla="*/ 101 w 237"/>
                    <a:gd name="T3" fmla="*/ 2 h 86"/>
                    <a:gd name="T4" fmla="*/ 101 w 237"/>
                    <a:gd name="T5" fmla="*/ 2 h 86"/>
                    <a:gd name="T6" fmla="*/ 123 w 237"/>
                    <a:gd name="T7" fmla="*/ 2 h 86"/>
                    <a:gd name="T8" fmla="*/ 123 w 237"/>
                    <a:gd name="T9" fmla="*/ 2 h 86"/>
                    <a:gd name="T10" fmla="*/ 162 w 237"/>
                    <a:gd name="T11" fmla="*/ 2 h 86"/>
                    <a:gd name="T12" fmla="*/ 162 w 237"/>
                    <a:gd name="T13" fmla="*/ 0 h 86"/>
                    <a:gd name="T14" fmla="*/ 0 w 237"/>
                    <a:gd name="T15" fmla="*/ 0 h 86"/>
                    <a:gd name="T16" fmla="*/ 0 w 237"/>
                    <a:gd name="T17" fmla="*/ 2 h 86"/>
                    <a:gd name="T18" fmla="*/ 15 w 237"/>
                    <a:gd name="T19" fmla="*/ 2 h 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7"/>
                    <a:gd name="T31" fmla="*/ 0 h 86"/>
                    <a:gd name="T32" fmla="*/ 237 w 237"/>
                    <a:gd name="T33" fmla="*/ 86 h 8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7" h="86">
                      <a:moveTo>
                        <a:pt x="15" y="86"/>
                      </a:moveTo>
                      <a:lnTo>
                        <a:pt x="148" y="86"/>
                      </a:lnTo>
                      <a:lnTo>
                        <a:pt x="148" y="57"/>
                      </a:lnTo>
                      <a:lnTo>
                        <a:pt x="178" y="57"/>
                      </a:lnTo>
                      <a:lnTo>
                        <a:pt x="178" y="86"/>
                      </a:lnTo>
                      <a:lnTo>
                        <a:pt x="237" y="86"/>
                      </a:lnTo>
                      <a:lnTo>
                        <a:pt x="237" y="0"/>
                      </a:lnTo>
                      <a:lnTo>
                        <a:pt x="0" y="0"/>
                      </a:lnTo>
                      <a:lnTo>
                        <a:pt x="0" y="86"/>
                      </a:lnTo>
                      <a:lnTo>
                        <a:pt x="15" y="86"/>
                      </a:lnTo>
                      <a:close/>
                    </a:path>
                  </a:pathLst>
                </a:custGeom>
                <a:solidFill>
                  <a:srgbClr val="50A5F5"/>
                </a:solidFill>
                <a:ln w="9360">
                  <a:solidFill>
                    <a:srgbClr val="50A5F5"/>
                  </a:solidFill>
                  <a:round/>
                  <a:headEnd/>
                  <a:tailEnd/>
                </a:ln>
              </p:spPr>
              <p:txBody>
                <a:bodyPr wrap="none" anchor="ctr"/>
                <a:lstStyle/>
                <a:p>
                  <a:endParaRPr lang="en-IN" b="1"/>
                </a:p>
              </p:txBody>
            </p:sp>
            <p:sp>
              <p:nvSpPr>
                <p:cNvPr id="13250" name="Freeform 509"/>
                <p:cNvSpPr>
                  <a:spLocks noChangeArrowheads="1"/>
                </p:cNvSpPr>
                <p:nvPr/>
              </p:nvSpPr>
              <p:spPr bwMode="auto">
                <a:xfrm>
                  <a:off x="1894" y="1772"/>
                  <a:ext cx="129" cy="68"/>
                </a:xfrm>
                <a:custGeom>
                  <a:avLst/>
                  <a:gdLst>
                    <a:gd name="T0" fmla="*/ 16 w 133"/>
                    <a:gd name="T1" fmla="*/ 2 h 87"/>
                    <a:gd name="T2" fmla="*/ 69 w 133"/>
                    <a:gd name="T3" fmla="*/ 2 h 87"/>
                    <a:gd name="T4" fmla="*/ 69 w 133"/>
                    <a:gd name="T5" fmla="*/ 0 h 87"/>
                    <a:gd name="T6" fmla="*/ 0 w 133"/>
                    <a:gd name="T7" fmla="*/ 0 h 87"/>
                    <a:gd name="T8" fmla="*/ 0 w 133"/>
                    <a:gd name="T9" fmla="*/ 2 h 87"/>
                    <a:gd name="T10" fmla="*/ 15 w 133"/>
                    <a:gd name="T11" fmla="*/ 2 h 87"/>
                    <a:gd name="T12" fmla="*/ 15 w 133"/>
                    <a:gd name="T13" fmla="*/ 2 h 87"/>
                    <a:gd name="T14" fmla="*/ 16 w 133"/>
                    <a:gd name="T15" fmla="*/ 2 h 87"/>
                    <a:gd name="T16" fmla="*/ 0 60000 65536"/>
                    <a:gd name="T17" fmla="*/ 0 60000 65536"/>
                    <a:gd name="T18" fmla="*/ 0 60000 65536"/>
                    <a:gd name="T19" fmla="*/ 0 60000 65536"/>
                    <a:gd name="T20" fmla="*/ 0 60000 65536"/>
                    <a:gd name="T21" fmla="*/ 0 60000 65536"/>
                    <a:gd name="T22" fmla="*/ 0 60000 65536"/>
                    <a:gd name="T23" fmla="*/ 0 60000 65536"/>
                    <a:gd name="T24" fmla="*/ 0 w 133"/>
                    <a:gd name="T25" fmla="*/ 0 h 87"/>
                    <a:gd name="T26" fmla="*/ 133 w 133"/>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3" h="87">
                      <a:moveTo>
                        <a:pt x="30" y="86"/>
                      </a:moveTo>
                      <a:lnTo>
                        <a:pt x="133" y="86"/>
                      </a:lnTo>
                      <a:lnTo>
                        <a:pt x="133" y="0"/>
                      </a:lnTo>
                      <a:lnTo>
                        <a:pt x="0" y="0"/>
                      </a:lnTo>
                      <a:lnTo>
                        <a:pt x="0" y="29"/>
                      </a:lnTo>
                      <a:lnTo>
                        <a:pt x="15" y="29"/>
                      </a:lnTo>
                      <a:lnTo>
                        <a:pt x="15" y="87"/>
                      </a:lnTo>
                      <a:lnTo>
                        <a:pt x="30" y="86"/>
                      </a:lnTo>
                      <a:close/>
                    </a:path>
                  </a:pathLst>
                </a:custGeom>
                <a:solidFill>
                  <a:srgbClr val="50A5F5"/>
                </a:solidFill>
                <a:ln w="9360">
                  <a:solidFill>
                    <a:srgbClr val="50A5F5"/>
                  </a:solidFill>
                  <a:round/>
                  <a:headEnd/>
                  <a:tailEnd/>
                </a:ln>
              </p:spPr>
              <p:txBody>
                <a:bodyPr wrap="none" anchor="ctr"/>
                <a:lstStyle/>
                <a:p>
                  <a:endParaRPr lang="en-IN" b="1"/>
                </a:p>
              </p:txBody>
            </p:sp>
            <p:sp>
              <p:nvSpPr>
                <p:cNvPr id="13251" name="Freeform 510"/>
                <p:cNvSpPr>
                  <a:spLocks noChangeArrowheads="1"/>
                </p:cNvSpPr>
                <p:nvPr/>
              </p:nvSpPr>
              <p:spPr bwMode="auto">
                <a:xfrm>
                  <a:off x="2087" y="1772"/>
                  <a:ext cx="2170" cy="68"/>
                </a:xfrm>
                <a:custGeom>
                  <a:avLst/>
                  <a:gdLst>
                    <a:gd name="T0" fmla="*/ 30 w 2174"/>
                    <a:gd name="T1" fmla="*/ 2 h 87"/>
                    <a:gd name="T2" fmla="*/ 2085 w 2174"/>
                    <a:gd name="T3" fmla="*/ 2 h 87"/>
                    <a:gd name="T4" fmla="*/ 2085 w 2174"/>
                    <a:gd name="T5" fmla="*/ 2 h 87"/>
                    <a:gd name="T6" fmla="*/ 2041 w 2174"/>
                    <a:gd name="T7" fmla="*/ 2 h 87"/>
                    <a:gd name="T8" fmla="*/ 2041 w 2174"/>
                    <a:gd name="T9" fmla="*/ 0 h 87"/>
                    <a:gd name="T10" fmla="*/ 0 w 2174"/>
                    <a:gd name="T11" fmla="*/ 0 h 87"/>
                    <a:gd name="T12" fmla="*/ 0 w 2174"/>
                    <a:gd name="T13" fmla="*/ 2 h 87"/>
                    <a:gd name="T14" fmla="*/ 15 w 2174"/>
                    <a:gd name="T15" fmla="*/ 2 h 87"/>
                    <a:gd name="T16" fmla="*/ 15 w 2174"/>
                    <a:gd name="T17" fmla="*/ 2 h 87"/>
                    <a:gd name="T18" fmla="*/ 30 w 2174"/>
                    <a:gd name="T19" fmla="*/ 2 h 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74"/>
                    <a:gd name="T31" fmla="*/ 0 h 87"/>
                    <a:gd name="T32" fmla="*/ 2174 w 2174"/>
                    <a:gd name="T33" fmla="*/ 87 h 8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74" h="87">
                      <a:moveTo>
                        <a:pt x="30" y="87"/>
                      </a:moveTo>
                      <a:lnTo>
                        <a:pt x="2174" y="87"/>
                      </a:lnTo>
                      <a:lnTo>
                        <a:pt x="2174" y="58"/>
                      </a:lnTo>
                      <a:lnTo>
                        <a:pt x="2130" y="58"/>
                      </a:lnTo>
                      <a:lnTo>
                        <a:pt x="2130" y="0"/>
                      </a:lnTo>
                      <a:lnTo>
                        <a:pt x="0" y="0"/>
                      </a:lnTo>
                      <a:lnTo>
                        <a:pt x="0" y="29"/>
                      </a:lnTo>
                      <a:lnTo>
                        <a:pt x="15" y="29"/>
                      </a:lnTo>
                      <a:lnTo>
                        <a:pt x="15" y="87"/>
                      </a:lnTo>
                      <a:lnTo>
                        <a:pt x="30" y="87"/>
                      </a:lnTo>
                      <a:close/>
                    </a:path>
                  </a:pathLst>
                </a:custGeom>
                <a:solidFill>
                  <a:srgbClr val="50A5F5"/>
                </a:solidFill>
                <a:ln w="9360">
                  <a:solidFill>
                    <a:srgbClr val="50A5F5"/>
                  </a:solidFill>
                  <a:round/>
                  <a:headEnd/>
                  <a:tailEnd/>
                </a:ln>
              </p:spPr>
              <p:txBody>
                <a:bodyPr wrap="none" anchor="ctr"/>
                <a:lstStyle/>
                <a:p>
                  <a:endParaRPr lang="en-IN" b="1"/>
                </a:p>
              </p:txBody>
            </p:sp>
            <p:sp>
              <p:nvSpPr>
                <p:cNvPr id="13252" name="Freeform 511"/>
                <p:cNvSpPr>
                  <a:spLocks noChangeArrowheads="1"/>
                </p:cNvSpPr>
                <p:nvPr/>
              </p:nvSpPr>
              <p:spPr bwMode="auto">
                <a:xfrm>
                  <a:off x="1008" y="1771"/>
                  <a:ext cx="366" cy="70"/>
                </a:xfrm>
                <a:custGeom>
                  <a:avLst/>
                  <a:gdLst>
                    <a:gd name="T0" fmla="*/ 0 w 370"/>
                    <a:gd name="T1" fmla="*/ 2 h 89"/>
                    <a:gd name="T2" fmla="*/ 0 w 370"/>
                    <a:gd name="T3" fmla="*/ 2 h 89"/>
                    <a:gd name="T4" fmla="*/ 54 w 370"/>
                    <a:gd name="T5" fmla="*/ 2 h 89"/>
                    <a:gd name="T6" fmla="*/ 54 w 370"/>
                    <a:gd name="T7" fmla="*/ 2 h 89"/>
                    <a:gd name="T8" fmla="*/ 67 w 370"/>
                    <a:gd name="T9" fmla="*/ 2 h 89"/>
                    <a:gd name="T10" fmla="*/ 69 w 370"/>
                    <a:gd name="T11" fmla="*/ 2 h 89"/>
                    <a:gd name="T12" fmla="*/ 83 w 370"/>
                    <a:gd name="T13" fmla="*/ 2 h 89"/>
                    <a:gd name="T14" fmla="*/ 97 w 370"/>
                    <a:gd name="T15" fmla="*/ 2 h 89"/>
                    <a:gd name="T16" fmla="*/ 112 w 370"/>
                    <a:gd name="T17" fmla="*/ 2 h 89"/>
                    <a:gd name="T18" fmla="*/ 119 w 370"/>
                    <a:gd name="T19" fmla="*/ 2 h 89"/>
                    <a:gd name="T20" fmla="*/ 291 w 370"/>
                    <a:gd name="T21" fmla="*/ 2 h 89"/>
                    <a:gd name="T22" fmla="*/ 291 w 370"/>
                    <a:gd name="T23" fmla="*/ 2 h 89"/>
                    <a:gd name="T24" fmla="*/ 281 w 370"/>
                    <a:gd name="T25" fmla="*/ 2 h 89"/>
                    <a:gd name="T26" fmla="*/ 281 w 370"/>
                    <a:gd name="T27" fmla="*/ 0 h 89"/>
                    <a:gd name="T28" fmla="*/ 54 w 370"/>
                    <a:gd name="T29" fmla="*/ 0 h 89"/>
                    <a:gd name="T30" fmla="*/ 54 w 370"/>
                    <a:gd name="T31" fmla="*/ 2 h 89"/>
                    <a:gd name="T32" fmla="*/ 30 w 370"/>
                    <a:gd name="T33" fmla="*/ 2 h 89"/>
                    <a:gd name="T34" fmla="*/ 30 w 370"/>
                    <a:gd name="T35" fmla="*/ 2 h 89"/>
                    <a:gd name="T36" fmla="*/ 18 w 370"/>
                    <a:gd name="T37" fmla="*/ 2 h 89"/>
                    <a:gd name="T38" fmla="*/ 16 w 370"/>
                    <a:gd name="T39" fmla="*/ 2 h 89"/>
                    <a:gd name="T40" fmla="*/ 2 w 370"/>
                    <a:gd name="T41" fmla="*/ 2 h 89"/>
                    <a:gd name="T42" fmla="*/ 0 w 370"/>
                    <a:gd name="T43" fmla="*/ 2 h 8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70"/>
                    <a:gd name="T67" fmla="*/ 0 h 89"/>
                    <a:gd name="T68" fmla="*/ 370 w 370"/>
                    <a:gd name="T69" fmla="*/ 89 h 8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70" h="89">
                      <a:moveTo>
                        <a:pt x="0" y="72"/>
                      </a:moveTo>
                      <a:lnTo>
                        <a:pt x="0" y="89"/>
                      </a:lnTo>
                      <a:lnTo>
                        <a:pt x="75" y="89"/>
                      </a:lnTo>
                      <a:lnTo>
                        <a:pt x="75" y="60"/>
                      </a:lnTo>
                      <a:lnTo>
                        <a:pt x="88" y="60"/>
                      </a:lnTo>
                      <a:lnTo>
                        <a:pt x="90" y="51"/>
                      </a:lnTo>
                      <a:lnTo>
                        <a:pt x="105" y="60"/>
                      </a:lnTo>
                      <a:lnTo>
                        <a:pt x="119" y="64"/>
                      </a:lnTo>
                      <a:lnTo>
                        <a:pt x="134" y="73"/>
                      </a:lnTo>
                      <a:lnTo>
                        <a:pt x="143" y="87"/>
                      </a:lnTo>
                      <a:lnTo>
                        <a:pt x="370" y="87"/>
                      </a:lnTo>
                      <a:lnTo>
                        <a:pt x="370" y="29"/>
                      </a:lnTo>
                      <a:lnTo>
                        <a:pt x="356" y="29"/>
                      </a:lnTo>
                      <a:lnTo>
                        <a:pt x="356" y="0"/>
                      </a:lnTo>
                      <a:lnTo>
                        <a:pt x="75" y="0"/>
                      </a:lnTo>
                      <a:lnTo>
                        <a:pt x="75" y="29"/>
                      </a:lnTo>
                      <a:lnTo>
                        <a:pt x="30" y="29"/>
                      </a:lnTo>
                      <a:lnTo>
                        <a:pt x="30" y="58"/>
                      </a:lnTo>
                      <a:lnTo>
                        <a:pt x="18" y="58"/>
                      </a:lnTo>
                      <a:lnTo>
                        <a:pt x="16" y="67"/>
                      </a:lnTo>
                      <a:lnTo>
                        <a:pt x="2" y="69"/>
                      </a:lnTo>
                      <a:lnTo>
                        <a:pt x="0" y="72"/>
                      </a:lnTo>
                      <a:close/>
                    </a:path>
                  </a:pathLst>
                </a:custGeom>
                <a:solidFill>
                  <a:srgbClr val="78B9FA"/>
                </a:solidFill>
                <a:ln w="9360">
                  <a:solidFill>
                    <a:srgbClr val="78B9FA"/>
                  </a:solidFill>
                  <a:round/>
                  <a:headEnd/>
                  <a:tailEnd/>
                </a:ln>
              </p:spPr>
              <p:txBody>
                <a:bodyPr wrap="none" anchor="ctr"/>
                <a:lstStyle/>
                <a:p>
                  <a:endParaRPr lang="en-IN" b="1"/>
                </a:p>
              </p:txBody>
            </p:sp>
            <p:sp>
              <p:nvSpPr>
                <p:cNvPr id="13253" name="Freeform 512"/>
                <p:cNvSpPr>
                  <a:spLocks noChangeArrowheads="1"/>
                </p:cNvSpPr>
                <p:nvPr/>
              </p:nvSpPr>
              <p:spPr bwMode="auto">
                <a:xfrm>
                  <a:off x="1481" y="1772"/>
                  <a:ext cx="233" cy="67"/>
                </a:xfrm>
                <a:custGeom>
                  <a:avLst/>
                  <a:gdLst>
                    <a:gd name="T0" fmla="*/ 0 w 237"/>
                    <a:gd name="T1" fmla="*/ 2 h 85"/>
                    <a:gd name="T2" fmla="*/ 0 w 237"/>
                    <a:gd name="T3" fmla="*/ 0 h 85"/>
                    <a:gd name="T4" fmla="*/ 3 w 237"/>
                    <a:gd name="T5" fmla="*/ 0 h 85"/>
                    <a:gd name="T6" fmla="*/ 16 w 237"/>
                    <a:gd name="T7" fmla="*/ 2 h 85"/>
                    <a:gd name="T8" fmla="*/ 29 w 237"/>
                    <a:gd name="T9" fmla="*/ 0 h 85"/>
                    <a:gd name="T10" fmla="*/ 162 w 237"/>
                    <a:gd name="T11" fmla="*/ 0 h 85"/>
                    <a:gd name="T12" fmla="*/ 162 w 237"/>
                    <a:gd name="T13" fmla="*/ 2 h 85"/>
                    <a:gd name="T14" fmla="*/ 123 w 237"/>
                    <a:gd name="T15" fmla="*/ 2 h 85"/>
                    <a:gd name="T16" fmla="*/ 123 w 237"/>
                    <a:gd name="T17" fmla="*/ 2 h 85"/>
                    <a:gd name="T18" fmla="*/ 101 w 237"/>
                    <a:gd name="T19" fmla="*/ 2 h 85"/>
                    <a:gd name="T20" fmla="*/ 101 w 237"/>
                    <a:gd name="T21" fmla="*/ 2 h 85"/>
                    <a:gd name="T22" fmla="*/ 29 w 237"/>
                    <a:gd name="T23" fmla="*/ 2 h 85"/>
                    <a:gd name="T24" fmla="*/ 29 w 237"/>
                    <a:gd name="T25" fmla="*/ 2 h 85"/>
                    <a:gd name="T26" fmla="*/ 18 w 237"/>
                    <a:gd name="T27" fmla="*/ 2 h 85"/>
                    <a:gd name="T28" fmla="*/ 15 w 237"/>
                    <a:gd name="T29" fmla="*/ 2 h 85"/>
                    <a:gd name="T30" fmla="*/ 10 w 237"/>
                    <a:gd name="T31" fmla="*/ 2 h 85"/>
                    <a:gd name="T32" fmla="*/ 0 w 237"/>
                    <a:gd name="T33" fmla="*/ 2 h 85"/>
                    <a:gd name="T34" fmla="*/ 0 w 237"/>
                    <a:gd name="T35" fmla="*/ 2 h 8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7"/>
                    <a:gd name="T55" fmla="*/ 0 h 85"/>
                    <a:gd name="T56" fmla="*/ 237 w 237"/>
                    <a:gd name="T57" fmla="*/ 85 h 8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7" h="85">
                      <a:moveTo>
                        <a:pt x="0" y="74"/>
                      </a:moveTo>
                      <a:lnTo>
                        <a:pt x="0" y="0"/>
                      </a:lnTo>
                      <a:lnTo>
                        <a:pt x="3" y="0"/>
                      </a:lnTo>
                      <a:lnTo>
                        <a:pt x="16" y="23"/>
                      </a:lnTo>
                      <a:lnTo>
                        <a:pt x="30" y="0"/>
                      </a:lnTo>
                      <a:lnTo>
                        <a:pt x="237" y="0"/>
                      </a:lnTo>
                      <a:lnTo>
                        <a:pt x="237" y="85"/>
                      </a:lnTo>
                      <a:lnTo>
                        <a:pt x="178" y="85"/>
                      </a:lnTo>
                      <a:lnTo>
                        <a:pt x="178" y="56"/>
                      </a:lnTo>
                      <a:lnTo>
                        <a:pt x="148" y="56"/>
                      </a:lnTo>
                      <a:lnTo>
                        <a:pt x="148" y="85"/>
                      </a:lnTo>
                      <a:lnTo>
                        <a:pt x="36" y="85"/>
                      </a:lnTo>
                      <a:lnTo>
                        <a:pt x="29" y="74"/>
                      </a:lnTo>
                      <a:lnTo>
                        <a:pt x="18" y="56"/>
                      </a:lnTo>
                      <a:lnTo>
                        <a:pt x="15" y="32"/>
                      </a:lnTo>
                      <a:lnTo>
                        <a:pt x="10" y="56"/>
                      </a:lnTo>
                      <a:lnTo>
                        <a:pt x="0" y="73"/>
                      </a:lnTo>
                      <a:lnTo>
                        <a:pt x="0" y="74"/>
                      </a:lnTo>
                      <a:close/>
                    </a:path>
                  </a:pathLst>
                </a:custGeom>
                <a:solidFill>
                  <a:srgbClr val="78B9FA"/>
                </a:solidFill>
                <a:ln w="9360">
                  <a:solidFill>
                    <a:srgbClr val="78B9FA"/>
                  </a:solidFill>
                  <a:round/>
                  <a:headEnd/>
                  <a:tailEnd/>
                </a:ln>
              </p:spPr>
              <p:txBody>
                <a:bodyPr wrap="none" anchor="ctr"/>
                <a:lstStyle/>
                <a:p>
                  <a:endParaRPr lang="en-IN" b="1"/>
                </a:p>
              </p:txBody>
            </p:sp>
            <p:sp>
              <p:nvSpPr>
                <p:cNvPr id="13254" name="Freeform 513"/>
                <p:cNvSpPr>
                  <a:spLocks noChangeArrowheads="1"/>
                </p:cNvSpPr>
                <p:nvPr/>
              </p:nvSpPr>
              <p:spPr bwMode="auto">
                <a:xfrm>
                  <a:off x="2084" y="1772"/>
                  <a:ext cx="2169" cy="68"/>
                </a:xfrm>
                <a:custGeom>
                  <a:avLst/>
                  <a:gdLst>
                    <a:gd name="T0" fmla="*/ 471 w 2173"/>
                    <a:gd name="T1" fmla="*/ 2 h 87"/>
                    <a:gd name="T2" fmla="*/ 485 w 2173"/>
                    <a:gd name="T3" fmla="*/ 2 h 87"/>
                    <a:gd name="T4" fmla="*/ 494 w 2173"/>
                    <a:gd name="T5" fmla="*/ 2 h 87"/>
                    <a:gd name="T6" fmla="*/ 500 w 2173"/>
                    <a:gd name="T7" fmla="*/ 2 h 87"/>
                    <a:gd name="T8" fmla="*/ 514 w 2173"/>
                    <a:gd name="T9" fmla="*/ 2 h 87"/>
                    <a:gd name="T10" fmla="*/ 527 w 2173"/>
                    <a:gd name="T11" fmla="*/ 2 h 87"/>
                    <a:gd name="T12" fmla="*/ 542 w 2173"/>
                    <a:gd name="T13" fmla="*/ 2 h 87"/>
                    <a:gd name="T14" fmla="*/ 572 w 2173"/>
                    <a:gd name="T15" fmla="*/ 2 h 87"/>
                    <a:gd name="T16" fmla="*/ 602 w 2173"/>
                    <a:gd name="T17" fmla="*/ 2 h 87"/>
                    <a:gd name="T18" fmla="*/ 616 w 2173"/>
                    <a:gd name="T19" fmla="*/ 2 h 87"/>
                    <a:gd name="T20" fmla="*/ 631 w 2173"/>
                    <a:gd name="T21" fmla="*/ 2 h 87"/>
                    <a:gd name="T22" fmla="*/ 645 w 2173"/>
                    <a:gd name="T23" fmla="*/ 2 h 87"/>
                    <a:gd name="T24" fmla="*/ 659 w 2173"/>
                    <a:gd name="T25" fmla="*/ 2 h 87"/>
                    <a:gd name="T26" fmla="*/ 704 w 2173"/>
                    <a:gd name="T27" fmla="*/ 2 h 87"/>
                    <a:gd name="T28" fmla="*/ 718 w 2173"/>
                    <a:gd name="T29" fmla="*/ 2 h 87"/>
                    <a:gd name="T30" fmla="*/ 748 w 2173"/>
                    <a:gd name="T31" fmla="*/ 2 h 87"/>
                    <a:gd name="T32" fmla="*/ 763 w 2173"/>
                    <a:gd name="T33" fmla="*/ 2 h 87"/>
                    <a:gd name="T34" fmla="*/ 777 w 2173"/>
                    <a:gd name="T35" fmla="*/ 2 h 87"/>
                    <a:gd name="T36" fmla="*/ 791 w 2173"/>
                    <a:gd name="T37" fmla="*/ 0 h 87"/>
                    <a:gd name="T38" fmla="*/ 2040 w 2173"/>
                    <a:gd name="T39" fmla="*/ 0 h 87"/>
                    <a:gd name="T40" fmla="*/ 2040 w 2173"/>
                    <a:gd name="T41" fmla="*/ 2 h 87"/>
                    <a:gd name="T42" fmla="*/ 2084 w 2173"/>
                    <a:gd name="T43" fmla="*/ 2 h 87"/>
                    <a:gd name="T44" fmla="*/ 2084 w 2173"/>
                    <a:gd name="T45" fmla="*/ 2 h 87"/>
                    <a:gd name="T46" fmla="*/ 14 w 2173"/>
                    <a:gd name="T47" fmla="*/ 2 h 87"/>
                    <a:gd name="T48" fmla="*/ 14 w 2173"/>
                    <a:gd name="T49" fmla="*/ 2 h 87"/>
                    <a:gd name="T50" fmla="*/ 0 w 2173"/>
                    <a:gd name="T51" fmla="*/ 2 h 87"/>
                    <a:gd name="T52" fmla="*/ 0 w 2173"/>
                    <a:gd name="T53" fmla="*/ 0 h 87"/>
                    <a:gd name="T54" fmla="*/ 237 w 2173"/>
                    <a:gd name="T55" fmla="*/ 0 h 87"/>
                    <a:gd name="T56" fmla="*/ 250 w 2173"/>
                    <a:gd name="T57" fmla="*/ 2 h 87"/>
                    <a:gd name="T58" fmla="*/ 265 w 2173"/>
                    <a:gd name="T59" fmla="*/ 2 h 87"/>
                    <a:gd name="T60" fmla="*/ 275 w 2173"/>
                    <a:gd name="T61" fmla="*/ 2 h 87"/>
                    <a:gd name="T62" fmla="*/ 289 w 2173"/>
                    <a:gd name="T63" fmla="*/ 2 h 87"/>
                    <a:gd name="T64" fmla="*/ 294 w 2173"/>
                    <a:gd name="T65" fmla="*/ 2 h 87"/>
                    <a:gd name="T66" fmla="*/ 304 w 2173"/>
                    <a:gd name="T67" fmla="*/ 2 h 87"/>
                    <a:gd name="T68" fmla="*/ 318 w 2173"/>
                    <a:gd name="T69" fmla="*/ 2 h 87"/>
                    <a:gd name="T70" fmla="*/ 332 w 2173"/>
                    <a:gd name="T71" fmla="*/ 2 h 87"/>
                    <a:gd name="T72" fmla="*/ 346 w 2173"/>
                    <a:gd name="T73" fmla="*/ 2 h 87"/>
                    <a:gd name="T74" fmla="*/ 360 w 2173"/>
                    <a:gd name="T75" fmla="*/ 2 h 87"/>
                    <a:gd name="T76" fmla="*/ 375 w 2173"/>
                    <a:gd name="T77" fmla="*/ 2 h 87"/>
                    <a:gd name="T78" fmla="*/ 389 w 2173"/>
                    <a:gd name="T79" fmla="*/ 2 h 87"/>
                    <a:gd name="T80" fmla="*/ 403 w 2173"/>
                    <a:gd name="T81" fmla="*/ 2 h 87"/>
                    <a:gd name="T82" fmla="*/ 448 w 2173"/>
                    <a:gd name="T83" fmla="*/ 2 h 87"/>
                    <a:gd name="T84" fmla="*/ 452 w 2173"/>
                    <a:gd name="T85" fmla="*/ 2 h 87"/>
                    <a:gd name="T86" fmla="*/ 462 w 2173"/>
                    <a:gd name="T87" fmla="*/ 2 h 87"/>
                    <a:gd name="T88" fmla="*/ 471 w 2173"/>
                    <a:gd name="T89" fmla="*/ 2 h 8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173"/>
                    <a:gd name="T136" fmla="*/ 0 h 87"/>
                    <a:gd name="T137" fmla="*/ 2173 w 2173"/>
                    <a:gd name="T138" fmla="*/ 87 h 8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173" h="87">
                      <a:moveTo>
                        <a:pt x="492" y="64"/>
                      </a:moveTo>
                      <a:lnTo>
                        <a:pt x="506" y="62"/>
                      </a:lnTo>
                      <a:lnTo>
                        <a:pt x="515" y="58"/>
                      </a:lnTo>
                      <a:lnTo>
                        <a:pt x="521" y="55"/>
                      </a:lnTo>
                      <a:lnTo>
                        <a:pt x="535" y="54"/>
                      </a:lnTo>
                      <a:lnTo>
                        <a:pt x="549" y="52"/>
                      </a:lnTo>
                      <a:lnTo>
                        <a:pt x="564" y="52"/>
                      </a:lnTo>
                      <a:lnTo>
                        <a:pt x="594" y="48"/>
                      </a:lnTo>
                      <a:lnTo>
                        <a:pt x="624" y="39"/>
                      </a:lnTo>
                      <a:lnTo>
                        <a:pt x="638" y="37"/>
                      </a:lnTo>
                      <a:lnTo>
                        <a:pt x="653" y="39"/>
                      </a:lnTo>
                      <a:lnTo>
                        <a:pt x="667" y="37"/>
                      </a:lnTo>
                      <a:lnTo>
                        <a:pt x="681" y="33"/>
                      </a:lnTo>
                      <a:lnTo>
                        <a:pt x="726" y="19"/>
                      </a:lnTo>
                      <a:lnTo>
                        <a:pt x="740" y="17"/>
                      </a:lnTo>
                      <a:lnTo>
                        <a:pt x="770" y="8"/>
                      </a:lnTo>
                      <a:lnTo>
                        <a:pt x="785" y="8"/>
                      </a:lnTo>
                      <a:lnTo>
                        <a:pt x="799" y="3"/>
                      </a:lnTo>
                      <a:lnTo>
                        <a:pt x="813" y="0"/>
                      </a:lnTo>
                      <a:lnTo>
                        <a:pt x="2129" y="0"/>
                      </a:lnTo>
                      <a:lnTo>
                        <a:pt x="2129" y="58"/>
                      </a:lnTo>
                      <a:lnTo>
                        <a:pt x="2173" y="58"/>
                      </a:lnTo>
                      <a:lnTo>
                        <a:pt x="2173" y="87"/>
                      </a:lnTo>
                      <a:lnTo>
                        <a:pt x="14" y="87"/>
                      </a:lnTo>
                      <a:lnTo>
                        <a:pt x="14" y="29"/>
                      </a:lnTo>
                      <a:lnTo>
                        <a:pt x="0" y="29"/>
                      </a:lnTo>
                      <a:lnTo>
                        <a:pt x="0" y="0"/>
                      </a:lnTo>
                      <a:lnTo>
                        <a:pt x="237" y="0"/>
                      </a:lnTo>
                      <a:lnTo>
                        <a:pt x="250" y="10"/>
                      </a:lnTo>
                      <a:lnTo>
                        <a:pt x="265" y="13"/>
                      </a:lnTo>
                      <a:lnTo>
                        <a:pt x="295" y="25"/>
                      </a:lnTo>
                      <a:lnTo>
                        <a:pt x="309" y="27"/>
                      </a:lnTo>
                      <a:lnTo>
                        <a:pt x="314" y="29"/>
                      </a:lnTo>
                      <a:lnTo>
                        <a:pt x="324" y="32"/>
                      </a:lnTo>
                      <a:lnTo>
                        <a:pt x="338" y="43"/>
                      </a:lnTo>
                      <a:lnTo>
                        <a:pt x="352" y="35"/>
                      </a:lnTo>
                      <a:lnTo>
                        <a:pt x="367" y="45"/>
                      </a:lnTo>
                      <a:lnTo>
                        <a:pt x="381" y="48"/>
                      </a:lnTo>
                      <a:lnTo>
                        <a:pt x="396" y="58"/>
                      </a:lnTo>
                      <a:lnTo>
                        <a:pt x="410" y="58"/>
                      </a:lnTo>
                      <a:lnTo>
                        <a:pt x="424" y="55"/>
                      </a:lnTo>
                      <a:lnTo>
                        <a:pt x="469" y="55"/>
                      </a:lnTo>
                      <a:lnTo>
                        <a:pt x="473" y="58"/>
                      </a:lnTo>
                      <a:lnTo>
                        <a:pt x="483" y="64"/>
                      </a:lnTo>
                      <a:lnTo>
                        <a:pt x="492" y="64"/>
                      </a:lnTo>
                      <a:close/>
                    </a:path>
                  </a:pathLst>
                </a:custGeom>
                <a:solidFill>
                  <a:srgbClr val="78B9FA"/>
                </a:solidFill>
                <a:ln w="9360">
                  <a:solidFill>
                    <a:srgbClr val="78B9FA"/>
                  </a:solidFill>
                  <a:round/>
                  <a:headEnd/>
                  <a:tailEnd/>
                </a:ln>
              </p:spPr>
              <p:txBody>
                <a:bodyPr wrap="none" anchor="ctr"/>
                <a:lstStyle/>
                <a:p>
                  <a:endParaRPr lang="en-IN" b="1"/>
                </a:p>
              </p:txBody>
            </p:sp>
            <p:sp>
              <p:nvSpPr>
                <p:cNvPr id="13255" name="Freeform 514"/>
                <p:cNvSpPr>
                  <a:spLocks noChangeArrowheads="1"/>
                </p:cNvSpPr>
                <p:nvPr/>
              </p:nvSpPr>
              <p:spPr bwMode="auto">
                <a:xfrm>
                  <a:off x="1894" y="1772"/>
                  <a:ext cx="129" cy="68"/>
                </a:xfrm>
                <a:custGeom>
                  <a:avLst/>
                  <a:gdLst>
                    <a:gd name="T0" fmla="*/ 16 w 133"/>
                    <a:gd name="T1" fmla="*/ 2 h 87"/>
                    <a:gd name="T2" fmla="*/ 69 w 133"/>
                    <a:gd name="T3" fmla="*/ 2 h 87"/>
                    <a:gd name="T4" fmla="*/ 69 w 133"/>
                    <a:gd name="T5" fmla="*/ 0 h 87"/>
                    <a:gd name="T6" fmla="*/ 0 w 133"/>
                    <a:gd name="T7" fmla="*/ 0 h 87"/>
                    <a:gd name="T8" fmla="*/ 0 w 133"/>
                    <a:gd name="T9" fmla="*/ 2 h 87"/>
                    <a:gd name="T10" fmla="*/ 15 w 133"/>
                    <a:gd name="T11" fmla="*/ 2 h 87"/>
                    <a:gd name="T12" fmla="*/ 15 w 133"/>
                    <a:gd name="T13" fmla="*/ 2 h 87"/>
                    <a:gd name="T14" fmla="*/ 16 w 133"/>
                    <a:gd name="T15" fmla="*/ 2 h 87"/>
                    <a:gd name="T16" fmla="*/ 0 60000 65536"/>
                    <a:gd name="T17" fmla="*/ 0 60000 65536"/>
                    <a:gd name="T18" fmla="*/ 0 60000 65536"/>
                    <a:gd name="T19" fmla="*/ 0 60000 65536"/>
                    <a:gd name="T20" fmla="*/ 0 60000 65536"/>
                    <a:gd name="T21" fmla="*/ 0 60000 65536"/>
                    <a:gd name="T22" fmla="*/ 0 60000 65536"/>
                    <a:gd name="T23" fmla="*/ 0 60000 65536"/>
                    <a:gd name="T24" fmla="*/ 0 w 133"/>
                    <a:gd name="T25" fmla="*/ 0 h 87"/>
                    <a:gd name="T26" fmla="*/ 133 w 133"/>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3" h="87">
                      <a:moveTo>
                        <a:pt x="30" y="86"/>
                      </a:moveTo>
                      <a:lnTo>
                        <a:pt x="133" y="86"/>
                      </a:lnTo>
                      <a:lnTo>
                        <a:pt x="133" y="0"/>
                      </a:lnTo>
                      <a:lnTo>
                        <a:pt x="0" y="0"/>
                      </a:lnTo>
                      <a:lnTo>
                        <a:pt x="0" y="29"/>
                      </a:lnTo>
                      <a:lnTo>
                        <a:pt x="15" y="29"/>
                      </a:lnTo>
                      <a:lnTo>
                        <a:pt x="15" y="87"/>
                      </a:lnTo>
                      <a:lnTo>
                        <a:pt x="30" y="86"/>
                      </a:lnTo>
                      <a:close/>
                    </a:path>
                  </a:pathLst>
                </a:custGeom>
                <a:solidFill>
                  <a:srgbClr val="78B9FA"/>
                </a:solidFill>
                <a:ln w="9360">
                  <a:solidFill>
                    <a:srgbClr val="78B9FA"/>
                  </a:solidFill>
                  <a:round/>
                  <a:headEnd/>
                  <a:tailEnd/>
                </a:ln>
              </p:spPr>
              <p:txBody>
                <a:bodyPr wrap="none" anchor="ctr"/>
                <a:lstStyle/>
                <a:p>
                  <a:endParaRPr lang="en-IN" b="1"/>
                </a:p>
              </p:txBody>
            </p:sp>
            <p:sp>
              <p:nvSpPr>
                <p:cNvPr id="13256" name="Freeform 515"/>
                <p:cNvSpPr>
                  <a:spLocks noChangeArrowheads="1"/>
                </p:cNvSpPr>
                <p:nvPr/>
              </p:nvSpPr>
              <p:spPr bwMode="auto">
                <a:xfrm>
                  <a:off x="1032" y="1772"/>
                  <a:ext cx="329" cy="69"/>
                </a:xfrm>
                <a:custGeom>
                  <a:avLst/>
                  <a:gdLst>
                    <a:gd name="T0" fmla="*/ 0 w 333"/>
                    <a:gd name="T1" fmla="*/ 2 h 88"/>
                    <a:gd name="T2" fmla="*/ 5 w 333"/>
                    <a:gd name="T3" fmla="*/ 2 h 88"/>
                    <a:gd name="T4" fmla="*/ 7 w 333"/>
                    <a:gd name="T5" fmla="*/ 2 h 88"/>
                    <a:gd name="T6" fmla="*/ 7 w 333"/>
                    <a:gd name="T7" fmla="*/ 2 h 88"/>
                    <a:gd name="T8" fmla="*/ 10 w 333"/>
                    <a:gd name="T9" fmla="*/ 2 h 88"/>
                    <a:gd name="T10" fmla="*/ 41 w 333"/>
                    <a:gd name="T11" fmla="*/ 2 h 88"/>
                    <a:gd name="T12" fmla="*/ 41 w 333"/>
                    <a:gd name="T13" fmla="*/ 0 h 88"/>
                    <a:gd name="T14" fmla="*/ 255 w 333"/>
                    <a:gd name="T15" fmla="*/ 0 h 88"/>
                    <a:gd name="T16" fmla="*/ 255 w 333"/>
                    <a:gd name="T17" fmla="*/ 2 h 88"/>
                    <a:gd name="T18" fmla="*/ 252 w 333"/>
                    <a:gd name="T19" fmla="*/ 2 h 88"/>
                    <a:gd name="T20" fmla="*/ 245 w 333"/>
                    <a:gd name="T21" fmla="*/ 2 h 88"/>
                    <a:gd name="T22" fmla="*/ 244 w 333"/>
                    <a:gd name="T23" fmla="*/ 2 h 88"/>
                    <a:gd name="T24" fmla="*/ 235 w 333"/>
                    <a:gd name="T25" fmla="*/ 2 h 88"/>
                    <a:gd name="T26" fmla="*/ 115 w 333"/>
                    <a:gd name="T27" fmla="*/ 2 h 88"/>
                    <a:gd name="T28" fmla="*/ 117 w 333"/>
                    <a:gd name="T29" fmla="*/ 2 h 88"/>
                    <a:gd name="T30" fmla="*/ 111 w 333"/>
                    <a:gd name="T31" fmla="*/ 2 h 88"/>
                    <a:gd name="T32" fmla="*/ 104 w 333"/>
                    <a:gd name="T33" fmla="*/ 2 h 88"/>
                    <a:gd name="T34" fmla="*/ 90 w 333"/>
                    <a:gd name="T35" fmla="*/ 2 h 88"/>
                    <a:gd name="T36" fmla="*/ 75 w 333"/>
                    <a:gd name="T37" fmla="*/ 2 h 88"/>
                    <a:gd name="T38" fmla="*/ 63 w 333"/>
                    <a:gd name="T39" fmla="*/ 2 h 88"/>
                    <a:gd name="T40" fmla="*/ 62 w 333"/>
                    <a:gd name="T41" fmla="*/ 2 h 88"/>
                    <a:gd name="T42" fmla="*/ 48 w 333"/>
                    <a:gd name="T43" fmla="*/ 2 h 88"/>
                    <a:gd name="T44" fmla="*/ 44 w 333"/>
                    <a:gd name="T45" fmla="*/ 2 h 88"/>
                    <a:gd name="T46" fmla="*/ 41 w 333"/>
                    <a:gd name="T47" fmla="*/ 2 h 88"/>
                    <a:gd name="T48" fmla="*/ 41 w 333"/>
                    <a:gd name="T49" fmla="*/ 2 h 88"/>
                    <a:gd name="T50" fmla="*/ 41 w 333"/>
                    <a:gd name="T51" fmla="*/ 2 h 88"/>
                    <a:gd name="T52" fmla="*/ 41 w 333"/>
                    <a:gd name="T53" fmla="*/ 2 h 88"/>
                    <a:gd name="T54" fmla="*/ 3 w 333"/>
                    <a:gd name="T55" fmla="*/ 2 h 88"/>
                    <a:gd name="T56" fmla="*/ 0 w 333"/>
                    <a:gd name="T57" fmla="*/ 2 h 8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33"/>
                    <a:gd name="T88" fmla="*/ 0 h 88"/>
                    <a:gd name="T89" fmla="*/ 333 w 333"/>
                    <a:gd name="T90" fmla="*/ 88 h 8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33" h="88">
                      <a:moveTo>
                        <a:pt x="0" y="87"/>
                      </a:moveTo>
                      <a:lnTo>
                        <a:pt x="5" y="58"/>
                      </a:lnTo>
                      <a:lnTo>
                        <a:pt x="7" y="58"/>
                      </a:lnTo>
                      <a:lnTo>
                        <a:pt x="7" y="52"/>
                      </a:lnTo>
                      <a:lnTo>
                        <a:pt x="10" y="29"/>
                      </a:lnTo>
                      <a:lnTo>
                        <a:pt x="52" y="29"/>
                      </a:lnTo>
                      <a:lnTo>
                        <a:pt x="52" y="0"/>
                      </a:lnTo>
                      <a:lnTo>
                        <a:pt x="333" y="0"/>
                      </a:lnTo>
                      <a:lnTo>
                        <a:pt x="333" y="12"/>
                      </a:lnTo>
                      <a:lnTo>
                        <a:pt x="328" y="29"/>
                      </a:lnTo>
                      <a:lnTo>
                        <a:pt x="319" y="58"/>
                      </a:lnTo>
                      <a:lnTo>
                        <a:pt x="318" y="61"/>
                      </a:lnTo>
                      <a:lnTo>
                        <a:pt x="306" y="87"/>
                      </a:lnTo>
                      <a:lnTo>
                        <a:pt x="149" y="87"/>
                      </a:lnTo>
                      <a:lnTo>
                        <a:pt x="153" y="58"/>
                      </a:lnTo>
                      <a:lnTo>
                        <a:pt x="141" y="48"/>
                      </a:lnTo>
                      <a:lnTo>
                        <a:pt x="126" y="48"/>
                      </a:lnTo>
                      <a:lnTo>
                        <a:pt x="112" y="49"/>
                      </a:lnTo>
                      <a:lnTo>
                        <a:pt x="97" y="43"/>
                      </a:lnTo>
                      <a:lnTo>
                        <a:pt x="85" y="30"/>
                      </a:lnTo>
                      <a:lnTo>
                        <a:pt x="83" y="17"/>
                      </a:lnTo>
                      <a:lnTo>
                        <a:pt x="69" y="19"/>
                      </a:lnTo>
                      <a:lnTo>
                        <a:pt x="65" y="30"/>
                      </a:lnTo>
                      <a:lnTo>
                        <a:pt x="58" y="59"/>
                      </a:lnTo>
                      <a:lnTo>
                        <a:pt x="54" y="59"/>
                      </a:lnTo>
                      <a:lnTo>
                        <a:pt x="54" y="72"/>
                      </a:lnTo>
                      <a:lnTo>
                        <a:pt x="52" y="88"/>
                      </a:lnTo>
                      <a:lnTo>
                        <a:pt x="3" y="88"/>
                      </a:lnTo>
                      <a:lnTo>
                        <a:pt x="0" y="87"/>
                      </a:lnTo>
                      <a:close/>
                    </a:path>
                  </a:pathLst>
                </a:custGeom>
                <a:solidFill>
                  <a:srgbClr val="96D2FA"/>
                </a:solidFill>
                <a:ln w="9360">
                  <a:solidFill>
                    <a:srgbClr val="96D2FA"/>
                  </a:solidFill>
                  <a:round/>
                  <a:headEnd/>
                  <a:tailEnd/>
                </a:ln>
              </p:spPr>
              <p:txBody>
                <a:bodyPr wrap="none" anchor="ctr"/>
                <a:lstStyle/>
                <a:p>
                  <a:endParaRPr lang="en-IN" b="1"/>
                </a:p>
              </p:txBody>
            </p:sp>
            <p:sp>
              <p:nvSpPr>
                <p:cNvPr id="13257" name="Freeform 516"/>
                <p:cNvSpPr>
                  <a:spLocks noChangeArrowheads="1"/>
                </p:cNvSpPr>
                <p:nvPr/>
              </p:nvSpPr>
              <p:spPr bwMode="auto">
                <a:xfrm>
                  <a:off x="1364" y="1796"/>
                  <a:ext cx="9" cy="44"/>
                </a:xfrm>
                <a:custGeom>
                  <a:avLst/>
                  <a:gdLst>
                    <a:gd name="T0" fmla="*/ 1 w 13"/>
                    <a:gd name="T1" fmla="*/ 2 h 58"/>
                    <a:gd name="T2" fmla="*/ 1 w 13"/>
                    <a:gd name="T3" fmla="*/ 2 h 58"/>
                    <a:gd name="T4" fmla="*/ 0 w 13"/>
                    <a:gd name="T5" fmla="*/ 0 h 58"/>
                    <a:gd name="T6" fmla="*/ 1 w 13"/>
                    <a:gd name="T7" fmla="*/ 0 h 58"/>
                    <a:gd name="T8" fmla="*/ 1 w 13"/>
                    <a:gd name="T9" fmla="*/ 2 h 58"/>
                    <a:gd name="T10" fmla="*/ 1 w 13"/>
                    <a:gd name="T11" fmla="*/ 2 h 58"/>
                    <a:gd name="T12" fmla="*/ 1 w 13"/>
                    <a:gd name="T13" fmla="*/ 2 h 58"/>
                    <a:gd name="T14" fmla="*/ 0 60000 65536"/>
                    <a:gd name="T15" fmla="*/ 0 60000 65536"/>
                    <a:gd name="T16" fmla="*/ 0 60000 65536"/>
                    <a:gd name="T17" fmla="*/ 0 60000 65536"/>
                    <a:gd name="T18" fmla="*/ 0 60000 65536"/>
                    <a:gd name="T19" fmla="*/ 0 60000 65536"/>
                    <a:gd name="T20" fmla="*/ 0 60000 65536"/>
                    <a:gd name="T21" fmla="*/ 0 w 13"/>
                    <a:gd name="T22" fmla="*/ 0 h 58"/>
                    <a:gd name="T23" fmla="*/ 13 w 13"/>
                    <a:gd name="T24" fmla="*/ 58 h 5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58">
                      <a:moveTo>
                        <a:pt x="7" y="58"/>
                      </a:moveTo>
                      <a:lnTo>
                        <a:pt x="1" y="29"/>
                      </a:lnTo>
                      <a:lnTo>
                        <a:pt x="0" y="0"/>
                      </a:lnTo>
                      <a:lnTo>
                        <a:pt x="13" y="0"/>
                      </a:lnTo>
                      <a:lnTo>
                        <a:pt x="13" y="58"/>
                      </a:lnTo>
                      <a:lnTo>
                        <a:pt x="6" y="58"/>
                      </a:lnTo>
                      <a:lnTo>
                        <a:pt x="7" y="58"/>
                      </a:lnTo>
                      <a:close/>
                    </a:path>
                  </a:pathLst>
                </a:custGeom>
                <a:solidFill>
                  <a:srgbClr val="96D2FA"/>
                </a:solidFill>
                <a:ln w="9360">
                  <a:solidFill>
                    <a:srgbClr val="96D2FA"/>
                  </a:solidFill>
                  <a:round/>
                  <a:headEnd/>
                  <a:tailEnd/>
                </a:ln>
              </p:spPr>
              <p:txBody>
                <a:bodyPr wrap="none" anchor="ctr"/>
                <a:lstStyle/>
                <a:p>
                  <a:endParaRPr lang="en-IN" b="1"/>
                </a:p>
              </p:txBody>
            </p:sp>
            <p:sp>
              <p:nvSpPr>
                <p:cNvPr id="13258" name="Freeform 517"/>
                <p:cNvSpPr>
                  <a:spLocks noChangeArrowheads="1"/>
                </p:cNvSpPr>
                <p:nvPr/>
              </p:nvSpPr>
              <p:spPr bwMode="auto">
                <a:xfrm>
                  <a:off x="1547" y="1772"/>
                  <a:ext cx="165" cy="68"/>
                </a:xfrm>
                <a:custGeom>
                  <a:avLst/>
                  <a:gdLst>
                    <a:gd name="T0" fmla="*/ 7 w 169"/>
                    <a:gd name="T1" fmla="*/ 2 h 87"/>
                    <a:gd name="T2" fmla="*/ 11 w 169"/>
                    <a:gd name="T3" fmla="*/ 2 h 87"/>
                    <a:gd name="T4" fmla="*/ 7 w 169"/>
                    <a:gd name="T5" fmla="*/ 2 h 87"/>
                    <a:gd name="T6" fmla="*/ 7 w 169"/>
                    <a:gd name="T7" fmla="*/ 2 h 87"/>
                    <a:gd name="T8" fmla="*/ 0 w 169"/>
                    <a:gd name="T9" fmla="*/ 0 h 87"/>
                    <a:gd name="T10" fmla="*/ 99 w 169"/>
                    <a:gd name="T11" fmla="*/ 0 h 87"/>
                    <a:gd name="T12" fmla="*/ 99 w 169"/>
                    <a:gd name="T13" fmla="*/ 2 h 87"/>
                    <a:gd name="T14" fmla="*/ 64 w 169"/>
                    <a:gd name="T15" fmla="*/ 2 h 87"/>
                    <a:gd name="T16" fmla="*/ 64 w 169"/>
                    <a:gd name="T17" fmla="*/ 2 h 87"/>
                    <a:gd name="T18" fmla="*/ 51 w 169"/>
                    <a:gd name="T19" fmla="*/ 2 h 87"/>
                    <a:gd name="T20" fmla="*/ 51 w 169"/>
                    <a:gd name="T21" fmla="*/ 2 h 87"/>
                    <a:gd name="T22" fmla="*/ 6 w 169"/>
                    <a:gd name="T23" fmla="*/ 2 h 87"/>
                    <a:gd name="T24" fmla="*/ 7 w 169"/>
                    <a:gd name="T25" fmla="*/ 2 h 8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9"/>
                    <a:gd name="T40" fmla="*/ 0 h 87"/>
                    <a:gd name="T41" fmla="*/ 169 w 169"/>
                    <a:gd name="T42" fmla="*/ 87 h 8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9" h="87">
                      <a:moveTo>
                        <a:pt x="7" y="87"/>
                      </a:moveTo>
                      <a:lnTo>
                        <a:pt x="11" y="58"/>
                      </a:lnTo>
                      <a:lnTo>
                        <a:pt x="7" y="30"/>
                      </a:lnTo>
                      <a:lnTo>
                        <a:pt x="7" y="29"/>
                      </a:lnTo>
                      <a:lnTo>
                        <a:pt x="0" y="0"/>
                      </a:lnTo>
                      <a:lnTo>
                        <a:pt x="169" y="0"/>
                      </a:lnTo>
                      <a:lnTo>
                        <a:pt x="169" y="85"/>
                      </a:lnTo>
                      <a:lnTo>
                        <a:pt x="111" y="85"/>
                      </a:lnTo>
                      <a:lnTo>
                        <a:pt x="111" y="56"/>
                      </a:lnTo>
                      <a:lnTo>
                        <a:pt x="81" y="56"/>
                      </a:lnTo>
                      <a:lnTo>
                        <a:pt x="81" y="85"/>
                      </a:lnTo>
                      <a:lnTo>
                        <a:pt x="6" y="85"/>
                      </a:lnTo>
                      <a:lnTo>
                        <a:pt x="7" y="87"/>
                      </a:lnTo>
                      <a:close/>
                    </a:path>
                  </a:pathLst>
                </a:custGeom>
                <a:solidFill>
                  <a:srgbClr val="96D2FA"/>
                </a:solidFill>
                <a:ln w="9360">
                  <a:solidFill>
                    <a:srgbClr val="96D2FA"/>
                  </a:solidFill>
                  <a:round/>
                  <a:headEnd/>
                  <a:tailEnd/>
                </a:ln>
              </p:spPr>
              <p:txBody>
                <a:bodyPr wrap="none" anchor="ctr"/>
                <a:lstStyle/>
                <a:p>
                  <a:endParaRPr lang="en-IN" b="1"/>
                </a:p>
              </p:txBody>
            </p:sp>
            <p:sp>
              <p:nvSpPr>
                <p:cNvPr id="13259" name="Freeform 518"/>
                <p:cNvSpPr>
                  <a:spLocks noChangeArrowheads="1"/>
                </p:cNvSpPr>
                <p:nvPr/>
              </p:nvSpPr>
              <p:spPr bwMode="auto">
                <a:xfrm>
                  <a:off x="2089" y="1772"/>
                  <a:ext cx="221" cy="68"/>
                </a:xfrm>
                <a:custGeom>
                  <a:avLst/>
                  <a:gdLst>
                    <a:gd name="T0" fmla="*/ 15 w 225"/>
                    <a:gd name="T1" fmla="*/ 2 h 86"/>
                    <a:gd name="T2" fmla="*/ 24 w 225"/>
                    <a:gd name="T3" fmla="*/ 2 h 86"/>
                    <a:gd name="T4" fmla="*/ 14 w 225"/>
                    <a:gd name="T5" fmla="*/ 2 h 86"/>
                    <a:gd name="T6" fmla="*/ 14 w 225"/>
                    <a:gd name="T7" fmla="*/ 2 h 86"/>
                    <a:gd name="T8" fmla="*/ 0 w 225"/>
                    <a:gd name="T9" fmla="*/ 2 h 86"/>
                    <a:gd name="T10" fmla="*/ 0 w 225"/>
                    <a:gd name="T11" fmla="*/ 0 h 86"/>
                    <a:gd name="T12" fmla="*/ 75 w 225"/>
                    <a:gd name="T13" fmla="*/ 0 h 86"/>
                    <a:gd name="T14" fmla="*/ 77 w 225"/>
                    <a:gd name="T15" fmla="*/ 2 h 86"/>
                    <a:gd name="T16" fmla="*/ 86 w 225"/>
                    <a:gd name="T17" fmla="*/ 2 h 86"/>
                    <a:gd name="T18" fmla="*/ 100 w 225"/>
                    <a:gd name="T19" fmla="*/ 2 h 86"/>
                    <a:gd name="T20" fmla="*/ 110 w 225"/>
                    <a:gd name="T21" fmla="*/ 2 h 86"/>
                    <a:gd name="T22" fmla="*/ 112 w 225"/>
                    <a:gd name="T23" fmla="*/ 2 h 86"/>
                    <a:gd name="T24" fmla="*/ 118 w 225"/>
                    <a:gd name="T25" fmla="*/ 2 h 86"/>
                    <a:gd name="T26" fmla="*/ 128 w 225"/>
                    <a:gd name="T27" fmla="*/ 2 h 86"/>
                    <a:gd name="T28" fmla="*/ 137 w 225"/>
                    <a:gd name="T29" fmla="*/ 2 h 86"/>
                    <a:gd name="T30" fmla="*/ 146 w 225"/>
                    <a:gd name="T31" fmla="*/ 2 h 86"/>
                    <a:gd name="T32" fmla="*/ 151 w 225"/>
                    <a:gd name="T33" fmla="*/ 2 h 86"/>
                    <a:gd name="T34" fmla="*/ 14 w 225"/>
                    <a:gd name="T35" fmla="*/ 2 h 86"/>
                    <a:gd name="T36" fmla="*/ 15 w 225"/>
                    <a:gd name="T37" fmla="*/ 2 h 8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5"/>
                    <a:gd name="T58" fmla="*/ 0 h 86"/>
                    <a:gd name="T59" fmla="*/ 225 w 225"/>
                    <a:gd name="T60" fmla="*/ 86 h 8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5" h="86">
                      <a:moveTo>
                        <a:pt x="15" y="86"/>
                      </a:moveTo>
                      <a:lnTo>
                        <a:pt x="24" y="57"/>
                      </a:lnTo>
                      <a:lnTo>
                        <a:pt x="14" y="37"/>
                      </a:lnTo>
                      <a:lnTo>
                        <a:pt x="14" y="29"/>
                      </a:lnTo>
                      <a:lnTo>
                        <a:pt x="0" y="29"/>
                      </a:lnTo>
                      <a:lnTo>
                        <a:pt x="0" y="0"/>
                      </a:lnTo>
                      <a:lnTo>
                        <a:pt x="108" y="0"/>
                      </a:lnTo>
                      <a:lnTo>
                        <a:pt x="118" y="29"/>
                      </a:lnTo>
                      <a:lnTo>
                        <a:pt x="133" y="49"/>
                      </a:lnTo>
                      <a:lnTo>
                        <a:pt x="147" y="47"/>
                      </a:lnTo>
                      <a:lnTo>
                        <a:pt x="162" y="52"/>
                      </a:lnTo>
                      <a:lnTo>
                        <a:pt x="165" y="57"/>
                      </a:lnTo>
                      <a:lnTo>
                        <a:pt x="176" y="75"/>
                      </a:lnTo>
                      <a:lnTo>
                        <a:pt x="190" y="78"/>
                      </a:lnTo>
                      <a:lnTo>
                        <a:pt x="205" y="81"/>
                      </a:lnTo>
                      <a:lnTo>
                        <a:pt x="219" y="82"/>
                      </a:lnTo>
                      <a:lnTo>
                        <a:pt x="225" y="84"/>
                      </a:lnTo>
                      <a:lnTo>
                        <a:pt x="14" y="84"/>
                      </a:lnTo>
                      <a:lnTo>
                        <a:pt x="15" y="86"/>
                      </a:lnTo>
                      <a:close/>
                    </a:path>
                  </a:pathLst>
                </a:custGeom>
                <a:solidFill>
                  <a:srgbClr val="96D2FA"/>
                </a:solidFill>
                <a:ln w="9360">
                  <a:solidFill>
                    <a:srgbClr val="96D2FA"/>
                  </a:solidFill>
                  <a:round/>
                  <a:headEnd/>
                  <a:tailEnd/>
                </a:ln>
              </p:spPr>
              <p:txBody>
                <a:bodyPr wrap="none" anchor="ctr"/>
                <a:lstStyle/>
                <a:p>
                  <a:endParaRPr lang="en-IN" b="1"/>
                </a:p>
              </p:txBody>
            </p:sp>
            <p:sp>
              <p:nvSpPr>
                <p:cNvPr id="13260" name="Freeform 519"/>
                <p:cNvSpPr>
                  <a:spLocks noChangeArrowheads="1"/>
                </p:cNvSpPr>
                <p:nvPr/>
              </p:nvSpPr>
              <p:spPr bwMode="auto">
                <a:xfrm>
                  <a:off x="2829" y="1772"/>
                  <a:ext cx="1427" cy="68"/>
                </a:xfrm>
                <a:custGeom>
                  <a:avLst/>
                  <a:gdLst>
                    <a:gd name="T0" fmla="*/ 1 w 1431"/>
                    <a:gd name="T1" fmla="*/ 2 h 87"/>
                    <a:gd name="T2" fmla="*/ 13 w 1431"/>
                    <a:gd name="T3" fmla="*/ 2 h 87"/>
                    <a:gd name="T4" fmla="*/ 28 w 1431"/>
                    <a:gd name="T5" fmla="*/ 2 h 87"/>
                    <a:gd name="T6" fmla="*/ 42 w 1431"/>
                    <a:gd name="T7" fmla="*/ 2 h 87"/>
                    <a:gd name="T8" fmla="*/ 72 w 1431"/>
                    <a:gd name="T9" fmla="*/ 2 h 87"/>
                    <a:gd name="T10" fmla="*/ 86 w 1431"/>
                    <a:gd name="T11" fmla="*/ 2 h 87"/>
                    <a:gd name="T12" fmla="*/ 131 w 1431"/>
                    <a:gd name="T13" fmla="*/ 2 h 87"/>
                    <a:gd name="T14" fmla="*/ 139 w 1431"/>
                    <a:gd name="T15" fmla="*/ 2 h 87"/>
                    <a:gd name="T16" fmla="*/ 146 w 1431"/>
                    <a:gd name="T17" fmla="*/ 2 h 87"/>
                    <a:gd name="T18" fmla="*/ 161 w 1431"/>
                    <a:gd name="T19" fmla="*/ 2 h 87"/>
                    <a:gd name="T20" fmla="*/ 175 w 1431"/>
                    <a:gd name="T21" fmla="*/ 2 h 87"/>
                    <a:gd name="T22" fmla="*/ 178 w 1431"/>
                    <a:gd name="T23" fmla="*/ 2 h 87"/>
                    <a:gd name="T24" fmla="*/ 183 w 1431"/>
                    <a:gd name="T25" fmla="*/ 2 h 87"/>
                    <a:gd name="T26" fmla="*/ 184 w 1431"/>
                    <a:gd name="T27" fmla="*/ 2 h 87"/>
                    <a:gd name="T28" fmla="*/ 198 w 1431"/>
                    <a:gd name="T29" fmla="*/ 2 h 87"/>
                    <a:gd name="T30" fmla="*/ 227 w 1431"/>
                    <a:gd name="T31" fmla="*/ 2 h 87"/>
                    <a:gd name="T32" fmla="*/ 257 w 1431"/>
                    <a:gd name="T33" fmla="*/ 2 h 87"/>
                    <a:gd name="T34" fmla="*/ 281 w 1431"/>
                    <a:gd name="T35" fmla="*/ 0 h 87"/>
                    <a:gd name="T36" fmla="*/ 338 w 1431"/>
                    <a:gd name="T37" fmla="*/ 0 h 87"/>
                    <a:gd name="T38" fmla="*/ 344 w 1431"/>
                    <a:gd name="T39" fmla="*/ 1 h 87"/>
                    <a:gd name="T40" fmla="*/ 374 w 1431"/>
                    <a:gd name="T41" fmla="*/ 2 h 87"/>
                    <a:gd name="T42" fmla="*/ 388 w 1431"/>
                    <a:gd name="T43" fmla="*/ 1 h 87"/>
                    <a:gd name="T44" fmla="*/ 391 w 1431"/>
                    <a:gd name="T45" fmla="*/ 0 h 87"/>
                    <a:gd name="T46" fmla="*/ 1297 w 1431"/>
                    <a:gd name="T47" fmla="*/ 0 h 87"/>
                    <a:gd name="T48" fmla="*/ 1297 w 1431"/>
                    <a:gd name="T49" fmla="*/ 2 h 87"/>
                    <a:gd name="T50" fmla="*/ 1342 w 1431"/>
                    <a:gd name="T51" fmla="*/ 2 h 87"/>
                    <a:gd name="T52" fmla="*/ 1342 w 1431"/>
                    <a:gd name="T53" fmla="*/ 2 h 87"/>
                    <a:gd name="T54" fmla="*/ 0 w 1431"/>
                    <a:gd name="T55" fmla="*/ 2 h 87"/>
                    <a:gd name="T56" fmla="*/ 1 w 1431"/>
                    <a:gd name="T57" fmla="*/ 2 h 8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431"/>
                    <a:gd name="T88" fmla="*/ 0 h 87"/>
                    <a:gd name="T89" fmla="*/ 1431 w 1431"/>
                    <a:gd name="T90" fmla="*/ 87 h 8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431" h="87">
                      <a:moveTo>
                        <a:pt x="1" y="87"/>
                      </a:moveTo>
                      <a:lnTo>
                        <a:pt x="13" y="85"/>
                      </a:lnTo>
                      <a:lnTo>
                        <a:pt x="28" y="83"/>
                      </a:lnTo>
                      <a:lnTo>
                        <a:pt x="42" y="82"/>
                      </a:lnTo>
                      <a:lnTo>
                        <a:pt x="72" y="72"/>
                      </a:lnTo>
                      <a:lnTo>
                        <a:pt x="86" y="70"/>
                      </a:lnTo>
                      <a:lnTo>
                        <a:pt x="131" y="61"/>
                      </a:lnTo>
                      <a:lnTo>
                        <a:pt x="139" y="58"/>
                      </a:lnTo>
                      <a:lnTo>
                        <a:pt x="146" y="55"/>
                      </a:lnTo>
                      <a:lnTo>
                        <a:pt x="161" y="47"/>
                      </a:lnTo>
                      <a:lnTo>
                        <a:pt x="175" y="42"/>
                      </a:lnTo>
                      <a:lnTo>
                        <a:pt x="190" y="36"/>
                      </a:lnTo>
                      <a:lnTo>
                        <a:pt x="203" y="29"/>
                      </a:lnTo>
                      <a:lnTo>
                        <a:pt x="204" y="29"/>
                      </a:lnTo>
                      <a:lnTo>
                        <a:pt x="218" y="20"/>
                      </a:lnTo>
                      <a:lnTo>
                        <a:pt x="248" y="12"/>
                      </a:lnTo>
                      <a:lnTo>
                        <a:pt x="278" y="6"/>
                      </a:lnTo>
                      <a:lnTo>
                        <a:pt x="302" y="0"/>
                      </a:lnTo>
                      <a:lnTo>
                        <a:pt x="360" y="0"/>
                      </a:lnTo>
                      <a:lnTo>
                        <a:pt x="366" y="1"/>
                      </a:lnTo>
                      <a:lnTo>
                        <a:pt x="396" y="3"/>
                      </a:lnTo>
                      <a:lnTo>
                        <a:pt x="410" y="1"/>
                      </a:lnTo>
                      <a:lnTo>
                        <a:pt x="413" y="0"/>
                      </a:lnTo>
                      <a:lnTo>
                        <a:pt x="1386" y="0"/>
                      </a:lnTo>
                      <a:lnTo>
                        <a:pt x="1386" y="58"/>
                      </a:lnTo>
                      <a:lnTo>
                        <a:pt x="1431" y="58"/>
                      </a:lnTo>
                      <a:lnTo>
                        <a:pt x="1431" y="87"/>
                      </a:lnTo>
                      <a:lnTo>
                        <a:pt x="0" y="87"/>
                      </a:lnTo>
                      <a:lnTo>
                        <a:pt x="1" y="87"/>
                      </a:lnTo>
                      <a:close/>
                    </a:path>
                  </a:pathLst>
                </a:custGeom>
                <a:solidFill>
                  <a:srgbClr val="96D2FA"/>
                </a:solidFill>
                <a:ln w="9360">
                  <a:solidFill>
                    <a:srgbClr val="96D2FA"/>
                  </a:solidFill>
                  <a:round/>
                  <a:headEnd/>
                  <a:tailEnd/>
                </a:ln>
              </p:spPr>
              <p:txBody>
                <a:bodyPr wrap="none" anchor="ctr"/>
                <a:lstStyle/>
                <a:p>
                  <a:endParaRPr lang="en-IN" b="1"/>
                </a:p>
              </p:txBody>
            </p:sp>
            <p:sp>
              <p:nvSpPr>
                <p:cNvPr id="13261" name="Freeform 520"/>
                <p:cNvSpPr>
                  <a:spLocks noChangeArrowheads="1"/>
                </p:cNvSpPr>
                <p:nvPr/>
              </p:nvSpPr>
              <p:spPr bwMode="auto">
                <a:xfrm>
                  <a:off x="1894" y="1772"/>
                  <a:ext cx="129" cy="68"/>
                </a:xfrm>
                <a:custGeom>
                  <a:avLst/>
                  <a:gdLst>
                    <a:gd name="T0" fmla="*/ 16 w 133"/>
                    <a:gd name="T1" fmla="*/ 2 h 87"/>
                    <a:gd name="T2" fmla="*/ 69 w 133"/>
                    <a:gd name="T3" fmla="*/ 2 h 87"/>
                    <a:gd name="T4" fmla="*/ 69 w 133"/>
                    <a:gd name="T5" fmla="*/ 0 h 87"/>
                    <a:gd name="T6" fmla="*/ 0 w 133"/>
                    <a:gd name="T7" fmla="*/ 0 h 87"/>
                    <a:gd name="T8" fmla="*/ 0 w 133"/>
                    <a:gd name="T9" fmla="*/ 2 h 87"/>
                    <a:gd name="T10" fmla="*/ 15 w 133"/>
                    <a:gd name="T11" fmla="*/ 2 h 87"/>
                    <a:gd name="T12" fmla="*/ 15 w 133"/>
                    <a:gd name="T13" fmla="*/ 2 h 87"/>
                    <a:gd name="T14" fmla="*/ 16 w 133"/>
                    <a:gd name="T15" fmla="*/ 2 h 87"/>
                    <a:gd name="T16" fmla="*/ 0 60000 65536"/>
                    <a:gd name="T17" fmla="*/ 0 60000 65536"/>
                    <a:gd name="T18" fmla="*/ 0 60000 65536"/>
                    <a:gd name="T19" fmla="*/ 0 60000 65536"/>
                    <a:gd name="T20" fmla="*/ 0 60000 65536"/>
                    <a:gd name="T21" fmla="*/ 0 60000 65536"/>
                    <a:gd name="T22" fmla="*/ 0 60000 65536"/>
                    <a:gd name="T23" fmla="*/ 0 60000 65536"/>
                    <a:gd name="T24" fmla="*/ 0 w 133"/>
                    <a:gd name="T25" fmla="*/ 0 h 87"/>
                    <a:gd name="T26" fmla="*/ 133 w 133"/>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3" h="87">
                      <a:moveTo>
                        <a:pt x="30" y="86"/>
                      </a:moveTo>
                      <a:lnTo>
                        <a:pt x="133" y="86"/>
                      </a:lnTo>
                      <a:lnTo>
                        <a:pt x="133" y="0"/>
                      </a:lnTo>
                      <a:lnTo>
                        <a:pt x="0" y="0"/>
                      </a:lnTo>
                      <a:lnTo>
                        <a:pt x="0" y="29"/>
                      </a:lnTo>
                      <a:lnTo>
                        <a:pt x="15" y="29"/>
                      </a:lnTo>
                      <a:lnTo>
                        <a:pt x="15" y="87"/>
                      </a:lnTo>
                      <a:lnTo>
                        <a:pt x="30" y="86"/>
                      </a:lnTo>
                      <a:close/>
                    </a:path>
                  </a:pathLst>
                </a:custGeom>
                <a:solidFill>
                  <a:srgbClr val="96D2FA"/>
                </a:solidFill>
                <a:ln w="9360">
                  <a:solidFill>
                    <a:srgbClr val="96D2FA"/>
                  </a:solidFill>
                  <a:round/>
                  <a:headEnd/>
                  <a:tailEnd/>
                </a:ln>
              </p:spPr>
              <p:txBody>
                <a:bodyPr wrap="none" anchor="ctr"/>
                <a:lstStyle/>
                <a:p>
                  <a:endParaRPr lang="en-IN" b="1"/>
                </a:p>
              </p:txBody>
            </p:sp>
            <p:sp>
              <p:nvSpPr>
                <p:cNvPr id="13262" name="Freeform 521"/>
                <p:cNvSpPr>
                  <a:spLocks noChangeArrowheads="1"/>
                </p:cNvSpPr>
                <p:nvPr/>
              </p:nvSpPr>
              <p:spPr bwMode="auto">
                <a:xfrm>
                  <a:off x="1039" y="1772"/>
                  <a:ext cx="54" cy="68"/>
                </a:xfrm>
                <a:custGeom>
                  <a:avLst/>
                  <a:gdLst>
                    <a:gd name="T0" fmla="*/ 2 w 58"/>
                    <a:gd name="T1" fmla="*/ 2 h 87"/>
                    <a:gd name="T2" fmla="*/ 3 w 58"/>
                    <a:gd name="T3" fmla="*/ 2 h 87"/>
                    <a:gd name="T4" fmla="*/ 6 w 58"/>
                    <a:gd name="T5" fmla="*/ 2 h 87"/>
                    <a:gd name="T6" fmla="*/ 8 w 58"/>
                    <a:gd name="T7" fmla="*/ 2 h 87"/>
                    <a:gd name="T8" fmla="*/ 8 w 58"/>
                    <a:gd name="T9" fmla="*/ 0 h 87"/>
                    <a:gd name="T10" fmla="*/ 12 w 58"/>
                    <a:gd name="T11" fmla="*/ 0 h 87"/>
                    <a:gd name="T12" fmla="*/ 9 w 58"/>
                    <a:gd name="T13" fmla="*/ 2 h 87"/>
                    <a:gd name="T14" fmla="*/ 8 w 58"/>
                    <a:gd name="T15" fmla="*/ 2 h 87"/>
                    <a:gd name="T16" fmla="*/ 7 w 58"/>
                    <a:gd name="T17" fmla="*/ 2 h 87"/>
                    <a:gd name="T18" fmla="*/ 7 w 58"/>
                    <a:gd name="T19" fmla="*/ 2 h 87"/>
                    <a:gd name="T20" fmla="*/ 0 w 58"/>
                    <a:gd name="T21" fmla="*/ 2 h 87"/>
                    <a:gd name="T22" fmla="*/ 2 w 58"/>
                    <a:gd name="T23" fmla="*/ 2 h 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8"/>
                    <a:gd name="T37" fmla="*/ 0 h 87"/>
                    <a:gd name="T38" fmla="*/ 58 w 58"/>
                    <a:gd name="T39" fmla="*/ 87 h 8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8" h="87">
                      <a:moveTo>
                        <a:pt x="2" y="87"/>
                      </a:moveTo>
                      <a:lnTo>
                        <a:pt x="3" y="58"/>
                      </a:lnTo>
                      <a:lnTo>
                        <a:pt x="6" y="29"/>
                      </a:lnTo>
                      <a:lnTo>
                        <a:pt x="44" y="29"/>
                      </a:lnTo>
                      <a:lnTo>
                        <a:pt x="44" y="0"/>
                      </a:lnTo>
                      <a:lnTo>
                        <a:pt x="58" y="0"/>
                      </a:lnTo>
                      <a:lnTo>
                        <a:pt x="47" y="29"/>
                      </a:lnTo>
                      <a:lnTo>
                        <a:pt x="44" y="43"/>
                      </a:lnTo>
                      <a:lnTo>
                        <a:pt x="41" y="56"/>
                      </a:lnTo>
                      <a:lnTo>
                        <a:pt x="39" y="85"/>
                      </a:lnTo>
                      <a:lnTo>
                        <a:pt x="0" y="85"/>
                      </a:lnTo>
                      <a:lnTo>
                        <a:pt x="2" y="87"/>
                      </a:lnTo>
                      <a:close/>
                    </a:path>
                  </a:pathLst>
                </a:custGeom>
                <a:solidFill>
                  <a:srgbClr val="B4F0FA"/>
                </a:solidFill>
                <a:ln w="9360">
                  <a:solidFill>
                    <a:srgbClr val="B4F0FA"/>
                  </a:solidFill>
                  <a:round/>
                  <a:headEnd/>
                  <a:tailEnd/>
                </a:ln>
              </p:spPr>
              <p:txBody>
                <a:bodyPr wrap="none" anchor="ctr"/>
                <a:lstStyle/>
                <a:p>
                  <a:endParaRPr lang="en-IN" b="1"/>
                </a:p>
              </p:txBody>
            </p:sp>
            <p:sp>
              <p:nvSpPr>
                <p:cNvPr id="13263" name="Freeform 522"/>
                <p:cNvSpPr>
                  <a:spLocks noChangeArrowheads="1"/>
                </p:cNvSpPr>
                <p:nvPr/>
              </p:nvSpPr>
              <p:spPr bwMode="auto">
                <a:xfrm>
                  <a:off x="1701" y="1772"/>
                  <a:ext cx="14" cy="68"/>
                </a:xfrm>
                <a:custGeom>
                  <a:avLst/>
                  <a:gdLst>
                    <a:gd name="T0" fmla="*/ 2 w 18"/>
                    <a:gd name="T1" fmla="*/ 2 h 87"/>
                    <a:gd name="T2" fmla="*/ 1 w 18"/>
                    <a:gd name="T3" fmla="*/ 2 h 87"/>
                    <a:gd name="T4" fmla="*/ 2 w 18"/>
                    <a:gd name="T5" fmla="*/ 2 h 87"/>
                    <a:gd name="T6" fmla="*/ 2 w 18"/>
                    <a:gd name="T7" fmla="*/ 2 h 87"/>
                    <a:gd name="T8" fmla="*/ 2 w 18"/>
                    <a:gd name="T9" fmla="*/ 2 h 87"/>
                    <a:gd name="T10" fmla="*/ 0 w 18"/>
                    <a:gd name="T11" fmla="*/ 0 h 87"/>
                    <a:gd name="T12" fmla="*/ 2 w 18"/>
                    <a:gd name="T13" fmla="*/ 0 h 87"/>
                    <a:gd name="T14" fmla="*/ 2 w 18"/>
                    <a:gd name="T15" fmla="*/ 2 h 87"/>
                    <a:gd name="T16" fmla="*/ 2 w 18"/>
                    <a:gd name="T17" fmla="*/ 2 h 87"/>
                    <a:gd name="T18" fmla="*/ 2 w 18"/>
                    <a:gd name="T19" fmla="*/ 2 h 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87"/>
                    <a:gd name="T32" fmla="*/ 18 w 18"/>
                    <a:gd name="T33" fmla="*/ 87 h 8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87">
                      <a:moveTo>
                        <a:pt x="15" y="87"/>
                      </a:moveTo>
                      <a:lnTo>
                        <a:pt x="1" y="58"/>
                      </a:lnTo>
                      <a:lnTo>
                        <a:pt x="2" y="44"/>
                      </a:lnTo>
                      <a:lnTo>
                        <a:pt x="3" y="29"/>
                      </a:lnTo>
                      <a:lnTo>
                        <a:pt x="2" y="17"/>
                      </a:lnTo>
                      <a:lnTo>
                        <a:pt x="0" y="0"/>
                      </a:lnTo>
                      <a:lnTo>
                        <a:pt x="18" y="0"/>
                      </a:lnTo>
                      <a:lnTo>
                        <a:pt x="18" y="85"/>
                      </a:lnTo>
                      <a:lnTo>
                        <a:pt x="15" y="85"/>
                      </a:lnTo>
                      <a:lnTo>
                        <a:pt x="15" y="87"/>
                      </a:lnTo>
                      <a:close/>
                    </a:path>
                  </a:pathLst>
                </a:custGeom>
                <a:solidFill>
                  <a:srgbClr val="B4F0FA"/>
                </a:solidFill>
                <a:ln w="9360">
                  <a:solidFill>
                    <a:srgbClr val="B4F0FA"/>
                  </a:solidFill>
                  <a:round/>
                  <a:headEnd/>
                  <a:tailEnd/>
                </a:ln>
              </p:spPr>
              <p:txBody>
                <a:bodyPr wrap="none" anchor="ctr"/>
                <a:lstStyle/>
                <a:p>
                  <a:endParaRPr lang="en-IN" b="1"/>
                </a:p>
              </p:txBody>
            </p:sp>
            <p:sp>
              <p:nvSpPr>
                <p:cNvPr id="13264" name="Freeform 523"/>
                <p:cNvSpPr>
                  <a:spLocks noChangeArrowheads="1"/>
                </p:cNvSpPr>
                <p:nvPr/>
              </p:nvSpPr>
              <p:spPr bwMode="auto">
                <a:xfrm>
                  <a:off x="1908" y="1774"/>
                  <a:ext cx="118" cy="68"/>
                </a:xfrm>
                <a:custGeom>
                  <a:avLst/>
                  <a:gdLst>
                    <a:gd name="T0" fmla="*/ 15 w 122"/>
                    <a:gd name="T1" fmla="*/ 2 h 86"/>
                    <a:gd name="T2" fmla="*/ 15 w 122"/>
                    <a:gd name="T3" fmla="*/ 2 h 86"/>
                    <a:gd name="T4" fmla="*/ 15 w 122"/>
                    <a:gd name="T5" fmla="*/ 2 h 86"/>
                    <a:gd name="T6" fmla="*/ 10 w 122"/>
                    <a:gd name="T7" fmla="*/ 2 h 86"/>
                    <a:gd name="T8" fmla="*/ 3 w 122"/>
                    <a:gd name="T9" fmla="*/ 2 h 86"/>
                    <a:gd name="T10" fmla="*/ 0 w 122"/>
                    <a:gd name="T11" fmla="*/ 0 h 86"/>
                    <a:gd name="T12" fmla="*/ 59 w 122"/>
                    <a:gd name="T13" fmla="*/ 0 h 86"/>
                    <a:gd name="T14" fmla="*/ 59 w 122"/>
                    <a:gd name="T15" fmla="*/ 2 h 86"/>
                    <a:gd name="T16" fmla="*/ 15 w 122"/>
                    <a:gd name="T17" fmla="*/ 2 h 86"/>
                    <a:gd name="T18" fmla="*/ 15 w 122"/>
                    <a:gd name="T19" fmla="*/ 2 h 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2"/>
                    <a:gd name="T31" fmla="*/ 0 h 86"/>
                    <a:gd name="T32" fmla="*/ 122 w 122"/>
                    <a:gd name="T33" fmla="*/ 86 h 8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2" h="86">
                      <a:moveTo>
                        <a:pt x="32" y="85"/>
                      </a:moveTo>
                      <a:lnTo>
                        <a:pt x="23" y="56"/>
                      </a:lnTo>
                      <a:lnTo>
                        <a:pt x="18" y="47"/>
                      </a:lnTo>
                      <a:lnTo>
                        <a:pt x="10" y="28"/>
                      </a:lnTo>
                      <a:lnTo>
                        <a:pt x="3" y="8"/>
                      </a:lnTo>
                      <a:lnTo>
                        <a:pt x="0" y="0"/>
                      </a:lnTo>
                      <a:lnTo>
                        <a:pt x="122" y="0"/>
                      </a:lnTo>
                      <a:lnTo>
                        <a:pt x="122" y="86"/>
                      </a:lnTo>
                      <a:lnTo>
                        <a:pt x="32" y="86"/>
                      </a:lnTo>
                      <a:lnTo>
                        <a:pt x="32" y="85"/>
                      </a:lnTo>
                      <a:close/>
                    </a:path>
                  </a:pathLst>
                </a:custGeom>
                <a:solidFill>
                  <a:srgbClr val="B4F0FA"/>
                </a:solidFill>
                <a:ln w="9360">
                  <a:solidFill>
                    <a:srgbClr val="B4F0FA"/>
                  </a:solidFill>
                  <a:round/>
                  <a:headEnd/>
                  <a:tailEnd/>
                </a:ln>
              </p:spPr>
              <p:txBody>
                <a:bodyPr wrap="none" anchor="ctr"/>
                <a:lstStyle/>
                <a:p>
                  <a:endParaRPr lang="en-IN" b="1"/>
                </a:p>
              </p:txBody>
            </p:sp>
            <p:sp>
              <p:nvSpPr>
                <p:cNvPr id="13265" name="Freeform 524"/>
                <p:cNvSpPr>
                  <a:spLocks noChangeArrowheads="1"/>
                </p:cNvSpPr>
                <p:nvPr/>
              </p:nvSpPr>
              <p:spPr bwMode="auto">
                <a:xfrm>
                  <a:off x="3314" y="1772"/>
                  <a:ext cx="779" cy="68"/>
                </a:xfrm>
                <a:custGeom>
                  <a:avLst/>
                  <a:gdLst>
                    <a:gd name="T0" fmla="*/ 3 w 783"/>
                    <a:gd name="T1" fmla="*/ 2 h 86"/>
                    <a:gd name="T2" fmla="*/ 16 w 783"/>
                    <a:gd name="T3" fmla="*/ 2 h 86"/>
                    <a:gd name="T4" fmla="*/ 24 w 783"/>
                    <a:gd name="T5" fmla="*/ 2 h 86"/>
                    <a:gd name="T6" fmla="*/ 31 w 783"/>
                    <a:gd name="T7" fmla="*/ 2 h 86"/>
                    <a:gd name="T8" fmla="*/ 33 w 783"/>
                    <a:gd name="T9" fmla="*/ 2 h 86"/>
                    <a:gd name="T10" fmla="*/ 46 w 783"/>
                    <a:gd name="T11" fmla="*/ 2 h 86"/>
                    <a:gd name="T12" fmla="*/ 60 w 783"/>
                    <a:gd name="T13" fmla="*/ 2 h 86"/>
                    <a:gd name="T14" fmla="*/ 66 w 783"/>
                    <a:gd name="T15" fmla="*/ 0 h 86"/>
                    <a:gd name="T16" fmla="*/ 633 w 783"/>
                    <a:gd name="T17" fmla="*/ 0 h 86"/>
                    <a:gd name="T18" fmla="*/ 637 w 783"/>
                    <a:gd name="T19" fmla="*/ 2 h 86"/>
                    <a:gd name="T20" fmla="*/ 645 w 783"/>
                    <a:gd name="T21" fmla="*/ 2 h 86"/>
                    <a:gd name="T22" fmla="*/ 648 w 783"/>
                    <a:gd name="T23" fmla="*/ 2 h 86"/>
                    <a:gd name="T24" fmla="*/ 658 w 783"/>
                    <a:gd name="T25" fmla="*/ 2 h 86"/>
                    <a:gd name="T26" fmla="*/ 670 w 783"/>
                    <a:gd name="T27" fmla="*/ 2 h 86"/>
                    <a:gd name="T28" fmla="*/ 676 w 783"/>
                    <a:gd name="T29" fmla="*/ 2 h 86"/>
                    <a:gd name="T30" fmla="*/ 680 w 783"/>
                    <a:gd name="T31" fmla="*/ 2 h 86"/>
                    <a:gd name="T32" fmla="*/ 694 w 783"/>
                    <a:gd name="T33" fmla="*/ 2 h 86"/>
                    <a:gd name="T34" fmla="*/ 694 w 783"/>
                    <a:gd name="T35" fmla="*/ 2 h 86"/>
                    <a:gd name="T36" fmla="*/ 670 w 783"/>
                    <a:gd name="T37" fmla="*/ 2 h 86"/>
                    <a:gd name="T38" fmla="*/ 669 w 783"/>
                    <a:gd name="T39" fmla="*/ 2 h 86"/>
                    <a:gd name="T40" fmla="*/ 667 w 783"/>
                    <a:gd name="T41" fmla="*/ 2 h 86"/>
                    <a:gd name="T42" fmla="*/ 648 w 783"/>
                    <a:gd name="T43" fmla="*/ 2 h 86"/>
                    <a:gd name="T44" fmla="*/ 646 w 783"/>
                    <a:gd name="T45" fmla="*/ 2 h 86"/>
                    <a:gd name="T46" fmla="*/ 645 w 783"/>
                    <a:gd name="T47" fmla="*/ 2 h 86"/>
                    <a:gd name="T48" fmla="*/ 0 w 783"/>
                    <a:gd name="T49" fmla="*/ 2 h 86"/>
                    <a:gd name="T50" fmla="*/ 3 w 783"/>
                    <a:gd name="T51" fmla="*/ 2 h 8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83"/>
                    <a:gd name="T79" fmla="*/ 0 h 86"/>
                    <a:gd name="T80" fmla="*/ 783 w 783"/>
                    <a:gd name="T81" fmla="*/ 86 h 8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83" h="86">
                      <a:moveTo>
                        <a:pt x="3" y="86"/>
                      </a:moveTo>
                      <a:lnTo>
                        <a:pt x="16" y="70"/>
                      </a:lnTo>
                      <a:lnTo>
                        <a:pt x="24" y="57"/>
                      </a:lnTo>
                      <a:lnTo>
                        <a:pt x="31" y="31"/>
                      </a:lnTo>
                      <a:lnTo>
                        <a:pt x="33" y="29"/>
                      </a:lnTo>
                      <a:lnTo>
                        <a:pt x="46" y="22"/>
                      </a:lnTo>
                      <a:lnTo>
                        <a:pt x="60" y="13"/>
                      </a:lnTo>
                      <a:lnTo>
                        <a:pt x="66" y="0"/>
                      </a:lnTo>
                      <a:lnTo>
                        <a:pt x="705" y="0"/>
                      </a:lnTo>
                      <a:lnTo>
                        <a:pt x="711" y="6"/>
                      </a:lnTo>
                      <a:lnTo>
                        <a:pt x="721" y="29"/>
                      </a:lnTo>
                      <a:lnTo>
                        <a:pt x="725" y="42"/>
                      </a:lnTo>
                      <a:lnTo>
                        <a:pt x="739" y="57"/>
                      </a:lnTo>
                      <a:lnTo>
                        <a:pt x="754" y="54"/>
                      </a:lnTo>
                      <a:lnTo>
                        <a:pt x="762" y="57"/>
                      </a:lnTo>
                      <a:lnTo>
                        <a:pt x="768" y="70"/>
                      </a:lnTo>
                      <a:lnTo>
                        <a:pt x="783" y="83"/>
                      </a:lnTo>
                      <a:lnTo>
                        <a:pt x="783" y="86"/>
                      </a:lnTo>
                      <a:lnTo>
                        <a:pt x="755" y="86"/>
                      </a:lnTo>
                      <a:lnTo>
                        <a:pt x="753" y="83"/>
                      </a:lnTo>
                      <a:lnTo>
                        <a:pt x="750" y="86"/>
                      </a:lnTo>
                      <a:lnTo>
                        <a:pt x="725" y="86"/>
                      </a:lnTo>
                      <a:lnTo>
                        <a:pt x="723" y="84"/>
                      </a:lnTo>
                      <a:lnTo>
                        <a:pt x="721" y="86"/>
                      </a:lnTo>
                      <a:lnTo>
                        <a:pt x="0" y="86"/>
                      </a:lnTo>
                      <a:lnTo>
                        <a:pt x="3" y="86"/>
                      </a:lnTo>
                      <a:close/>
                    </a:path>
                  </a:pathLst>
                </a:custGeom>
                <a:solidFill>
                  <a:srgbClr val="B4F0FA"/>
                </a:solidFill>
                <a:ln w="9360">
                  <a:solidFill>
                    <a:srgbClr val="B4F0FA"/>
                  </a:solidFill>
                  <a:round/>
                  <a:headEnd/>
                  <a:tailEnd/>
                </a:ln>
              </p:spPr>
              <p:txBody>
                <a:bodyPr wrap="none" anchor="ctr"/>
                <a:lstStyle/>
                <a:p>
                  <a:endParaRPr lang="en-IN" b="1"/>
                </a:p>
              </p:txBody>
            </p:sp>
            <p:sp>
              <p:nvSpPr>
                <p:cNvPr id="13266" name="Freeform 525"/>
                <p:cNvSpPr>
                  <a:spLocks noChangeArrowheads="1"/>
                </p:cNvSpPr>
                <p:nvPr/>
              </p:nvSpPr>
              <p:spPr bwMode="auto">
                <a:xfrm>
                  <a:off x="4122" y="1772"/>
                  <a:ext cx="136" cy="68"/>
                </a:xfrm>
                <a:custGeom>
                  <a:avLst/>
                  <a:gdLst>
                    <a:gd name="T0" fmla="*/ 25 w 140"/>
                    <a:gd name="T1" fmla="*/ 2 h 87"/>
                    <a:gd name="T2" fmla="*/ 17 w 140"/>
                    <a:gd name="T3" fmla="*/ 2 h 87"/>
                    <a:gd name="T4" fmla="*/ 17 w 140"/>
                    <a:gd name="T5" fmla="*/ 2 h 87"/>
                    <a:gd name="T6" fmla="*/ 17 w 140"/>
                    <a:gd name="T7" fmla="*/ 2 h 87"/>
                    <a:gd name="T8" fmla="*/ 8 w 140"/>
                    <a:gd name="T9" fmla="*/ 2 h 87"/>
                    <a:gd name="T10" fmla="*/ 0 w 140"/>
                    <a:gd name="T11" fmla="*/ 0 h 87"/>
                    <a:gd name="T12" fmla="*/ 50 w 140"/>
                    <a:gd name="T13" fmla="*/ 0 h 87"/>
                    <a:gd name="T14" fmla="*/ 50 w 140"/>
                    <a:gd name="T15" fmla="*/ 2 h 87"/>
                    <a:gd name="T16" fmla="*/ 74 w 140"/>
                    <a:gd name="T17" fmla="*/ 2 h 87"/>
                    <a:gd name="T18" fmla="*/ 74 w 140"/>
                    <a:gd name="T19" fmla="*/ 2 h 87"/>
                    <a:gd name="T20" fmla="*/ 25 w 140"/>
                    <a:gd name="T21" fmla="*/ 2 h 8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0"/>
                    <a:gd name="T34" fmla="*/ 0 h 87"/>
                    <a:gd name="T35" fmla="*/ 140 w 140"/>
                    <a:gd name="T36" fmla="*/ 87 h 8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0" h="87">
                      <a:moveTo>
                        <a:pt x="47" y="87"/>
                      </a:moveTo>
                      <a:lnTo>
                        <a:pt x="37" y="58"/>
                      </a:lnTo>
                      <a:lnTo>
                        <a:pt x="23" y="41"/>
                      </a:lnTo>
                      <a:lnTo>
                        <a:pt x="19" y="29"/>
                      </a:lnTo>
                      <a:lnTo>
                        <a:pt x="8" y="15"/>
                      </a:lnTo>
                      <a:lnTo>
                        <a:pt x="0" y="0"/>
                      </a:lnTo>
                      <a:lnTo>
                        <a:pt x="96" y="0"/>
                      </a:lnTo>
                      <a:lnTo>
                        <a:pt x="96" y="58"/>
                      </a:lnTo>
                      <a:lnTo>
                        <a:pt x="140" y="58"/>
                      </a:lnTo>
                      <a:lnTo>
                        <a:pt x="140" y="87"/>
                      </a:lnTo>
                      <a:lnTo>
                        <a:pt x="47" y="87"/>
                      </a:lnTo>
                      <a:close/>
                    </a:path>
                  </a:pathLst>
                </a:custGeom>
                <a:solidFill>
                  <a:srgbClr val="B4F0FA"/>
                </a:solidFill>
                <a:ln w="9360">
                  <a:solidFill>
                    <a:srgbClr val="B4F0FA"/>
                  </a:solidFill>
                  <a:round/>
                  <a:headEnd/>
                  <a:tailEnd/>
                </a:ln>
              </p:spPr>
              <p:txBody>
                <a:bodyPr wrap="none" anchor="ctr"/>
                <a:lstStyle/>
                <a:p>
                  <a:endParaRPr lang="en-IN" b="1"/>
                </a:p>
              </p:txBody>
            </p:sp>
            <p:sp>
              <p:nvSpPr>
                <p:cNvPr id="13267" name="Freeform 526"/>
                <p:cNvSpPr>
                  <a:spLocks noChangeArrowheads="1"/>
                </p:cNvSpPr>
                <p:nvPr/>
              </p:nvSpPr>
              <p:spPr bwMode="auto">
                <a:xfrm>
                  <a:off x="1130" y="1772"/>
                  <a:ext cx="22" cy="20"/>
                </a:xfrm>
                <a:custGeom>
                  <a:avLst/>
                  <a:gdLst>
                    <a:gd name="T0" fmla="*/ 3 w 26"/>
                    <a:gd name="T1" fmla="*/ 1 h 29"/>
                    <a:gd name="T2" fmla="*/ 3 w 26"/>
                    <a:gd name="T3" fmla="*/ 1 h 29"/>
                    <a:gd name="T4" fmla="*/ 3 w 26"/>
                    <a:gd name="T5" fmla="*/ 0 h 29"/>
                    <a:gd name="T6" fmla="*/ 0 w 26"/>
                    <a:gd name="T7" fmla="*/ 0 h 29"/>
                    <a:gd name="T8" fmla="*/ 3 w 26"/>
                    <a:gd name="T9" fmla="*/ 1 h 29"/>
                    <a:gd name="T10" fmla="*/ 0 60000 65536"/>
                    <a:gd name="T11" fmla="*/ 0 60000 65536"/>
                    <a:gd name="T12" fmla="*/ 0 60000 65536"/>
                    <a:gd name="T13" fmla="*/ 0 60000 65536"/>
                    <a:gd name="T14" fmla="*/ 0 60000 65536"/>
                    <a:gd name="T15" fmla="*/ 0 w 26"/>
                    <a:gd name="T16" fmla="*/ 0 h 29"/>
                    <a:gd name="T17" fmla="*/ 26 w 26"/>
                    <a:gd name="T18" fmla="*/ 29 h 29"/>
                  </a:gdLst>
                  <a:ahLst/>
                  <a:cxnLst>
                    <a:cxn ang="T10">
                      <a:pos x="T0" y="T1"/>
                    </a:cxn>
                    <a:cxn ang="T11">
                      <a:pos x="T2" y="T3"/>
                    </a:cxn>
                    <a:cxn ang="T12">
                      <a:pos x="T4" y="T5"/>
                    </a:cxn>
                    <a:cxn ang="T13">
                      <a:pos x="T6" y="T7"/>
                    </a:cxn>
                    <a:cxn ang="T14">
                      <a:pos x="T8" y="T9"/>
                    </a:cxn>
                  </a:cxnLst>
                  <a:rect l="T15" t="T16" r="T17" b="T18"/>
                  <a:pathLst>
                    <a:path w="26" h="29">
                      <a:moveTo>
                        <a:pt x="10" y="29"/>
                      </a:moveTo>
                      <a:lnTo>
                        <a:pt x="25" y="3"/>
                      </a:lnTo>
                      <a:lnTo>
                        <a:pt x="26" y="0"/>
                      </a:lnTo>
                      <a:lnTo>
                        <a:pt x="0" y="0"/>
                      </a:lnTo>
                      <a:lnTo>
                        <a:pt x="10" y="29"/>
                      </a:lnTo>
                      <a:close/>
                    </a:path>
                  </a:pathLst>
                </a:custGeom>
                <a:solidFill>
                  <a:srgbClr val="B4F0FA"/>
                </a:solidFill>
                <a:ln w="9360">
                  <a:solidFill>
                    <a:srgbClr val="B4F0FA"/>
                  </a:solidFill>
                  <a:round/>
                  <a:headEnd/>
                  <a:tailEnd/>
                </a:ln>
              </p:spPr>
              <p:txBody>
                <a:bodyPr wrap="none" anchor="ctr"/>
                <a:lstStyle/>
                <a:p>
                  <a:endParaRPr lang="en-IN" b="1"/>
                </a:p>
              </p:txBody>
            </p:sp>
            <p:sp>
              <p:nvSpPr>
                <p:cNvPr id="13268" name="Freeform 527"/>
                <p:cNvSpPr>
                  <a:spLocks noChangeArrowheads="1"/>
                </p:cNvSpPr>
                <p:nvPr/>
              </p:nvSpPr>
              <p:spPr bwMode="auto">
                <a:xfrm>
                  <a:off x="1377" y="1796"/>
                  <a:ext cx="0" cy="2"/>
                </a:xfrm>
                <a:custGeom>
                  <a:avLst/>
                  <a:gdLst>
                    <a:gd name="T0" fmla="*/ 0 w 2"/>
                    <a:gd name="T1" fmla="*/ 0 h 8"/>
                    <a:gd name="T2" fmla="*/ 0 w 2"/>
                    <a:gd name="T3" fmla="*/ 0 h 8"/>
                    <a:gd name="T4" fmla="*/ 0 w 2"/>
                    <a:gd name="T5" fmla="*/ 0 h 8"/>
                    <a:gd name="T6" fmla="*/ 0 w 2"/>
                    <a:gd name="T7" fmla="*/ 0 h 8"/>
                    <a:gd name="T8" fmla="*/ 0 60000 65536"/>
                    <a:gd name="T9" fmla="*/ 0 60000 65536"/>
                    <a:gd name="T10" fmla="*/ 0 60000 65536"/>
                    <a:gd name="T11" fmla="*/ 0 60000 65536"/>
                    <a:gd name="T12" fmla="*/ 0 w 2"/>
                    <a:gd name="T13" fmla="*/ 0 h 8"/>
                    <a:gd name="T14" fmla="*/ 0 w 2"/>
                    <a:gd name="T15" fmla="*/ 8 h 8"/>
                  </a:gdLst>
                  <a:ahLst/>
                  <a:cxnLst>
                    <a:cxn ang="T8">
                      <a:pos x="T0" y="T1"/>
                    </a:cxn>
                    <a:cxn ang="T9">
                      <a:pos x="T2" y="T3"/>
                    </a:cxn>
                    <a:cxn ang="T10">
                      <a:pos x="T4" y="T5"/>
                    </a:cxn>
                    <a:cxn ang="T11">
                      <a:pos x="T6" y="T7"/>
                    </a:cxn>
                  </a:cxnLst>
                  <a:rect l="T12" t="T13" r="T14" b="T15"/>
                  <a:pathLst>
                    <a:path w="2" h="8">
                      <a:moveTo>
                        <a:pt x="2" y="8"/>
                      </a:moveTo>
                      <a:lnTo>
                        <a:pt x="2" y="0"/>
                      </a:lnTo>
                      <a:lnTo>
                        <a:pt x="0" y="0"/>
                      </a:lnTo>
                      <a:lnTo>
                        <a:pt x="2" y="8"/>
                      </a:lnTo>
                      <a:close/>
                    </a:path>
                  </a:pathLst>
                </a:custGeom>
                <a:solidFill>
                  <a:srgbClr val="B4F0FA"/>
                </a:solidFill>
                <a:ln w="9360">
                  <a:solidFill>
                    <a:srgbClr val="B4F0FA"/>
                  </a:solidFill>
                  <a:round/>
                  <a:headEnd/>
                  <a:tailEnd/>
                </a:ln>
              </p:spPr>
              <p:txBody>
                <a:bodyPr wrap="none" anchor="ctr"/>
                <a:lstStyle/>
                <a:p>
                  <a:endParaRPr lang="en-IN" b="1"/>
                </a:p>
              </p:txBody>
            </p:sp>
            <p:sp>
              <p:nvSpPr>
                <p:cNvPr id="13269" name="Freeform 528"/>
                <p:cNvSpPr>
                  <a:spLocks noChangeArrowheads="1"/>
                </p:cNvSpPr>
                <p:nvPr/>
              </p:nvSpPr>
              <p:spPr bwMode="auto">
                <a:xfrm>
                  <a:off x="1042" y="1796"/>
                  <a:ext cx="37" cy="44"/>
                </a:xfrm>
                <a:custGeom>
                  <a:avLst/>
                  <a:gdLst>
                    <a:gd name="T0" fmla="*/ 0 w 41"/>
                    <a:gd name="T1" fmla="*/ 2 h 58"/>
                    <a:gd name="T2" fmla="*/ 2 w 41"/>
                    <a:gd name="T3" fmla="*/ 2 h 58"/>
                    <a:gd name="T4" fmla="*/ 5 w 41"/>
                    <a:gd name="T5" fmla="*/ 0 h 58"/>
                    <a:gd name="T6" fmla="*/ 5 w 41"/>
                    <a:gd name="T7" fmla="*/ 0 h 58"/>
                    <a:gd name="T8" fmla="*/ 5 w 41"/>
                    <a:gd name="T9" fmla="*/ 2 h 58"/>
                    <a:gd name="T10" fmla="*/ 5 w 41"/>
                    <a:gd name="T11" fmla="*/ 2 h 58"/>
                    <a:gd name="T12" fmla="*/ 0 w 41"/>
                    <a:gd name="T13" fmla="*/ 2 h 58"/>
                    <a:gd name="T14" fmla="*/ 0 60000 65536"/>
                    <a:gd name="T15" fmla="*/ 0 60000 65536"/>
                    <a:gd name="T16" fmla="*/ 0 60000 65536"/>
                    <a:gd name="T17" fmla="*/ 0 60000 65536"/>
                    <a:gd name="T18" fmla="*/ 0 60000 65536"/>
                    <a:gd name="T19" fmla="*/ 0 60000 65536"/>
                    <a:gd name="T20" fmla="*/ 0 60000 65536"/>
                    <a:gd name="T21" fmla="*/ 0 w 41"/>
                    <a:gd name="T22" fmla="*/ 0 h 58"/>
                    <a:gd name="T23" fmla="*/ 41 w 41"/>
                    <a:gd name="T24" fmla="*/ 58 h 5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58">
                      <a:moveTo>
                        <a:pt x="0" y="58"/>
                      </a:moveTo>
                      <a:lnTo>
                        <a:pt x="2" y="29"/>
                      </a:lnTo>
                      <a:lnTo>
                        <a:pt x="7" y="0"/>
                      </a:lnTo>
                      <a:lnTo>
                        <a:pt x="41" y="0"/>
                      </a:lnTo>
                      <a:lnTo>
                        <a:pt x="37" y="29"/>
                      </a:lnTo>
                      <a:lnTo>
                        <a:pt x="36" y="58"/>
                      </a:lnTo>
                      <a:lnTo>
                        <a:pt x="0" y="58"/>
                      </a:lnTo>
                      <a:close/>
                    </a:path>
                  </a:pathLst>
                </a:custGeom>
                <a:solidFill>
                  <a:srgbClr val="E1FFFF"/>
                </a:solidFill>
                <a:ln w="9360">
                  <a:solidFill>
                    <a:srgbClr val="E1FFFF"/>
                  </a:solidFill>
                  <a:round/>
                  <a:headEnd/>
                  <a:tailEnd/>
                </a:ln>
              </p:spPr>
              <p:txBody>
                <a:bodyPr wrap="none" anchor="ctr"/>
                <a:lstStyle/>
                <a:p>
                  <a:endParaRPr lang="en-IN" b="1"/>
                </a:p>
              </p:txBody>
            </p:sp>
            <p:sp>
              <p:nvSpPr>
                <p:cNvPr id="13270" name="Freeform 529"/>
                <p:cNvSpPr>
                  <a:spLocks noChangeArrowheads="1"/>
                </p:cNvSpPr>
                <p:nvPr/>
              </p:nvSpPr>
              <p:spPr bwMode="auto">
                <a:xfrm>
                  <a:off x="1923" y="1771"/>
                  <a:ext cx="100" cy="52"/>
                </a:xfrm>
                <a:custGeom>
                  <a:avLst/>
                  <a:gdLst>
                    <a:gd name="T0" fmla="*/ 22 w 104"/>
                    <a:gd name="T1" fmla="*/ 2 h 67"/>
                    <a:gd name="T2" fmla="*/ 24 w 104"/>
                    <a:gd name="T3" fmla="*/ 2 h 67"/>
                    <a:gd name="T4" fmla="*/ 26 w 104"/>
                    <a:gd name="T5" fmla="*/ 2 h 67"/>
                    <a:gd name="T6" fmla="*/ 33 w 104"/>
                    <a:gd name="T7" fmla="*/ 2 h 67"/>
                    <a:gd name="T8" fmla="*/ 37 w 104"/>
                    <a:gd name="T9" fmla="*/ 2 h 67"/>
                    <a:gd name="T10" fmla="*/ 42 w 104"/>
                    <a:gd name="T11" fmla="*/ 2 h 67"/>
                    <a:gd name="T12" fmla="*/ 44 w 104"/>
                    <a:gd name="T13" fmla="*/ 2 h 67"/>
                    <a:gd name="T14" fmla="*/ 44 w 104"/>
                    <a:gd name="T15" fmla="*/ 0 h 67"/>
                    <a:gd name="T16" fmla="*/ 0 w 104"/>
                    <a:gd name="T17" fmla="*/ 0 h 67"/>
                    <a:gd name="T18" fmla="*/ 1 w 104"/>
                    <a:gd name="T19" fmla="*/ 2 h 67"/>
                    <a:gd name="T20" fmla="*/ 13 w 104"/>
                    <a:gd name="T21" fmla="*/ 2 h 67"/>
                    <a:gd name="T22" fmla="*/ 13 w 104"/>
                    <a:gd name="T23" fmla="*/ 2 h 67"/>
                    <a:gd name="T24" fmla="*/ 13 w 104"/>
                    <a:gd name="T25" fmla="*/ 2 h 67"/>
                    <a:gd name="T26" fmla="*/ 16 w 104"/>
                    <a:gd name="T27" fmla="*/ 2 h 67"/>
                    <a:gd name="T28" fmla="*/ 21 w 104"/>
                    <a:gd name="T29" fmla="*/ 2 h 67"/>
                    <a:gd name="T30" fmla="*/ 22 w 104"/>
                    <a:gd name="T31" fmla="*/ 2 h 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
                    <a:gd name="T49" fmla="*/ 0 h 67"/>
                    <a:gd name="T50" fmla="*/ 104 w 104"/>
                    <a:gd name="T51" fmla="*/ 67 h 6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 h="67">
                      <a:moveTo>
                        <a:pt x="47" y="66"/>
                      </a:moveTo>
                      <a:lnTo>
                        <a:pt x="55" y="60"/>
                      </a:lnTo>
                      <a:lnTo>
                        <a:pt x="61" y="57"/>
                      </a:lnTo>
                      <a:lnTo>
                        <a:pt x="75" y="51"/>
                      </a:lnTo>
                      <a:lnTo>
                        <a:pt x="90" y="38"/>
                      </a:lnTo>
                      <a:lnTo>
                        <a:pt x="101" y="58"/>
                      </a:lnTo>
                      <a:lnTo>
                        <a:pt x="104" y="67"/>
                      </a:lnTo>
                      <a:lnTo>
                        <a:pt x="104" y="0"/>
                      </a:lnTo>
                      <a:lnTo>
                        <a:pt x="0" y="0"/>
                      </a:lnTo>
                      <a:lnTo>
                        <a:pt x="1" y="2"/>
                      </a:lnTo>
                      <a:lnTo>
                        <a:pt x="15" y="27"/>
                      </a:lnTo>
                      <a:lnTo>
                        <a:pt x="17" y="29"/>
                      </a:lnTo>
                      <a:lnTo>
                        <a:pt x="30" y="52"/>
                      </a:lnTo>
                      <a:lnTo>
                        <a:pt x="38" y="58"/>
                      </a:lnTo>
                      <a:lnTo>
                        <a:pt x="45" y="64"/>
                      </a:lnTo>
                      <a:lnTo>
                        <a:pt x="47" y="66"/>
                      </a:lnTo>
                      <a:close/>
                    </a:path>
                  </a:pathLst>
                </a:custGeom>
                <a:solidFill>
                  <a:srgbClr val="E1FFFF"/>
                </a:solidFill>
                <a:ln w="9360">
                  <a:solidFill>
                    <a:srgbClr val="E1FFFF"/>
                  </a:solidFill>
                  <a:round/>
                  <a:headEnd/>
                  <a:tailEnd/>
                </a:ln>
              </p:spPr>
              <p:txBody>
                <a:bodyPr wrap="none" anchor="ctr"/>
                <a:lstStyle/>
                <a:p>
                  <a:endParaRPr lang="en-IN" b="1"/>
                </a:p>
              </p:txBody>
            </p:sp>
            <p:sp>
              <p:nvSpPr>
                <p:cNvPr id="13271" name="Freeform 530"/>
                <p:cNvSpPr>
                  <a:spLocks noChangeArrowheads="1"/>
                </p:cNvSpPr>
                <p:nvPr/>
              </p:nvSpPr>
              <p:spPr bwMode="auto">
                <a:xfrm>
                  <a:off x="3729" y="1772"/>
                  <a:ext cx="203" cy="68"/>
                </a:xfrm>
                <a:custGeom>
                  <a:avLst/>
                  <a:gdLst>
                    <a:gd name="T0" fmla="*/ 25 w 207"/>
                    <a:gd name="T1" fmla="*/ 2 h 87"/>
                    <a:gd name="T2" fmla="*/ 23 w 207"/>
                    <a:gd name="T3" fmla="*/ 2 h 87"/>
                    <a:gd name="T4" fmla="*/ 15 w 207"/>
                    <a:gd name="T5" fmla="*/ 2 h 87"/>
                    <a:gd name="T6" fmla="*/ 12 w 207"/>
                    <a:gd name="T7" fmla="*/ 2 h 87"/>
                    <a:gd name="T8" fmla="*/ 0 w 207"/>
                    <a:gd name="T9" fmla="*/ 0 h 87"/>
                    <a:gd name="T10" fmla="*/ 133 w 207"/>
                    <a:gd name="T11" fmla="*/ 0 h 87"/>
                    <a:gd name="T12" fmla="*/ 125 w 207"/>
                    <a:gd name="T13" fmla="*/ 2 h 87"/>
                    <a:gd name="T14" fmla="*/ 116 w 207"/>
                    <a:gd name="T15" fmla="*/ 2 h 87"/>
                    <a:gd name="T16" fmla="*/ 108 w 207"/>
                    <a:gd name="T17" fmla="*/ 2 h 87"/>
                    <a:gd name="T18" fmla="*/ 107 w 207"/>
                    <a:gd name="T19" fmla="*/ 2 h 87"/>
                    <a:gd name="T20" fmla="*/ 98 w 207"/>
                    <a:gd name="T21" fmla="*/ 2 h 87"/>
                    <a:gd name="T22" fmla="*/ 89 w 207"/>
                    <a:gd name="T23" fmla="*/ 2 h 87"/>
                    <a:gd name="T24" fmla="*/ 81 w 207"/>
                    <a:gd name="T25" fmla="*/ 2 h 87"/>
                    <a:gd name="T26" fmla="*/ 75 w 207"/>
                    <a:gd name="T27" fmla="*/ 2 h 87"/>
                    <a:gd name="T28" fmla="*/ 69 w 207"/>
                    <a:gd name="T29" fmla="*/ 2 h 87"/>
                    <a:gd name="T30" fmla="*/ 67 w 207"/>
                    <a:gd name="T31" fmla="*/ 2 h 87"/>
                    <a:gd name="T32" fmla="*/ 25 w 207"/>
                    <a:gd name="T33" fmla="*/ 2 h 87"/>
                    <a:gd name="T34" fmla="*/ 25 w 207"/>
                    <a:gd name="T35" fmla="*/ 2 h 8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7"/>
                    <a:gd name="T55" fmla="*/ 0 h 87"/>
                    <a:gd name="T56" fmla="*/ 207 w 207"/>
                    <a:gd name="T57" fmla="*/ 87 h 8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7" h="87">
                      <a:moveTo>
                        <a:pt x="26" y="87"/>
                      </a:moveTo>
                      <a:lnTo>
                        <a:pt x="23" y="58"/>
                      </a:lnTo>
                      <a:lnTo>
                        <a:pt x="15" y="38"/>
                      </a:lnTo>
                      <a:lnTo>
                        <a:pt x="12" y="29"/>
                      </a:lnTo>
                      <a:lnTo>
                        <a:pt x="0" y="0"/>
                      </a:lnTo>
                      <a:lnTo>
                        <a:pt x="207" y="0"/>
                      </a:lnTo>
                      <a:lnTo>
                        <a:pt x="194" y="25"/>
                      </a:lnTo>
                      <a:lnTo>
                        <a:pt x="179" y="33"/>
                      </a:lnTo>
                      <a:lnTo>
                        <a:pt x="166" y="56"/>
                      </a:lnTo>
                      <a:lnTo>
                        <a:pt x="165" y="59"/>
                      </a:lnTo>
                      <a:lnTo>
                        <a:pt x="150" y="49"/>
                      </a:lnTo>
                      <a:lnTo>
                        <a:pt x="136" y="48"/>
                      </a:lnTo>
                      <a:lnTo>
                        <a:pt x="128" y="56"/>
                      </a:lnTo>
                      <a:lnTo>
                        <a:pt x="120" y="72"/>
                      </a:lnTo>
                      <a:lnTo>
                        <a:pt x="106" y="77"/>
                      </a:lnTo>
                      <a:lnTo>
                        <a:pt x="100" y="85"/>
                      </a:lnTo>
                      <a:lnTo>
                        <a:pt x="28" y="85"/>
                      </a:lnTo>
                      <a:lnTo>
                        <a:pt x="26" y="87"/>
                      </a:lnTo>
                      <a:close/>
                    </a:path>
                  </a:pathLst>
                </a:custGeom>
                <a:solidFill>
                  <a:srgbClr val="E1FFFF"/>
                </a:solidFill>
                <a:ln w="9360">
                  <a:solidFill>
                    <a:srgbClr val="E1FFFF"/>
                  </a:solidFill>
                  <a:round/>
                  <a:headEnd/>
                  <a:tailEnd/>
                </a:ln>
              </p:spPr>
              <p:txBody>
                <a:bodyPr wrap="none" anchor="ctr"/>
                <a:lstStyle/>
                <a:p>
                  <a:endParaRPr lang="en-IN" b="1"/>
                </a:p>
              </p:txBody>
            </p:sp>
            <p:sp>
              <p:nvSpPr>
                <p:cNvPr id="13272" name="Freeform 531"/>
                <p:cNvSpPr>
                  <a:spLocks noChangeArrowheads="1"/>
                </p:cNvSpPr>
                <p:nvPr/>
              </p:nvSpPr>
              <p:spPr bwMode="auto">
                <a:xfrm>
                  <a:off x="4222" y="1821"/>
                  <a:ext cx="34" cy="17"/>
                </a:xfrm>
                <a:custGeom>
                  <a:avLst/>
                  <a:gdLst>
                    <a:gd name="T0" fmla="*/ 4 w 38"/>
                    <a:gd name="T1" fmla="*/ 1 h 25"/>
                    <a:gd name="T2" fmla="*/ 4 w 38"/>
                    <a:gd name="T3" fmla="*/ 1 h 25"/>
                    <a:gd name="T4" fmla="*/ 4 w 38"/>
                    <a:gd name="T5" fmla="*/ 1 h 25"/>
                    <a:gd name="T6" fmla="*/ 4 w 38"/>
                    <a:gd name="T7" fmla="*/ 0 h 25"/>
                    <a:gd name="T8" fmla="*/ 0 w 38"/>
                    <a:gd name="T9" fmla="*/ 0 h 25"/>
                    <a:gd name="T10" fmla="*/ 4 w 38"/>
                    <a:gd name="T11" fmla="*/ 1 h 25"/>
                    <a:gd name="T12" fmla="*/ 4 w 38"/>
                    <a:gd name="T13" fmla="*/ 1 h 25"/>
                    <a:gd name="T14" fmla="*/ 0 60000 65536"/>
                    <a:gd name="T15" fmla="*/ 0 60000 65536"/>
                    <a:gd name="T16" fmla="*/ 0 60000 65536"/>
                    <a:gd name="T17" fmla="*/ 0 60000 65536"/>
                    <a:gd name="T18" fmla="*/ 0 60000 65536"/>
                    <a:gd name="T19" fmla="*/ 0 60000 65536"/>
                    <a:gd name="T20" fmla="*/ 0 60000 65536"/>
                    <a:gd name="T21" fmla="*/ 0 w 38"/>
                    <a:gd name="T22" fmla="*/ 0 h 25"/>
                    <a:gd name="T23" fmla="*/ 38 w 38"/>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 h="25">
                      <a:moveTo>
                        <a:pt x="9" y="14"/>
                      </a:moveTo>
                      <a:lnTo>
                        <a:pt x="24" y="23"/>
                      </a:lnTo>
                      <a:lnTo>
                        <a:pt x="38" y="25"/>
                      </a:lnTo>
                      <a:lnTo>
                        <a:pt x="38" y="0"/>
                      </a:lnTo>
                      <a:lnTo>
                        <a:pt x="0" y="0"/>
                      </a:lnTo>
                      <a:lnTo>
                        <a:pt x="8" y="13"/>
                      </a:lnTo>
                      <a:lnTo>
                        <a:pt x="9" y="14"/>
                      </a:lnTo>
                      <a:close/>
                    </a:path>
                  </a:pathLst>
                </a:custGeom>
                <a:solidFill>
                  <a:srgbClr val="E1FFFF"/>
                </a:solidFill>
                <a:ln w="9360">
                  <a:solidFill>
                    <a:srgbClr val="E1FFFF"/>
                  </a:solidFill>
                  <a:round/>
                  <a:headEnd/>
                  <a:tailEnd/>
                </a:ln>
              </p:spPr>
              <p:txBody>
                <a:bodyPr wrap="none" anchor="ctr"/>
                <a:lstStyle/>
                <a:p>
                  <a:endParaRPr lang="en-IN" b="1"/>
                </a:p>
              </p:txBody>
            </p:sp>
            <p:sp>
              <p:nvSpPr>
                <p:cNvPr id="13273" name="Freeform 532"/>
                <p:cNvSpPr>
                  <a:spLocks noChangeArrowheads="1"/>
                </p:cNvSpPr>
                <p:nvPr/>
              </p:nvSpPr>
              <p:spPr bwMode="auto">
                <a:xfrm>
                  <a:off x="3451" y="1772"/>
                  <a:ext cx="187" cy="32"/>
                </a:xfrm>
                <a:custGeom>
                  <a:avLst/>
                  <a:gdLst>
                    <a:gd name="T0" fmla="*/ 33 w 191"/>
                    <a:gd name="T1" fmla="*/ 1 h 43"/>
                    <a:gd name="T2" fmla="*/ 48 w 191"/>
                    <a:gd name="T3" fmla="*/ 1 h 43"/>
                    <a:gd name="T4" fmla="*/ 56 w 191"/>
                    <a:gd name="T5" fmla="*/ 1 h 43"/>
                    <a:gd name="T6" fmla="*/ 62 w 191"/>
                    <a:gd name="T7" fmla="*/ 1 h 43"/>
                    <a:gd name="T8" fmla="*/ 62 w 191"/>
                    <a:gd name="T9" fmla="*/ 1 h 43"/>
                    <a:gd name="T10" fmla="*/ 68 w 191"/>
                    <a:gd name="T11" fmla="*/ 1 h 43"/>
                    <a:gd name="T12" fmla="*/ 79 w 191"/>
                    <a:gd name="T13" fmla="*/ 1 h 43"/>
                    <a:gd name="T14" fmla="*/ 87 w 191"/>
                    <a:gd name="T15" fmla="*/ 1 h 43"/>
                    <a:gd name="T16" fmla="*/ 89 w 191"/>
                    <a:gd name="T17" fmla="*/ 1 h 43"/>
                    <a:gd name="T18" fmla="*/ 93 w 191"/>
                    <a:gd name="T19" fmla="*/ 1 h 43"/>
                    <a:gd name="T20" fmla="*/ 98 w 191"/>
                    <a:gd name="T21" fmla="*/ 1 h 43"/>
                    <a:gd name="T22" fmla="*/ 107 w 191"/>
                    <a:gd name="T23" fmla="*/ 1 h 43"/>
                    <a:gd name="T24" fmla="*/ 115 w 191"/>
                    <a:gd name="T25" fmla="*/ 1 h 43"/>
                    <a:gd name="T26" fmla="*/ 118 w 191"/>
                    <a:gd name="T27" fmla="*/ 0 h 43"/>
                    <a:gd name="T28" fmla="*/ 0 w 191"/>
                    <a:gd name="T29" fmla="*/ 0 h 43"/>
                    <a:gd name="T30" fmla="*/ 7 w 191"/>
                    <a:gd name="T31" fmla="*/ 1 h 43"/>
                    <a:gd name="T32" fmla="*/ 22 w 191"/>
                    <a:gd name="T33" fmla="*/ 1 h 43"/>
                    <a:gd name="T34" fmla="*/ 23 w 191"/>
                    <a:gd name="T35" fmla="*/ 1 h 43"/>
                    <a:gd name="T36" fmla="*/ 23 w 191"/>
                    <a:gd name="T37" fmla="*/ 1 h 43"/>
                    <a:gd name="T38" fmla="*/ 30 w 191"/>
                    <a:gd name="T39" fmla="*/ 1 h 43"/>
                    <a:gd name="T40" fmla="*/ 33 w 191"/>
                    <a:gd name="T41" fmla="*/ 1 h 4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1"/>
                    <a:gd name="T64" fmla="*/ 0 h 43"/>
                    <a:gd name="T65" fmla="*/ 191 w 191"/>
                    <a:gd name="T66" fmla="*/ 43 h 4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1" h="43">
                      <a:moveTo>
                        <a:pt x="55" y="36"/>
                      </a:moveTo>
                      <a:lnTo>
                        <a:pt x="70" y="43"/>
                      </a:lnTo>
                      <a:lnTo>
                        <a:pt x="84" y="41"/>
                      </a:lnTo>
                      <a:lnTo>
                        <a:pt x="98" y="32"/>
                      </a:lnTo>
                      <a:lnTo>
                        <a:pt x="100" y="30"/>
                      </a:lnTo>
                      <a:lnTo>
                        <a:pt x="113" y="18"/>
                      </a:lnTo>
                      <a:lnTo>
                        <a:pt x="127" y="20"/>
                      </a:lnTo>
                      <a:lnTo>
                        <a:pt x="139" y="29"/>
                      </a:lnTo>
                      <a:lnTo>
                        <a:pt x="142" y="31"/>
                      </a:lnTo>
                      <a:lnTo>
                        <a:pt x="148" y="29"/>
                      </a:lnTo>
                      <a:lnTo>
                        <a:pt x="156" y="25"/>
                      </a:lnTo>
                      <a:lnTo>
                        <a:pt x="170" y="15"/>
                      </a:lnTo>
                      <a:lnTo>
                        <a:pt x="185" y="8"/>
                      </a:lnTo>
                      <a:lnTo>
                        <a:pt x="191" y="0"/>
                      </a:lnTo>
                      <a:lnTo>
                        <a:pt x="0" y="0"/>
                      </a:lnTo>
                      <a:lnTo>
                        <a:pt x="7" y="4"/>
                      </a:lnTo>
                      <a:lnTo>
                        <a:pt x="22" y="17"/>
                      </a:lnTo>
                      <a:lnTo>
                        <a:pt x="36" y="20"/>
                      </a:lnTo>
                      <a:lnTo>
                        <a:pt x="43" y="29"/>
                      </a:lnTo>
                      <a:lnTo>
                        <a:pt x="52" y="36"/>
                      </a:lnTo>
                      <a:lnTo>
                        <a:pt x="55" y="36"/>
                      </a:lnTo>
                      <a:close/>
                    </a:path>
                  </a:pathLst>
                </a:custGeom>
                <a:solidFill>
                  <a:srgbClr val="E1FFFF"/>
                </a:solidFill>
                <a:ln w="9360">
                  <a:solidFill>
                    <a:srgbClr val="E1FFFF"/>
                  </a:solidFill>
                  <a:round/>
                  <a:headEnd/>
                  <a:tailEnd/>
                </a:ln>
              </p:spPr>
              <p:txBody>
                <a:bodyPr wrap="none" anchor="ctr"/>
                <a:lstStyle/>
                <a:p>
                  <a:endParaRPr lang="en-IN" b="1"/>
                </a:p>
              </p:txBody>
            </p:sp>
            <p:sp>
              <p:nvSpPr>
                <p:cNvPr id="13274" name="Freeform 533"/>
                <p:cNvSpPr>
                  <a:spLocks noChangeArrowheads="1"/>
                </p:cNvSpPr>
                <p:nvPr/>
              </p:nvSpPr>
              <p:spPr bwMode="auto">
                <a:xfrm>
                  <a:off x="4139" y="1772"/>
                  <a:ext cx="74" cy="29"/>
                </a:xfrm>
                <a:custGeom>
                  <a:avLst/>
                  <a:gdLst>
                    <a:gd name="T0" fmla="*/ 15 w 78"/>
                    <a:gd name="T1" fmla="*/ 1 h 40"/>
                    <a:gd name="T2" fmla="*/ 20 w 78"/>
                    <a:gd name="T3" fmla="*/ 1 h 40"/>
                    <a:gd name="T4" fmla="*/ 25 w 78"/>
                    <a:gd name="T5" fmla="*/ 1 h 40"/>
                    <a:gd name="T6" fmla="*/ 25 w 78"/>
                    <a:gd name="T7" fmla="*/ 0 h 40"/>
                    <a:gd name="T8" fmla="*/ 0 w 78"/>
                    <a:gd name="T9" fmla="*/ 0 h 40"/>
                    <a:gd name="T10" fmla="*/ 3 w 78"/>
                    <a:gd name="T11" fmla="*/ 1 h 40"/>
                    <a:gd name="T12" fmla="*/ 9 w 78"/>
                    <a:gd name="T13" fmla="*/ 1 h 40"/>
                    <a:gd name="T14" fmla="*/ 9 w 78"/>
                    <a:gd name="T15" fmla="*/ 1 h 40"/>
                    <a:gd name="T16" fmla="*/ 13 w 78"/>
                    <a:gd name="T17" fmla="*/ 1 h 40"/>
                    <a:gd name="T18" fmla="*/ 15 w 78"/>
                    <a:gd name="T19" fmla="*/ 1 h 40"/>
                    <a:gd name="T20" fmla="*/ 15 w 78"/>
                    <a:gd name="T21" fmla="*/ 1 h 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8"/>
                    <a:gd name="T34" fmla="*/ 0 h 40"/>
                    <a:gd name="T35" fmla="*/ 78 w 78"/>
                    <a:gd name="T36" fmla="*/ 40 h 4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8" h="40">
                      <a:moveTo>
                        <a:pt x="49" y="34"/>
                      </a:moveTo>
                      <a:lnTo>
                        <a:pt x="63" y="31"/>
                      </a:lnTo>
                      <a:lnTo>
                        <a:pt x="78" y="40"/>
                      </a:lnTo>
                      <a:lnTo>
                        <a:pt x="78" y="0"/>
                      </a:lnTo>
                      <a:lnTo>
                        <a:pt x="0" y="0"/>
                      </a:lnTo>
                      <a:lnTo>
                        <a:pt x="3" y="6"/>
                      </a:lnTo>
                      <a:lnTo>
                        <a:pt x="18" y="19"/>
                      </a:lnTo>
                      <a:lnTo>
                        <a:pt x="32" y="26"/>
                      </a:lnTo>
                      <a:lnTo>
                        <a:pt x="39" y="29"/>
                      </a:lnTo>
                      <a:lnTo>
                        <a:pt x="48" y="34"/>
                      </a:lnTo>
                      <a:lnTo>
                        <a:pt x="49" y="34"/>
                      </a:lnTo>
                      <a:close/>
                    </a:path>
                  </a:pathLst>
                </a:custGeom>
                <a:solidFill>
                  <a:srgbClr val="E1FFFF"/>
                </a:solidFill>
                <a:ln w="9360">
                  <a:solidFill>
                    <a:srgbClr val="E1FFFF"/>
                  </a:solidFill>
                  <a:round/>
                  <a:headEnd/>
                  <a:tailEnd/>
                </a:ln>
              </p:spPr>
              <p:txBody>
                <a:bodyPr wrap="none" anchor="ctr"/>
                <a:lstStyle/>
                <a:p>
                  <a:endParaRPr lang="en-IN" b="1"/>
                </a:p>
              </p:txBody>
            </p:sp>
            <p:sp>
              <p:nvSpPr>
                <p:cNvPr id="13275" name="Freeform 534"/>
                <p:cNvSpPr>
                  <a:spLocks noChangeArrowheads="1"/>
                </p:cNvSpPr>
                <p:nvPr/>
              </p:nvSpPr>
              <p:spPr bwMode="auto">
                <a:xfrm>
                  <a:off x="1083" y="1772"/>
                  <a:ext cx="3" cy="17"/>
                </a:xfrm>
                <a:custGeom>
                  <a:avLst/>
                  <a:gdLst>
                    <a:gd name="T0" fmla="*/ 0 w 7"/>
                    <a:gd name="T1" fmla="*/ 1 h 25"/>
                    <a:gd name="T2" fmla="*/ 0 w 7"/>
                    <a:gd name="T3" fmla="*/ 0 h 25"/>
                    <a:gd name="T4" fmla="*/ 0 w 7"/>
                    <a:gd name="T5" fmla="*/ 0 h 25"/>
                    <a:gd name="T6" fmla="*/ 0 w 7"/>
                    <a:gd name="T7" fmla="*/ 1 h 25"/>
                    <a:gd name="T8" fmla="*/ 0 60000 65536"/>
                    <a:gd name="T9" fmla="*/ 0 60000 65536"/>
                    <a:gd name="T10" fmla="*/ 0 60000 65536"/>
                    <a:gd name="T11" fmla="*/ 0 60000 65536"/>
                    <a:gd name="T12" fmla="*/ 0 w 7"/>
                    <a:gd name="T13" fmla="*/ 0 h 25"/>
                    <a:gd name="T14" fmla="*/ 7 w 7"/>
                    <a:gd name="T15" fmla="*/ 25 h 25"/>
                  </a:gdLst>
                  <a:ahLst/>
                  <a:cxnLst>
                    <a:cxn ang="T8">
                      <a:pos x="T0" y="T1"/>
                    </a:cxn>
                    <a:cxn ang="T9">
                      <a:pos x="T2" y="T3"/>
                    </a:cxn>
                    <a:cxn ang="T10">
                      <a:pos x="T4" y="T5"/>
                    </a:cxn>
                    <a:cxn ang="T11">
                      <a:pos x="T6" y="T7"/>
                    </a:cxn>
                  </a:cxnLst>
                  <a:rect l="T12" t="T13" r="T14" b="T15"/>
                  <a:pathLst>
                    <a:path w="7" h="25">
                      <a:moveTo>
                        <a:pt x="0" y="25"/>
                      </a:moveTo>
                      <a:lnTo>
                        <a:pt x="0" y="0"/>
                      </a:lnTo>
                      <a:lnTo>
                        <a:pt x="7" y="0"/>
                      </a:lnTo>
                      <a:lnTo>
                        <a:pt x="0" y="25"/>
                      </a:lnTo>
                      <a:close/>
                    </a:path>
                  </a:pathLst>
                </a:custGeom>
                <a:solidFill>
                  <a:srgbClr val="E1FFFF"/>
                </a:solidFill>
                <a:ln w="9360">
                  <a:solidFill>
                    <a:srgbClr val="E1FFFF"/>
                  </a:solidFill>
                  <a:round/>
                  <a:headEnd/>
                  <a:tailEnd/>
                </a:ln>
              </p:spPr>
              <p:txBody>
                <a:bodyPr wrap="none" anchor="ctr"/>
                <a:lstStyle/>
                <a:p>
                  <a:endParaRPr lang="en-IN" b="1"/>
                </a:p>
              </p:txBody>
            </p:sp>
            <p:sp>
              <p:nvSpPr>
                <p:cNvPr id="13276" name="Freeform 535"/>
                <p:cNvSpPr>
                  <a:spLocks noChangeArrowheads="1"/>
                </p:cNvSpPr>
                <p:nvPr/>
              </p:nvSpPr>
              <p:spPr bwMode="auto">
                <a:xfrm>
                  <a:off x="1710" y="1772"/>
                  <a:ext cx="5" cy="17"/>
                </a:xfrm>
                <a:custGeom>
                  <a:avLst/>
                  <a:gdLst>
                    <a:gd name="T0" fmla="*/ 1 w 9"/>
                    <a:gd name="T1" fmla="*/ 1 h 25"/>
                    <a:gd name="T2" fmla="*/ 1 w 9"/>
                    <a:gd name="T3" fmla="*/ 0 h 25"/>
                    <a:gd name="T4" fmla="*/ 0 w 9"/>
                    <a:gd name="T5" fmla="*/ 0 h 25"/>
                    <a:gd name="T6" fmla="*/ 1 w 9"/>
                    <a:gd name="T7" fmla="*/ 1 h 25"/>
                    <a:gd name="T8" fmla="*/ 0 60000 65536"/>
                    <a:gd name="T9" fmla="*/ 0 60000 65536"/>
                    <a:gd name="T10" fmla="*/ 0 60000 65536"/>
                    <a:gd name="T11" fmla="*/ 0 60000 65536"/>
                    <a:gd name="T12" fmla="*/ 0 w 9"/>
                    <a:gd name="T13" fmla="*/ 0 h 25"/>
                    <a:gd name="T14" fmla="*/ 9 w 9"/>
                    <a:gd name="T15" fmla="*/ 25 h 25"/>
                  </a:gdLst>
                  <a:ahLst/>
                  <a:cxnLst>
                    <a:cxn ang="T8">
                      <a:pos x="T0" y="T1"/>
                    </a:cxn>
                    <a:cxn ang="T9">
                      <a:pos x="T2" y="T3"/>
                    </a:cxn>
                    <a:cxn ang="T10">
                      <a:pos x="T4" y="T5"/>
                    </a:cxn>
                    <a:cxn ang="T11">
                      <a:pos x="T6" y="T7"/>
                    </a:cxn>
                  </a:cxnLst>
                  <a:rect l="T12" t="T13" r="T14" b="T15"/>
                  <a:pathLst>
                    <a:path w="9" h="25">
                      <a:moveTo>
                        <a:pt x="9" y="25"/>
                      </a:moveTo>
                      <a:lnTo>
                        <a:pt x="9" y="0"/>
                      </a:lnTo>
                      <a:lnTo>
                        <a:pt x="0" y="0"/>
                      </a:lnTo>
                      <a:lnTo>
                        <a:pt x="9" y="25"/>
                      </a:lnTo>
                      <a:close/>
                    </a:path>
                  </a:pathLst>
                </a:custGeom>
                <a:solidFill>
                  <a:srgbClr val="E1FFFF"/>
                </a:solidFill>
                <a:ln w="9360">
                  <a:solidFill>
                    <a:srgbClr val="E1FFFF"/>
                  </a:solidFill>
                  <a:round/>
                  <a:headEnd/>
                  <a:tailEnd/>
                </a:ln>
              </p:spPr>
              <p:txBody>
                <a:bodyPr wrap="none" anchor="ctr"/>
                <a:lstStyle/>
                <a:p>
                  <a:endParaRPr lang="en-IN" b="1"/>
                </a:p>
              </p:txBody>
            </p:sp>
            <p:sp>
              <p:nvSpPr>
                <p:cNvPr id="13277" name="Freeform 536"/>
                <p:cNvSpPr>
                  <a:spLocks noChangeArrowheads="1"/>
                </p:cNvSpPr>
                <p:nvPr/>
              </p:nvSpPr>
              <p:spPr bwMode="auto">
                <a:xfrm>
                  <a:off x="1042" y="1796"/>
                  <a:ext cx="33" cy="44"/>
                </a:xfrm>
                <a:custGeom>
                  <a:avLst/>
                  <a:gdLst>
                    <a:gd name="T0" fmla="*/ 1 w 37"/>
                    <a:gd name="T1" fmla="*/ 2 h 58"/>
                    <a:gd name="T2" fmla="*/ 3 w 37"/>
                    <a:gd name="T3" fmla="*/ 2 h 58"/>
                    <a:gd name="T4" fmla="*/ 4 w 37"/>
                    <a:gd name="T5" fmla="*/ 0 h 58"/>
                    <a:gd name="T6" fmla="*/ 4 w 37"/>
                    <a:gd name="T7" fmla="*/ 0 h 58"/>
                    <a:gd name="T8" fmla="*/ 4 w 37"/>
                    <a:gd name="T9" fmla="*/ 2 h 58"/>
                    <a:gd name="T10" fmla="*/ 4 w 37"/>
                    <a:gd name="T11" fmla="*/ 2 h 58"/>
                    <a:gd name="T12" fmla="*/ 0 w 37"/>
                    <a:gd name="T13" fmla="*/ 2 h 58"/>
                    <a:gd name="T14" fmla="*/ 1 w 37"/>
                    <a:gd name="T15" fmla="*/ 2 h 58"/>
                    <a:gd name="T16" fmla="*/ 0 60000 65536"/>
                    <a:gd name="T17" fmla="*/ 0 60000 65536"/>
                    <a:gd name="T18" fmla="*/ 0 60000 65536"/>
                    <a:gd name="T19" fmla="*/ 0 60000 65536"/>
                    <a:gd name="T20" fmla="*/ 0 60000 65536"/>
                    <a:gd name="T21" fmla="*/ 0 60000 65536"/>
                    <a:gd name="T22" fmla="*/ 0 60000 65536"/>
                    <a:gd name="T23" fmla="*/ 0 60000 65536"/>
                    <a:gd name="T24" fmla="*/ 0 w 37"/>
                    <a:gd name="T25" fmla="*/ 0 h 58"/>
                    <a:gd name="T26" fmla="*/ 37 w 37"/>
                    <a:gd name="T27" fmla="*/ 58 h 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 h="58">
                      <a:moveTo>
                        <a:pt x="1" y="58"/>
                      </a:moveTo>
                      <a:lnTo>
                        <a:pt x="3" y="29"/>
                      </a:lnTo>
                      <a:lnTo>
                        <a:pt x="8" y="0"/>
                      </a:lnTo>
                      <a:lnTo>
                        <a:pt x="37" y="0"/>
                      </a:lnTo>
                      <a:lnTo>
                        <a:pt x="35" y="29"/>
                      </a:lnTo>
                      <a:lnTo>
                        <a:pt x="33" y="58"/>
                      </a:lnTo>
                      <a:lnTo>
                        <a:pt x="0" y="58"/>
                      </a:lnTo>
                      <a:lnTo>
                        <a:pt x="1" y="58"/>
                      </a:lnTo>
                      <a:close/>
                    </a:path>
                  </a:pathLst>
                </a:custGeom>
                <a:solidFill>
                  <a:srgbClr val="FFFAAA"/>
                </a:solidFill>
                <a:ln w="9360">
                  <a:solidFill>
                    <a:srgbClr val="FFFAAA"/>
                  </a:solidFill>
                  <a:round/>
                  <a:headEnd/>
                  <a:tailEnd/>
                </a:ln>
              </p:spPr>
              <p:txBody>
                <a:bodyPr wrap="none" anchor="ctr"/>
                <a:lstStyle/>
                <a:p>
                  <a:endParaRPr lang="en-IN" b="1"/>
                </a:p>
              </p:txBody>
            </p:sp>
            <p:sp>
              <p:nvSpPr>
                <p:cNvPr id="13278" name="Freeform 537"/>
                <p:cNvSpPr>
                  <a:spLocks noChangeArrowheads="1"/>
                </p:cNvSpPr>
                <p:nvPr/>
              </p:nvSpPr>
              <p:spPr bwMode="auto">
                <a:xfrm>
                  <a:off x="4232" y="1821"/>
                  <a:ext cx="24" cy="6"/>
                </a:xfrm>
                <a:custGeom>
                  <a:avLst/>
                  <a:gdLst>
                    <a:gd name="T0" fmla="*/ 3 w 28"/>
                    <a:gd name="T1" fmla="*/ 1 h 12"/>
                    <a:gd name="T2" fmla="*/ 3 w 28"/>
                    <a:gd name="T3" fmla="*/ 1 h 12"/>
                    <a:gd name="T4" fmla="*/ 3 w 28"/>
                    <a:gd name="T5" fmla="*/ 0 h 12"/>
                    <a:gd name="T6" fmla="*/ 0 w 28"/>
                    <a:gd name="T7" fmla="*/ 0 h 12"/>
                    <a:gd name="T8" fmla="*/ 3 w 28"/>
                    <a:gd name="T9" fmla="*/ 1 h 12"/>
                    <a:gd name="T10" fmla="*/ 0 60000 65536"/>
                    <a:gd name="T11" fmla="*/ 0 60000 65536"/>
                    <a:gd name="T12" fmla="*/ 0 60000 65536"/>
                    <a:gd name="T13" fmla="*/ 0 60000 65536"/>
                    <a:gd name="T14" fmla="*/ 0 60000 65536"/>
                    <a:gd name="T15" fmla="*/ 0 w 28"/>
                    <a:gd name="T16" fmla="*/ 0 h 12"/>
                    <a:gd name="T17" fmla="*/ 28 w 28"/>
                    <a:gd name="T18" fmla="*/ 12 h 12"/>
                  </a:gdLst>
                  <a:ahLst/>
                  <a:cxnLst>
                    <a:cxn ang="T10">
                      <a:pos x="T0" y="T1"/>
                    </a:cxn>
                    <a:cxn ang="T11">
                      <a:pos x="T2" y="T3"/>
                    </a:cxn>
                    <a:cxn ang="T12">
                      <a:pos x="T4" y="T5"/>
                    </a:cxn>
                    <a:cxn ang="T13">
                      <a:pos x="T6" y="T7"/>
                    </a:cxn>
                    <a:cxn ang="T14">
                      <a:pos x="T8" y="T9"/>
                    </a:cxn>
                  </a:cxnLst>
                  <a:rect l="T15" t="T16" r="T17" b="T18"/>
                  <a:pathLst>
                    <a:path w="28" h="12">
                      <a:moveTo>
                        <a:pt x="14" y="12"/>
                      </a:moveTo>
                      <a:lnTo>
                        <a:pt x="28" y="10"/>
                      </a:lnTo>
                      <a:lnTo>
                        <a:pt x="28" y="0"/>
                      </a:lnTo>
                      <a:lnTo>
                        <a:pt x="0" y="0"/>
                      </a:lnTo>
                      <a:lnTo>
                        <a:pt x="14" y="12"/>
                      </a:lnTo>
                      <a:close/>
                    </a:path>
                  </a:pathLst>
                </a:custGeom>
                <a:solidFill>
                  <a:srgbClr val="FFFAAA"/>
                </a:solidFill>
                <a:ln w="9360">
                  <a:solidFill>
                    <a:srgbClr val="FFFAAA"/>
                  </a:solidFill>
                  <a:round/>
                  <a:headEnd/>
                  <a:tailEnd/>
                </a:ln>
              </p:spPr>
              <p:txBody>
                <a:bodyPr wrap="none" anchor="ctr"/>
                <a:lstStyle/>
                <a:p>
                  <a:endParaRPr lang="en-IN" b="1"/>
                </a:p>
              </p:txBody>
            </p:sp>
            <p:sp>
              <p:nvSpPr>
                <p:cNvPr id="13279" name="Freeform 538"/>
                <p:cNvSpPr>
                  <a:spLocks noChangeArrowheads="1"/>
                </p:cNvSpPr>
                <p:nvPr/>
              </p:nvSpPr>
              <p:spPr bwMode="auto">
                <a:xfrm>
                  <a:off x="1083" y="1772"/>
                  <a:ext cx="0" cy="3"/>
                </a:xfrm>
                <a:custGeom>
                  <a:avLst/>
                  <a:gdLst>
                    <a:gd name="T0" fmla="*/ 0 w 2"/>
                    <a:gd name="T1" fmla="*/ 0 h 8"/>
                    <a:gd name="T2" fmla="*/ 0 w 2"/>
                    <a:gd name="T3" fmla="*/ 0 h 8"/>
                    <a:gd name="T4" fmla="*/ 0 w 2"/>
                    <a:gd name="T5" fmla="*/ 0 h 8"/>
                    <a:gd name="T6" fmla="*/ 0 w 2"/>
                    <a:gd name="T7" fmla="*/ 0 h 8"/>
                    <a:gd name="T8" fmla="*/ 0 60000 65536"/>
                    <a:gd name="T9" fmla="*/ 0 60000 65536"/>
                    <a:gd name="T10" fmla="*/ 0 60000 65536"/>
                    <a:gd name="T11" fmla="*/ 0 60000 65536"/>
                    <a:gd name="T12" fmla="*/ 0 w 2"/>
                    <a:gd name="T13" fmla="*/ 0 h 8"/>
                    <a:gd name="T14" fmla="*/ 0 w 2"/>
                    <a:gd name="T15" fmla="*/ 8 h 8"/>
                  </a:gdLst>
                  <a:ahLst/>
                  <a:cxnLst>
                    <a:cxn ang="T8">
                      <a:pos x="T0" y="T1"/>
                    </a:cxn>
                    <a:cxn ang="T9">
                      <a:pos x="T2" y="T3"/>
                    </a:cxn>
                    <a:cxn ang="T10">
                      <a:pos x="T4" y="T5"/>
                    </a:cxn>
                    <a:cxn ang="T11">
                      <a:pos x="T6" y="T7"/>
                    </a:cxn>
                  </a:cxnLst>
                  <a:rect l="T12" t="T13" r="T14" b="T15"/>
                  <a:pathLst>
                    <a:path w="2" h="8">
                      <a:moveTo>
                        <a:pt x="0" y="8"/>
                      </a:moveTo>
                      <a:lnTo>
                        <a:pt x="0" y="0"/>
                      </a:lnTo>
                      <a:lnTo>
                        <a:pt x="2" y="0"/>
                      </a:lnTo>
                      <a:lnTo>
                        <a:pt x="0" y="8"/>
                      </a:lnTo>
                      <a:close/>
                    </a:path>
                  </a:pathLst>
                </a:custGeom>
                <a:solidFill>
                  <a:srgbClr val="FFFAAA"/>
                </a:solidFill>
                <a:ln w="9360">
                  <a:solidFill>
                    <a:srgbClr val="FFFAAA"/>
                  </a:solidFill>
                  <a:round/>
                  <a:headEnd/>
                  <a:tailEnd/>
                </a:ln>
              </p:spPr>
              <p:txBody>
                <a:bodyPr wrap="none" anchor="ctr"/>
                <a:lstStyle/>
                <a:p>
                  <a:endParaRPr lang="en-IN" b="1"/>
                </a:p>
              </p:txBody>
            </p:sp>
            <p:sp>
              <p:nvSpPr>
                <p:cNvPr id="13280" name="Freeform 539"/>
                <p:cNvSpPr>
                  <a:spLocks noChangeArrowheads="1"/>
                </p:cNvSpPr>
                <p:nvPr/>
              </p:nvSpPr>
              <p:spPr bwMode="auto">
                <a:xfrm>
                  <a:off x="1715" y="1772"/>
                  <a:ext cx="0" cy="6"/>
                </a:xfrm>
                <a:custGeom>
                  <a:avLst/>
                  <a:gdLst>
                    <a:gd name="T0" fmla="*/ 0 w 4"/>
                    <a:gd name="T1" fmla="*/ 1 h 12"/>
                    <a:gd name="T2" fmla="*/ 0 w 4"/>
                    <a:gd name="T3" fmla="*/ 0 h 12"/>
                    <a:gd name="T4" fmla="*/ 0 w 4"/>
                    <a:gd name="T5" fmla="*/ 0 h 12"/>
                    <a:gd name="T6" fmla="*/ 0 w 4"/>
                    <a:gd name="T7" fmla="*/ 1 h 12"/>
                    <a:gd name="T8" fmla="*/ 0 60000 65536"/>
                    <a:gd name="T9" fmla="*/ 0 60000 65536"/>
                    <a:gd name="T10" fmla="*/ 0 60000 65536"/>
                    <a:gd name="T11" fmla="*/ 0 60000 65536"/>
                    <a:gd name="T12" fmla="*/ 0 w 4"/>
                    <a:gd name="T13" fmla="*/ 0 h 12"/>
                    <a:gd name="T14" fmla="*/ 0 w 4"/>
                    <a:gd name="T15" fmla="*/ 12 h 12"/>
                  </a:gdLst>
                  <a:ahLst/>
                  <a:cxnLst>
                    <a:cxn ang="T8">
                      <a:pos x="T0" y="T1"/>
                    </a:cxn>
                    <a:cxn ang="T9">
                      <a:pos x="T2" y="T3"/>
                    </a:cxn>
                    <a:cxn ang="T10">
                      <a:pos x="T4" y="T5"/>
                    </a:cxn>
                    <a:cxn ang="T11">
                      <a:pos x="T6" y="T7"/>
                    </a:cxn>
                  </a:cxnLst>
                  <a:rect l="T12" t="T13" r="T14" b="T15"/>
                  <a:pathLst>
                    <a:path w="4" h="12">
                      <a:moveTo>
                        <a:pt x="4" y="12"/>
                      </a:moveTo>
                      <a:lnTo>
                        <a:pt x="4" y="0"/>
                      </a:lnTo>
                      <a:lnTo>
                        <a:pt x="0" y="0"/>
                      </a:lnTo>
                      <a:lnTo>
                        <a:pt x="4" y="12"/>
                      </a:lnTo>
                      <a:close/>
                    </a:path>
                  </a:pathLst>
                </a:custGeom>
                <a:solidFill>
                  <a:srgbClr val="FFFAAA"/>
                </a:solidFill>
                <a:ln w="9360">
                  <a:solidFill>
                    <a:srgbClr val="FFFAAA"/>
                  </a:solidFill>
                  <a:round/>
                  <a:headEnd/>
                  <a:tailEnd/>
                </a:ln>
              </p:spPr>
              <p:txBody>
                <a:bodyPr wrap="none" anchor="ctr"/>
                <a:lstStyle/>
                <a:p>
                  <a:endParaRPr lang="en-IN" b="1"/>
                </a:p>
              </p:txBody>
            </p:sp>
            <p:sp>
              <p:nvSpPr>
                <p:cNvPr id="13281" name="Freeform 540"/>
                <p:cNvSpPr>
                  <a:spLocks noChangeArrowheads="1"/>
                </p:cNvSpPr>
                <p:nvPr/>
              </p:nvSpPr>
              <p:spPr bwMode="auto">
                <a:xfrm>
                  <a:off x="1952" y="1774"/>
                  <a:ext cx="34" cy="11"/>
                </a:xfrm>
                <a:custGeom>
                  <a:avLst/>
                  <a:gdLst>
                    <a:gd name="T0" fmla="*/ 3 w 38"/>
                    <a:gd name="T1" fmla="*/ 1 h 18"/>
                    <a:gd name="T2" fmla="*/ 4 w 38"/>
                    <a:gd name="T3" fmla="*/ 1 h 18"/>
                    <a:gd name="T4" fmla="*/ 4 w 38"/>
                    <a:gd name="T5" fmla="*/ 1 h 18"/>
                    <a:gd name="T6" fmla="*/ 4 w 38"/>
                    <a:gd name="T7" fmla="*/ 0 h 18"/>
                    <a:gd name="T8" fmla="*/ 0 w 38"/>
                    <a:gd name="T9" fmla="*/ 0 h 18"/>
                    <a:gd name="T10" fmla="*/ 2 w 38"/>
                    <a:gd name="T11" fmla="*/ 1 h 18"/>
                    <a:gd name="T12" fmla="*/ 3 w 38"/>
                    <a:gd name="T13" fmla="*/ 1 h 18"/>
                    <a:gd name="T14" fmla="*/ 0 60000 65536"/>
                    <a:gd name="T15" fmla="*/ 0 60000 65536"/>
                    <a:gd name="T16" fmla="*/ 0 60000 65536"/>
                    <a:gd name="T17" fmla="*/ 0 60000 65536"/>
                    <a:gd name="T18" fmla="*/ 0 60000 65536"/>
                    <a:gd name="T19" fmla="*/ 0 60000 65536"/>
                    <a:gd name="T20" fmla="*/ 0 60000 65536"/>
                    <a:gd name="T21" fmla="*/ 0 w 38"/>
                    <a:gd name="T22" fmla="*/ 0 h 18"/>
                    <a:gd name="T23" fmla="*/ 38 w 38"/>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 h="18">
                      <a:moveTo>
                        <a:pt x="3" y="1"/>
                      </a:moveTo>
                      <a:lnTo>
                        <a:pt x="18" y="18"/>
                      </a:lnTo>
                      <a:lnTo>
                        <a:pt x="32" y="15"/>
                      </a:lnTo>
                      <a:lnTo>
                        <a:pt x="38" y="0"/>
                      </a:lnTo>
                      <a:lnTo>
                        <a:pt x="0" y="0"/>
                      </a:lnTo>
                      <a:lnTo>
                        <a:pt x="2" y="2"/>
                      </a:lnTo>
                      <a:lnTo>
                        <a:pt x="3" y="1"/>
                      </a:lnTo>
                      <a:close/>
                    </a:path>
                  </a:pathLst>
                </a:custGeom>
                <a:solidFill>
                  <a:srgbClr val="FFFAAA"/>
                </a:solidFill>
                <a:ln w="9360">
                  <a:solidFill>
                    <a:srgbClr val="FFFAAA"/>
                  </a:solidFill>
                  <a:round/>
                  <a:headEnd/>
                  <a:tailEnd/>
                </a:ln>
              </p:spPr>
              <p:txBody>
                <a:bodyPr wrap="none" anchor="ctr"/>
                <a:lstStyle/>
                <a:p>
                  <a:endParaRPr lang="en-IN" b="1"/>
                </a:p>
              </p:txBody>
            </p:sp>
            <p:sp>
              <p:nvSpPr>
                <p:cNvPr id="13282" name="Freeform 541"/>
                <p:cNvSpPr>
                  <a:spLocks noChangeArrowheads="1"/>
                </p:cNvSpPr>
                <p:nvPr/>
              </p:nvSpPr>
              <p:spPr bwMode="auto">
                <a:xfrm>
                  <a:off x="3778" y="1772"/>
                  <a:ext cx="85" cy="15"/>
                </a:xfrm>
                <a:custGeom>
                  <a:avLst/>
                  <a:gdLst>
                    <a:gd name="T0" fmla="*/ 11 w 89"/>
                    <a:gd name="T1" fmla="*/ 1 h 23"/>
                    <a:gd name="T2" fmla="*/ 11 w 89"/>
                    <a:gd name="T3" fmla="*/ 1 h 23"/>
                    <a:gd name="T4" fmla="*/ 21 w 89"/>
                    <a:gd name="T5" fmla="*/ 1 h 23"/>
                    <a:gd name="T6" fmla="*/ 26 w 89"/>
                    <a:gd name="T7" fmla="*/ 1 h 23"/>
                    <a:gd name="T8" fmla="*/ 32 w 89"/>
                    <a:gd name="T9" fmla="*/ 0 h 23"/>
                    <a:gd name="T10" fmla="*/ 0 w 89"/>
                    <a:gd name="T11" fmla="*/ 0 h 23"/>
                    <a:gd name="T12" fmla="*/ 10 w 89"/>
                    <a:gd name="T13" fmla="*/ 1 h 23"/>
                    <a:gd name="T14" fmla="*/ 11 w 89"/>
                    <a:gd name="T15" fmla="*/ 1 h 23"/>
                    <a:gd name="T16" fmla="*/ 0 60000 65536"/>
                    <a:gd name="T17" fmla="*/ 0 60000 65536"/>
                    <a:gd name="T18" fmla="*/ 0 60000 65536"/>
                    <a:gd name="T19" fmla="*/ 0 60000 65536"/>
                    <a:gd name="T20" fmla="*/ 0 60000 65536"/>
                    <a:gd name="T21" fmla="*/ 0 60000 65536"/>
                    <a:gd name="T22" fmla="*/ 0 60000 65536"/>
                    <a:gd name="T23" fmla="*/ 0 60000 65536"/>
                    <a:gd name="T24" fmla="*/ 0 w 89"/>
                    <a:gd name="T25" fmla="*/ 0 h 23"/>
                    <a:gd name="T26" fmla="*/ 89 w 89"/>
                    <a:gd name="T27" fmla="*/ 23 h 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9" h="23">
                      <a:moveTo>
                        <a:pt x="11" y="8"/>
                      </a:moveTo>
                      <a:lnTo>
                        <a:pt x="26" y="23"/>
                      </a:lnTo>
                      <a:lnTo>
                        <a:pt x="56" y="7"/>
                      </a:lnTo>
                      <a:lnTo>
                        <a:pt x="70" y="14"/>
                      </a:lnTo>
                      <a:lnTo>
                        <a:pt x="89" y="0"/>
                      </a:lnTo>
                      <a:lnTo>
                        <a:pt x="0" y="0"/>
                      </a:lnTo>
                      <a:lnTo>
                        <a:pt x="10" y="8"/>
                      </a:lnTo>
                      <a:lnTo>
                        <a:pt x="11" y="8"/>
                      </a:lnTo>
                      <a:close/>
                    </a:path>
                  </a:pathLst>
                </a:custGeom>
                <a:solidFill>
                  <a:srgbClr val="FFFAAA"/>
                </a:solidFill>
                <a:ln w="9360">
                  <a:solidFill>
                    <a:srgbClr val="FFFAAA"/>
                  </a:solidFill>
                  <a:round/>
                  <a:headEnd/>
                  <a:tailEnd/>
                </a:ln>
              </p:spPr>
              <p:txBody>
                <a:bodyPr wrap="none" anchor="ctr"/>
                <a:lstStyle/>
                <a:p>
                  <a:endParaRPr lang="en-IN" b="1"/>
                </a:p>
              </p:txBody>
            </p:sp>
            <p:sp>
              <p:nvSpPr>
                <p:cNvPr id="13283" name="Freeform 542"/>
                <p:cNvSpPr>
                  <a:spLocks noChangeArrowheads="1"/>
                </p:cNvSpPr>
                <p:nvPr/>
              </p:nvSpPr>
              <p:spPr bwMode="auto">
                <a:xfrm>
                  <a:off x="4154" y="1772"/>
                  <a:ext cx="37" cy="9"/>
                </a:xfrm>
                <a:custGeom>
                  <a:avLst/>
                  <a:gdLst>
                    <a:gd name="T0" fmla="*/ 5 w 41"/>
                    <a:gd name="T1" fmla="*/ 1 h 16"/>
                    <a:gd name="T2" fmla="*/ 5 w 41"/>
                    <a:gd name="T3" fmla="*/ 1 h 16"/>
                    <a:gd name="T4" fmla="*/ 5 w 41"/>
                    <a:gd name="T5" fmla="*/ 1 h 16"/>
                    <a:gd name="T6" fmla="*/ 5 w 41"/>
                    <a:gd name="T7" fmla="*/ 0 h 16"/>
                    <a:gd name="T8" fmla="*/ 0 w 41"/>
                    <a:gd name="T9" fmla="*/ 0 h 16"/>
                    <a:gd name="T10" fmla="*/ 5 w 41"/>
                    <a:gd name="T11" fmla="*/ 1 h 16"/>
                    <a:gd name="T12" fmla="*/ 0 60000 65536"/>
                    <a:gd name="T13" fmla="*/ 0 60000 65536"/>
                    <a:gd name="T14" fmla="*/ 0 60000 65536"/>
                    <a:gd name="T15" fmla="*/ 0 60000 65536"/>
                    <a:gd name="T16" fmla="*/ 0 60000 65536"/>
                    <a:gd name="T17" fmla="*/ 0 60000 65536"/>
                    <a:gd name="T18" fmla="*/ 0 w 41"/>
                    <a:gd name="T19" fmla="*/ 0 h 16"/>
                    <a:gd name="T20" fmla="*/ 41 w 41"/>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41" h="16">
                      <a:moveTo>
                        <a:pt x="5" y="5"/>
                      </a:moveTo>
                      <a:lnTo>
                        <a:pt x="19" y="16"/>
                      </a:lnTo>
                      <a:lnTo>
                        <a:pt x="34" y="12"/>
                      </a:lnTo>
                      <a:lnTo>
                        <a:pt x="41" y="0"/>
                      </a:lnTo>
                      <a:lnTo>
                        <a:pt x="0" y="0"/>
                      </a:lnTo>
                      <a:lnTo>
                        <a:pt x="5" y="5"/>
                      </a:lnTo>
                      <a:close/>
                    </a:path>
                  </a:pathLst>
                </a:custGeom>
                <a:solidFill>
                  <a:srgbClr val="FFFAAA"/>
                </a:solidFill>
                <a:ln w="9360">
                  <a:solidFill>
                    <a:srgbClr val="FFFAAA"/>
                  </a:solidFill>
                  <a:round/>
                  <a:headEnd/>
                  <a:tailEnd/>
                </a:ln>
              </p:spPr>
              <p:txBody>
                <a:bodyPr wrap="none" anchor="ctr"/>
                <a:lstStyle/>
                <a:p>
                  <a:endParaRPr lang="en-IN" b="1"/>
                </a:p>
              </p:txBody>
            </p:sp>
            <p:sp>
              <p:nvSpPr>
                <p:cNvPr id="13284" name="Freeform 543"/>
                <p:cNvSpPr>
                  <a:spLocks noChangeArrowheads="1"/>
                </p:cNvSpPr>
                <p:nvPr/>
              </p:nvSpPr>
              <p:spPr bwMode="auto">
                <a:xfrm>
                  <a:off x="1044" y="1796"/>
                  <a:ext cx="27" cy="44"/>
                </a:xfrm>
                <a:custGeom>
                  <a:avLst/>
                  <a:gdLst>
                    <a:gd name="T0" fmla="*/ 0 w 31"/>
                    <a:gd name="T1" fmla="*/ 2 h 58"/>
                    <a:gd name="T2" fmla="*/ 3 w 31"/>
                    <a:gd name="T3" fmla="*/ 2 h 58"/>
                    <a:gd name="T4" fmla="*/ 3 w 31"/>
                    <a:gd name="T5" fmla="*/ 0 h 58"/>
                    <a:gd name="T6" fmla="*/ 3 w 31"/>
                    <a:gd name="T7" fmla="*/ 0 h 58"/>
                    <a:gd name="T8" fmla="*/ 3 w 31"/>
                    <a:gd name="T9" fmla="*/ 2 h 58"/>
                    <a:gd name="T10" fmla="*/ 1 w 31"/>
                    <a:gd name="T11" fmla="*/ 2 h 58"/>
                    <a:gd name="T12" fmla="*/ 0 w 31"/>
                    <a:gd name="T13" fmla="*/ 2 h 58"/>
                    <a:gd name="T14" fmla="*/ 0 60000 65536"/>
                    <a:gd name="T15" fmla="*/ 0 60000 65536"/>
                    <a:gd name="T16" fmla="*/ 0 60000 65536"/>
                    <a:gd name="T17" fmla="*/ 0 60000 65536"/>
                    <a:gd name="T18" fmla="*/ 0 60000 65536"/>
                    <a:gd name="T19" fmla="*/ 0 60000 65536"/>
                    <a:gd name="T20" fmla="*/ 0 60000 65536"/>
                    <a:gd name="T21" fmla="*/ 0 w 31"/>
                    <a:gd name="T22" fmla="*/ 0 h 58"/>
                    <a:gd name="T23" fmla="*/ 31 w 31"/>
                    <a:gd name="T24" fmla="*/ 58 h 5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58">
                      <a:moveTo>
                        <a:pt x="0" y="58"/>
                      </a:moveTo>
                      <a:lnTo>
                        <a:pt x="3" y="29"/>
                      </a:lnTo>
                      <a:lnTo>
                        <a:pt x="9" y="0"/>
                      </a:lnTo>
                      <a:lnTo>
                        <a:pt x="31" y="0"/>
                      </a:lnTo>
                      <a:lnTo>
                        <a:pt x="31" y="58"/>
                      </a:lnTo>
                      <a:lnTo>
                        <a:pt x="1" y="58"/>
                      </a:lnTo>
                      <a:lnTo>
                        <a:pt x="0" y="58"/>
                      </a:lnTo>
                      <a:close/>
                    </a:path>
                  </a:pathLst>
                </a:custGeom>
                <a:solidFill>
                  <a:srgbClr val="FFE878"/>
                </a:solidFill>
                <a:ln w="9360">
                  <a:solidFill>
                    <a:srgbClr val="FFE878"/>
                  </a:solidFill>
                  <a:round/>
                  <a:headEnd/>
                  <a:tailEnd/>
                </a:ln>
              </p:spPr>
              <p:txBody>
                <a:bodyPr wrap="none" anchor="ctr"/>
                <a:lstStyle/>
                <a:p>
                  <a:endParaRPr lang="en-IN" b="1"/>
                </a:p>
              </p:txBody>
            </p:sp>
            <p:sp>
              <p:nvSpPr>
                <p:cNvPr id="13285" name="Freeform 544"/>
                <p:cNvSpPr>
                  <a:spLocks noChangeArrowheads="1"/>
                </p:cNvSpPr>
                <p:nvPr/>
              </p:nvSpPr>
              <p:spPr bwMode="auto">
                <a:xfrm>
                  <a:off x="4166" y="1772"/>
                  <a:ext cx="11" cy="0"/>
                </a:xfrm>
                <a:custGeom>
                  <a:avLst/>
                  <a:gdLst>
                    <a:gd name="T0" fmla="*/ 1 w 15"/>
                    <a:gd name="T1" fmla="*/ 0 h 5"/>
                    <a:gd name="T2" fmla="*/ 1 w 15"/>
                    <a:gd name="T3" fmla="*/ 0 h 5"/>
                    <a:gd name="T4" fmla="*/ 0 w 15"/>
                    <a:gd name="T5" fmla="*/ 0 h 5"/>
                    <a:gd name="T6" fmla="*/ 1 w 15"/>
                    <a:gd name="T7" fmla="*/ 0 h 5"/>
                    <a:gd name="T8" fmla="*/ 1 w 15"/>
                    <a:gd name="T9" fmla="*/ 0 h 5"/>
                    <a:gd name="T10" fmla="*/ 0 60000 65536"/>
                    <a:gd name="T11" fmla="*/ 0 60000 65536"/>
                    <a:gd name="T12" fmla="*/ 0 60000 65536"/>
                    <a:gd name="T13" fmla="*/ 0 60000 65536"/>
                    <a:gd name="T14" fmla="*/ 0 60000 65536"/>
                    <a:gd name="T15" fmla="*/ 0 w 15"/>
                    <a:gd name="T16" fmla="*/ 0 h 5"/>
                    <a:gd name="T17" fmla="*/ 15 w 15"/>
                    <a:gd name="T18" fmla="*/ 0 h 5"/>
                  </a:gdLst>
                  <a:ahLst/>
                  <a:cxnLst>
                    <a:cxn ang="T10">
                      <a:pos x="T0" y="T1"/>
                    </a:cxn>
                    <a:cxn ang="T11">
                      <a:pos x="T2" y="T3"/>
                    </a:cxn>
                    <a:cxn ang="T12">
                      <a:pos x="T4" y="T5"/>
                    </a:cxn>
                    <a:cxn ang="T13">
                      <a:pos x="T6" y="T7"/>
                    </a:cxn>
                    <a:cxn ang="T14">
                      <a:pos x="T8" y="T9"/>
                    </a:cxn>
                  </a:cxnLst>
                  <a:rect l="T15" t="T16" r="T17" b="T18"/>
                  <a:pathLst>
                    <a:path w="15" h="5">
                      <a:moveTo>
                        <a:pt x="6" y="5"/>
                      </a:moveTo>
                      <a:lnTo>
                        <a:pt x="15" y="0"/>
                      </a:lnTo>
                      <a:lnTo>
                        <a:pt x="0" y="0"/>
                      </a:lnTo>
                      <a:lnTo>
                        <a:pt x="8" y="5"/>
                      </a:lnTo>
                      <a:lnTo>
                        <a:pt x="6" y="5"/>
                      </a:lnTo>
                      <a:close/>
                    </a:path>
                  </a:pathLst>
                </a:custGeom>
                <a:solidFill>
                  <a:srgbClr val="FFE878"/>
                </a:solidFill>
                <a:ln w="9360">
                  <a:solidFill>
                    <a:srgbClr val="FFE878"/>
                  </a:solidFill>
                  <a:round/>
                  <a:headEnd/>
                  <a:tailEnd/>
                </a:ln>
              </p:spPr>
              <p:txBody>
                <a:bodyPr wrap="none" anchor="ctr"/>
                <a:lstStyle/>
                <a:p>
                  <a:endParaRPr lang="en-IN" b="1"/>
                </a:p>
              </p:txBody>
            </p:sp>
            <p:sp>
              <p:nvSpPr>
                <p:cNvPr id="13286" name="Freeform 545"/>
                <p:cNvSpPr>
                  <a:spLocks noChangeArrowheads="1"/>
                </p:cNvSpPr>
                <p:nvPr/>
              </p:nvSpPr>
              <p:spPr bwMode="auto">
                <a:xfrm>
                  <a:off x="1044" y="1796"/>
                  <a:ext cx="24" cy="44"/>
                </a:xfrm>
                <a:custGeom>
                  <a:avLst/>
                  <a:gdLst>
                    <a:gd name="T0" fmla="*/ 1 w 28"/>
                    <a:gd name="T1" fmla="*/ 2 h 58"/>
                    <a:gd name="T2" fmla="*/ 3 w 28"/>
                    <a:gd name="T3" fmla="*/ 2 h 58"/>
                    <a:gd name="T4" fmla="*/ 3 w 28"/>
                    <a:gd name="T5" fmla="*/ 2 h 58"/>
                    <a:gd name="T6" fmla="*/ 3 w 28"/>
                    <a:gd name="T7" fmla="*/ 0 h 58"/>
                    <a:gd name="T8" fmla="*/ 3 w 28"/>
                    <a:gd name="T9" fmla="*/ 0 h 58"/>
                    <a:gd name="T10" fmla="*/ 3 w 28"/>
                    <a:gd name="T11" fmla="*/ 2 h 58"/>
                    <a:gd name="T12" fmla="*/ 3 w 28"/>
                    <a:gd name="T13" fmla="*/ 2 h 58"/>
                    <a:gd name="T14" fmla="*/ 0 w 28"/>
                    <a:gd name="T15" fmla="*/ 2 h 58"/>
                    <a:gd name="T16" fmla="*/ 1 w 28"/>
                    <a:gd name="T17" fmla="*/ 2 h 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8"/>
                    <a:gd name="T28" fmla="*/ 0 h 58"/>
                    <a:gd name="T29" fmla="*/ 28 w 28"/>
                    <a:gd name="T30" fmla="*/ 58 h 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8" h="58">
                      <a:moveTo>
                        <a:pt x="1" y="58"/>
                      </a:moveTo>
                      <a:lnTo>
                        <a:pt x="4" y="29"/>
                      </a:lnTo>
                      <a:lnTo>
                        <a:pt x="9" y="8"/>
                      </a:lnTo>
                      <a:lnTo>
                        <a:pt x="17" y="0"/>
                      </a:lnTo>
                      <a:lnTo>
                        <a:pt x="25" y="0"/>
                      </a:lnTo>
                      <a:lnTo>
                        <a:pt x="28" y="29"/>
                      </a:lnTo>
                      <a:lnTo>
                        <a:pt x="28" y="58"/>
                      </a:lnTo>
                      <a:lnTo>
                        <a:pt x="0" y="58"/>
                      </a:lnTo>
                      <a:lnTo>
                        <a:pt x="1" y="58"/>
                      </a:lnTo>
                      <a:close/>
                    </a:path>
                  </a:pathLst>
                </a:custGeom>
                <a:solidFill>
                  <a:srgbClr val="FFC03C"/>
                </a:solidFill>
                <a:ln w="9360">
                  <a:solidFill>
                    <a:srgbClr val="FFC03C"/>
                  </a:solidFill>
                  <a:round/>
                  <a:headEnd/>
                  <a:tailEnd/>
                </a:ln>
              </p:spPr>
              <p:txBody>
                <a:bodyPr wrap="none" anchor="ctr"/>
                <a:lstStyle/>
                <a:p>
                  <a:endParaRPr lang="en-IN" b="1"/>
                </a:p>
              </p:txBody>
            </p:sp>
            <p:sp>
              <p:nvSpPr>
                <p:cNvPr id="13287" name="Freeform 546"/>
                <p:cNvSpPr>
                  <a:spLocks noChangeArrowheads="1"/>
                </p:cNvSpPr>
                <p:nvPr/>
              </p:nvSpPr>
              <p:spPr bwMode="auto">
                <a:xfrm>
                  <a:off x="1047" y="1813"/>
                  <a:ext cx="19" cy="28"/>
                </a:xfrm>
                <a:custGeom>
                  <a:avLst/>
                  <a:gdLst>
                    <a:gd name="T0" fmla="*/ 0 w 23"/>
                    <a:gd name="T1" fmla="*/ 1 h 38"/>
                    <a:gd name="T2" fmla="*/ 2 w 23"/>
                    <a:gd name="T3" fmla="*/ 1 h 38"/>
                    <a:gd name="T4" fmla="*/ 2 w 23"/>
                    <a:gd name="T5" fmla="*/ 1 h 38"/>
                    <a:gd name="T6" fmla="*/ 2 w 23"/>
                    <a:gd name="T7" fmla="*/ 0 h 38"/>
                    <a:gd name="T8" fmla="*/ 2 w 23"/>
                    <a:gd name="T9" fmla="*/ 1 h 38"/>
                    <a:gd name="T10" fmla="*/ 2 w 23"/>
                    <a:gd name="T11" fmla="*/ 1 h 38"/>
                    <a:gd name="T12" fmla="*/ 0 w 23"/>
                    <a:gd name="T13" fmla="*/ 1 h 38"/>
                    <a:gd name="T14" fmla="*/ 0 w 23"/>
                    <a:gd name="T15" fmla="*/ 1 h 38"/>
                    <a:gd name="T16" fmla="*/ 0 60000 65536"/>
                    <a:gd name="T17" fmla="*/ 0 60000 65536"/>
                    <a:gd name="T18" fmla="*/ 0 60000 65536"/>
                    <a:gd name="T19" fmla="*/ 0 60000 65536"/>
                    <a:gd name="T20" fmla="*/ 0 60000 65536"/>
                    <a:gd name="T21" fmla="*/ 0 60000 65536"/>
                    <a:gd name="T22" fmla="*/ 0 60000 65536"/>
                    <a:gd name="T23" fmla="*/ 0 60000 65536"/>
                    <a:gd name="T24" fmla="*/ 0 w 23"/>
                    <a:gd name="T25" fmla="*/ 0 h 38"/>
                    <a:gd name="T26" fmla="*/ 23 w 23"/>
                    <a:gd name="T27" fmla="*/ 38 h 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 h="38">
                      <a:moveTo>
                        <a:pt x="0" y="37"/>
                      </a:moveTo>
                      <a:lnTo>
                        <a:pt x="3" y="8"/>
                      </a:lnTo>
                      <a:lnTo>
                        <a:pt x="5" y="3"/>
                      </a:lnTo>
                      <a:lnTo>
                        <a:pt x="19" y="0"/>
                      </a:lnTo>
                      <a:lnTo>
                        <a:pt x="20" y="9"/>
                      </a:lnTo>
                      <a:lnTo>
                        <a:pt x="23" y="38"/>
                      </a:lnTo>
                      <a:lnTo>
                        <a:pt x="0" y="38"/>
                      </a:lnTo>
                      <a:lnTo>
                        <a:pt x="0" y="37"/>
                      </a:lnTo>
                      <a:close/>
                    </a:path>
                  </a:pathLst>
                </a:custGeom>
                <a:solidFill>
                  <a:srgbClr val="FFA000"/>
                </a:solidFill>
                <a:ln w="9360">
                  <a:solidFill>
                    <a:srgbClr val="FFA000"/>
                  </a:solidFill>
                  <a:round/>
                  <a:headEnd/>
                  <a:tailEnd/>
                </a:ln>
              </p:spPr>
              <p:txBody>
                <a:bodyPr wrap="none" anchor="ctr"/>
                <a:lstStyle/>
                <a:p>
                  <a:endParaRPr lang="en-IN" b="1"/>
                </a:p>
              </p:txBody>
            </p:sp>
            <p:sp>
              <p:nvSpPr>
                <p:cNvPr id="13288" name="Freeform 547"/>
                <p:cNvSpPr>
                  <a:spLocks noChangeArrowheads="1"/>
                </p:cNvSpPr>
                <p:nvPr/>
              </p:nvSpPr>
              <p:spPr bwMode="auto">
                <a:xfrm>
                  <a:off x="1049" y="1832"/>
                  <a:ext cx="14" cy="9"/>
                </a:xfrm>
                <a:custGeom>
                  <a:avLst/>
                  <a:gdLst>
                    <a:gd name="T0" fmla="*/ 1 w 18"/>
                    <a:gd name="T1" fmla="*/ 1 h 16"/>
                    <a:gd name="T2" fmla="*/ 2 w 18"/>
                    <a:gd name="T3" fmla="*/ 0 h 16"/>
                    <a:gd name="T4" fmla="*/ 2 w 18"/>
                    <a:gd name="T5" fmla="*/ 1 h 16"/>
                    <a:gd name="T6" fmla="*/ 2 w 18"/>
                    <a:gd name="T7" fmla="*/ 1 h 16"/>
                    <a:gd name="T8" fmla="*/ 0 w 18"/>
                    <a:gd name="T9" fmla="*/ 1 h 16"/>
                    <a:gd name="T10" fmla="*/ 1 w 18"/>
                    <a:gd name="T11" fmla="*/ 1 h 16"/>
                    <a:gd name="T12" fmla="*/ 0 60000 65536"/>
                    <a:gd name="T13" fmla="*/ 0 60000 65536"/>
                    <a:gd name="T14" fmla="*/ 0 60000 65536"/>
                    <a:gd name="T15" fmla="*/ 0 60000 65536"/>
                    <a:gd name="T16" fmla="*/ 0 60000 65536"/>
                    <a:gd name="T17" fmla="*/ 0 60000 65536"/>
                    <a:gd name="T18" fmla="*/ 0 w 18"/>
                    <a:gd name="T19" fmla="*/ 0 h 16"/>
                    <a:gd name="T20" fmla="*/ 18 w 1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8" h="16">
                      <a:moveTo>
                        <a:pt x="1" y="16"/>
                      </a:moveTo>
                      <a:lnTo>
                        <a:pt x="4" y="0"/>
                      </a:lnTo>
                      <a:lnTo>
                        <a:pt x="18" y="14"/>
                      </a:lnTo>
                      <a:lnTo>
                        <a:pt x="18" y="16"/>
                      </a:lnTo>
                      <a:lnTo>
                        <a:pt x="0" y="16"/>
                      </a:lnTo>
                      <a:lnTo>
                        <a:pt x="1" y="16"/>
                      </a:lnTo>
                      <a:close/>
                    </a:path>
                  </a:pathLst>
                </a:custGeom>
                <a:solidFill>
                  <a:srgbClr val="FF6000"/>
                </a:solidFill>
                <a:ln w="9360">
                  <a:solidFill>
                    <a:srgbClr val="FF6000"/>
                  </a:solidFill>
                  <a:round/>
                  <a:headEnd/>
                  <a:tailEnd/>
                </a:ln>
              </p:spPr>
              <p:txBody>
                <a:bodyPr wrap="none" anchor="ctr"/>
                <a:lstStyle/>
                <a:p>
                  <a:endParaRPr lang="en-IN" b="1"/>
                </a:p>
              </p:txBody>
            </p:sp>
            <p:sp>
              <p:nvSpPr>
                <p:cNvPr id="13289" name="Freeform 548"/>
                <p:cNvSpPr>
                  <a:spLocks noChangeArrowheads="1"/>
                </p:cNvSpPr>
                <p:nvPr/>
              </p:nvSpPr>
              <p:spPr bwMode="auto">
                <a:xfrm>
                  <a:off x="1084" y="1701"/>
                  <a:ext cx="277" cy="69"/>
                </a:xfrm>
                <a:custGeom>
                  <a:avLst/>
                  <a:gdLst>
                    <a:gd name="T0" fmla="*/ 14 w 281"/>
                    <a:gd name="T1" fmla="*/ 2 h 88"/>
                    <a:gd name="T2" fmla="*/ 205 w 281"/>
                    <a:gd name="T3" fmla="*/ 2 h 88"/>
                    <a:gd name="T4" fmla="*/ 205 w 281"/>
                    <a:gd name="T5" fmla="*/ 0 h 88"/>
                    <a:gd name="T6" fmla="*/ 38 w 281"/>
                    <a:gd name="T7" fmla="*/ 0 h 88"/>
                    <a:gd name="T8" fmla="*/ 38 w 281"/>
                    <a:gd name="T9" fmla="*/ 2 h 88"/>
                    <a:gd name="T10" fmla="*/ 35 w 281"/>
                    <a:gd name="T11" fmla="*/ 2 h 88"/>
                    <a:gd name="T12" fmla="*/ 35 w 281"/>
                    <a:gd name="T13" fmla="*/ 2 h 88"/>
                    <a:gd name="T14" fmla="*/ 0 w 281"/>
                    <a:gd name="T15" fmla="*/ 2 h 88"/>
                    <a:gd name="T16" fmla="*/ 0 w 281"/>
                    <a:gd name="T17" fmla="*/ 2 h 88"/>
                    <a:gd name="T18" fmla="*/ 14 w 281"/>
                    <a:gd name="T19" fmla="*/ 2 h 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1"/>
                    <a:gd name="T31" fmla="*/ 0 h 88"/>
                    <a:gd name="T32" fmla="*/ 281 w 281"/>
                    <a:gd name="T33" fmla="*/ 88 h 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1" h="88">
                      <a:moveTo>
                        <a:pt x="14" y="87"/>
                      </a:moveTo>
                      <a:lnTo>
                        <a:pt x="281" y="87"/>
                      </a:lnTo>
                      <a:lnTo>
                        <a:pt x="281" y="0"/>
                      </a:lnTo>
                      <a:lnTo>
                        <a:pt x="59" y="0"/>
                      </a:lnTo>
                      <a:lnTo>
                        <a:pt x="59" y="29"/>
                      </a:lnTo>
                      <a:lnTo>
                        <a:pt x="44" y="29"/>
                      </a:lnTo>
                      <a:lnTo>
                        <a:pt x="44" y="59"/>
                      </a:lnTo>
                      <a:lnTo>
                        <a:pt x="0" y="59"/>
                      </a:lnTo>
                      <a:lnTo>
                        <a:pt x="0" y="88"/>
                      </a:lnTo>
                      <a:lnTo>
                        <a:pt x="14" y="87"/>
                      </a:lnTo>
                      <a:close/>
                    </a:path>
                  </a:pathLst>
                </a:custGeom>
                <a:solidFill>
                  <a:srgbClr val="1464D2"/>
                </a:solidFill>
                <a:ln w="9360">
                  <a:solidFill>
                    <a:srgbClr val="1464D2"/>
                  </a:solidFill>
                  <a:round/>
                  <a:headEnd/>
                  <a:tailEnd/>
                </a:ln>
              </p:spPr>
              <p:txBody>
                <a:bodyPr wrap="none" anchor="ctr"/>
                <a:lstStyle/>
                <a:p>
                  <a:endParaRPr lang="en-IN" b="1"/>
                </a:p>
              </p:txBody>
            </p:sp>
            <p:sp>
              <p:nvSpPr>
                <p:cNvPr id="13290" name="Freeform 549"/>
                <p:cNvSpPr>
                  <a:spLocks noChangeArrowheads="1"/>
                </p:cNvSpPr>
                <p:nvPr/>
              </p:nvSpPr>
              <p:spPr bwMode="auto">
                <a:xfrm>
                  <a:off x="1511" y="1701"/>
                  <a:ext cx="144" cy="69"/>
                </a:xfrm>
                <a:custGeom>
                  <a:avLst/>
                  <a:gdLst>
                    <a:gd name="T0" fmla="*/ 15 w 148"/>
                    <a:gd name="T1" fmla="*/ 2 h 88"/>
                    <a:gd name="T2" fmla="*/ 81 w 148"/>
                    <a:gd name="T3" fmla="*/ 2 h 88"/>
                    <a:gd name="T4" fmla="*/ 81 w 148"/>
                    <a:gd name="T5" fmla="*/ 0 h 88"/>
                    <a:gd name="T6" fmla="*/ 18 w 148"/>
                    <a:gd name="T7" fmla="*/ 0 h 88"/>
                    <a:gd name="T8" fmla="*/ 18 w 148"/>
                    <a:gd name="T9" fmla="*/ 2 h 88"/>
                    <a:gd name="T10" fmla="*/ 15 w 148"/>
                    <a:gd name="T11" fmla="*/ 2 h 88"/>
                    <a:gd name="T12" fmla="*/ 15 w 148"/>
                    <a:gd name="T13" fmla="*/ 2 h 88"/>
                    <a:gd name="T14" fmla="*/ 0 w 148"/>
                    <a:gd name="T15" fmla="*/ 2 h 88"/>
                    <a:gd name="T16" fmla="*/ 0 w 148"/>
                    <a:gd name="T17" fmla="*/ 2 h 88"/>
                    <a:gd name="T18" fmla="*/ 15 w 148"/>
                    <a:gd name="T19" fmla="*/ 2 h 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8"/>
                    <a:gd name="T31" fmla="*/ 0 h 88"/>
                    <a:gd name="T32" fmla="*/ 148 w 148"/>
                    <a:gd name="T33" fmla="*/ 88 h 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8" h="88">
                      <a:moveTo>
                        <a:pt x="15" y="87"/>
                      </a:moveTo>
                      <a:lnTo>
                        <a:pt x="148" y="87"/>
                      </a:lnTo>
                      <a:lnTo>
                        <a:pt x="148" y="0"/>
                      </a:lnTo>
                      <a:lnTo>
                        <a:pt x="29" y="0"/>
                      </a:lnTo>
                      <a:lnTo>
                        <a:pt x="29" y="29"/>
                      </a:lnTo>
                      <a:lnTo>
                        <a:pt x="15" y="29"/>
                      </a:lnTo>
                      <a:lnTo>
                        <a:pt x="15" y="59"/>
                      </a:lnTo>
                      <a:lnTo>
                        <a:pt x="0" y="59"/>
                      </a:lnTo>
                      <a:lnTo>
                        <a:pt x="0" y="88"/>
                      </a:lnTo>
                      <a:lnTo>
                        <a:pt x="15" y="87"/>
                      </a:lnTo>
                      <a:close/>
                    </a:path>
                  </a:pathLst>
                </a:custGeom>
                <a:solidFill>
                  <a:srgbClr val="1464D2"/>
                </a:solidFill>
                <a:ln w="9360">
                  <a:solidFill>
                    <a:srgbClr val="1464D2"/>
                  </a:solidFill>
                  <a:round/>
                  <a:headEnd/>
                  <a:tailEnd/>
                </a:ln>
              </p:spPr>
              <p:txBody>
                <a:bodyPr wrap="none" anchor="ctr"/>
                <a:lstStyle/>
                <a:p>
                  <a:endParaRPr lang="en-IN" b="1"/>
                </a:p>
              </p:txBody>
            </p:sp>
            <p:sp>
              <p:nvSpPr>
                <p:cNvPr id="13291" name="Freeform 550"/>
                <p:cNvSpPr>
                  <a:spLocks noChangeArrowheads="1"/>
                </p:cNvSpPr>
                <p:nvPr/>
              </p:nvSpPr>
              <p:spPr bwMode="auto">
                <a:xfrm>
                  <a:off x="1881" y="1701"/>
                  <a:ext cx="145" cy="69"/>
                </a:xfrm>
                <a:custGeom>
                  <a:avLst/>
                  <a:gdLst>
                    <a:gd name="T0" fmla="*/ 18 w 149"/>
                    <a:gd name="T1" fmla="*/ 2 h 88"/>
                    <a:gd name="T2" fmla="*/ 82 w 149"/>
                    <a:gd name="T3" fmla="*/ 2 h 88"/>
                    <a:gd name="T4" fmla="*/ 82 w 149"/>
                    <a:gd name="T5" fmla="*/ 0 h 88"/>
                    <a:gd name="T6" fmla="*/ 18 w 149"/>
                    <a:gd name="T7" fmla="*/ 0 h 88"/>
                    <a:gd name="T8" fmla="*/ 18 w 149"/>
                    <a:gd name="T9" fmla="*/ 2 h 88"/>
                    <a:gd name="T10" fmla="*/ 0 w 149"/>
                    <a:gd name="T11" fmla="*/ 2 h 88"/>
                    <a:gd name="T12" fmla="*/ 0 w 149"/>
                    <a:gd name="T13" fmla="*/ 2 h 88"/>
                    <a:gd name="T14" fmla="*/ 14 w 149"/>
                    <a:gd name="T15" fmla="*/ 2 h 88"/>
                    <a:gd name="T16" fmla="*/ 14 w 149"/>
                    <a:gd name="T17" fmla="*/ 2 h 88"/>
                    <a:gd name="T18" fmla="*/ 18 w 149"/>
                    <a:gd name="T19" fmla="*/ 2 h 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9"/>
                    <a:gd name="T31" fmla="*/ 0 h 88"/>
                    <a:gd name="T32" fmla="*/ 149 w 149"/>
                    <a:gd name="T33" fmla="*/ 88 h 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9" h="88">
                      <a:moveTo>
                        <a:pt x="30" y="87"/>
                      </a:moveTo>
                      <a:lnTo>
                        <a:pt x="149" y="87"/>
                      </a:lnTo>
                      <a:lnTo>
                        <a:pt x="149" y="0"/>
                      </a:lnTo>
                      <a:lnTo>
                        <a:pt x="30" y="0"/>
                      </a:lnTo>
                      <a:lnTo>
                        <a:pt x="30" y="29"/>
                      </a:lnTo>
                      <a:lnTo>
                        <a:pt x="0" y="29"/>
                      </a:lnTo>
                      <a:lnTo>
                        <a:pt x="0" y="59"/>
                      </a:lnTo>
                      <a:lnTo>
                        <a:pt x="14" y="59"/>
                      </a:lnTo>
                      <a:lnTo>
                        <a:pt x="14" y="88"/>
                      </a:lnTo>
                      <a:lnTo>
                        <a:pt x="30" y="87"/>
                      </a:lnTo>
                      <a:close/>
                    </a:path>
                  </a:pathLst>
                </a:custGeom>
                <a:solidFill>
                  <a:srgbClr val="1464D2"/>
                </a:solidFill>
                <a:ln w="9360">
                  <a:solidFill>
                    <a:srgbClr val="1464D2"/>
                  </a:solidFill>
                  <a:round/>
                  <a:headEnd/>
                  <a:tailEnd/>
                </a:ln>
              </p:spPr>
              <p:txBody>
                <a:bodyPr wrap="none" anchor="ctr"/>
                <a:lstStyle/>
                <a:p>
                  <a:endParaRPr lang="en-IN" b="1"/>
                </a:p>
              </p:txBody>
            </p:sp>
            <p:sp>
              <p:nvSpPr>
                <p:cNvPr id="13292" name="Freeform 551"/>
                <p:cNvSpPr>
                  <a:spLocks noChangeArrowheads="1"/>
                </p:cNvSpPr>
                <p:nvPr/>
              </p:nvSpPr>
              <p:spPr bwMode="auto">
                <a:xfrm>
                  <a:off x="2104" y="1700"/>
                  <a:ext cx="2037" cy="69"/>
                </a:xfrm>
                <a:custGeom>
                  <a:avLst/>
                  <a:gdLst>
                    <a:gd name="T0" fmla="*/ 14 w 2041"/>
                    <a:gd name="T1" fmla="*/ 2 h 88"/>
                    <a:gd name="T2" fmla="*/ 1952 w 2041"/>
                    <a:gd name="T3" fmla="*/ 2 h 88"/>
                    <a:gd name="T4" fmla="*/ 1952 w 2041"/>
                    <a:gd name="T5" fmla="*/ 2 h 88"/>
                    <a:gd name="T6" fmla="*/ 1907 w 2041"/>
                    <a:gd name="T7" fmla="*/ 2 h 88"/>
                    <a:gd name="T8" fmla="*/ 1907 w 2041"/>
                    <a:gd name="T9" fmla="*/ 2 h 88"/>
                    <a:gd name="T10" fmla="*/ 1877 w 2041"/>
                    <a:gd name="T11" fmla="*/ 2 h 88"/>
                    <a:gd name="T12" fmla="*/ 1877 w 2041"/>
                    <a:gd name="T13" fmla="*/ 0 h 88"/>
                    <a:gd name="T14" fmla="*/ 0 w 2041"/>
                    <a:gd name="T15" fmla="*/ 0 h 88"/>
                    <a:gd name="T16" fmla="*/ 0 w 2041"/>
                    <a:gd name="T17" fmla="*/ 2 h 88"/>
                    <a:gd name="T18" fmla="*/ 14 w 2041"/>
                    <a:gd name="T19" fmla="*/ 2 h 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41"/>
                    <a:gd name="T31" fmla="*/ 0 h 88"/>
                    <a:gd name="T32" fmla="*/ 2041 w 2041"/>
                    <a:gd name="T33" fmla="*/ 88 h 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41" h="88">
                      <a:moveTo>
                        <a:pt x="14" y="88"/>
                      </a:moveTo>
                      <a:lnTo>
                        <a:pt x="2041" y="88"/>
                      </a:lnTo>
                      <a:lnTo>
                        <a:pt x="2041" y="59"/>
                      </a:lnTo>
                      <a:lnTo>
                        <a:pt x="1996" y="59"/>
                      </a:lnTo>
                      <a:lnTo>
                        <a:pt x="1996" y="29"/>
                      </a:lnTo>
                      <a:lnTo>
                        <a:pt x="1966" y="29"/>
                      </a:lnTo>
                      <a:lnTo>
                        <a:pt x="1966" y="0"/>
                      </a:lnTo>
                      <a:lnTo>
                        <a:pt x="0" y="0"/>
                      </a:lnTo>
                      <a:lnTo>
                        <a:pt x="0" y="87"/>
                      </a:lnTo>
                      <a:lnTo>
                        <a:pt x="14" y="88"/>
                      </a:lnTo>
                      <a:close/>
                    </a:path>
                  </a:pathLst>
                </a:custGeom>
                <a:solidFill>
                  <a:srgbClr val="1464D2"/>
                </a:solidFill>
                <a:ln w="9360">
                  <a:solidFill>
                    <a:srgbClr val="1464D2"/>
                  </a:solidFill>
                  <a:round/>
                  <a:headEnd/>
                  <a:tailEnd/>
                </a:ln>
              </p:spPr>
              <p:txBody>
                <a:bodyPr wrap="none" anchor="ctr"/>
                <a:lstStyle/>
                <a:p>
                  <a:endParaRPr lang="en-IN" b="1"/>
                </a:p>
              </p:txBody>
            </p:sp>
            <p:sp>
              <p:nvSpPr>
                <p:cNvPr id="13293" name="Freeform 552"/>
                <p:cNvSpPr>
                  <a:spLocks noChangeArrowheads="1"/>
                </p:cNvSpPr>
                <p:nvPr/>
              </p:nvSpPr>
              <p:spPr bwMode="auto">
                <a:xfrm>
                  <a:off x="4307" y="1701"/>
                  <a:ext cx="114" cy="69"/>
                </a:xfrm>
                <a:custGeom>
                  <a:avLst/>
                  <a:gdLst>
                    <a:gd name="T0" fmla="*/ 41 w 118"/>
                    <a:gd name="T1" fmla="*/ 2 h 87"/>
                    <a:gd name="T2" fmla="*/ 55 w 118"/>
                    <a:gd name="T3" fmla="*/ 2 h 87"/>
                    <a:gd name="T4" fmla="*/ 55 w 118"/>
                    <a:gd name="T5" fmla="*/ 0 h 87"/>
                    <a:gd name="T6" fmla="*/ 0 w 118"/>
                    <a:gd name="T7" fmla="*/ 0 h 87"/>
                    <a:gd name="T8" fmla="*/ 0 w 118"/>
                    <a:gd name="T9" fmla="*/ 2 h 87"/>
                    <a:gd name="T10" fmla="*/ 35 w 118"/>
                    <a:gd name="T11" fmla="*/ 2 h 87"/>
                    <a:gd name="T12" fmla="*/ 35 w 118"/>
                    <a:gd name="T13" fmla="*/ 2 h 87"/>
                    <a:gd name="T14" fmla="*/ 41 w 118"/>
                    <a:gd name="T15" fmla="*/ 2 h 87"/>
                    <a:gd name="T16" fmla="*/ 0 60000 65536"/>
                    <a:gd name="T17" fmla="*/ 0 60000 65536"/>
                    <a:gd name="T18" fmla="*/ 0 60000 65536"/>
                    <a:gd name="T19" fmla="*/ 0 60000 65536"/>
                    <a:gd name="T20" fmla="*/ 0 60000 65536"/>
                    <a:gd name="T21" fmla="*/ 0 60000 65536"/>
                    <a:gd name="T22" fmla="*/ 0 60000 65536"/>
                    <a:gd name="T23" fmla="*/ 0 60000 65536"/>
                    <a:gd name="T24" fmla="*/ 0 w 118"/>
                    <a:gd name="T25" fmla="*/ 0 h 87"/>
                    <a:gd name="T26" fmla="*/ 118 w 118"/>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8" h="87">
                      <a:moveTo>
                        <a:pt x="88" y="87"/>
                      </a:moveTo>
                      <a:lnTo>
                        <a:pt x="118" y="87"/>
                      </a:lnTo>
                      <a:lnTo>
                        <a:pt x="118" y="0"/>
                      </a:lnTo>
                      <a:lnTo>
                        <a:pt x="0" y="0"/>
                      </a:lnTo>
                      <a:lnTo>
                        <a:pt x="0" y="58"/>
                      </a:lnTo>
                      <a:lnTo>
                        <a:pt x="74" y="58"/>
                      </a:lnTo>
                      <a:lnTo>
                        <a:pt x="74" y="87"/>
                      </a:lnTo>
                      <a:lnTo>
                        <a:pt x="88" y="87"/>
                      </a:lnTo>
                      <a:close/>
                    </a:path>
                  </a:pathLst>
                </a:custGeom>
                <a:solidFill>
                  <a:srgbClr val="1464D2"/>
                </a:solidFill>
                <a:ln w="9360">
                  <a:solidFill>
                    <a:srgbClr val="1464D2"/>
                  </a:solidFill>
                  <a:round/>
                  <a:headEnd/>
                  <a:tailEnd/>
                </a:ln>
              </p:spPr>
              <p:txBody>
                <a:bodyPr wrap="none" anchor="ctr"/>
                <a:lstStyle/>
                <a:p>
                  <a:endParaRPr lang="en-IN" b="1"/>
                </a:p>
              </p:txBody>
            </p:sp>
            <p:sp>
              <p:nvSpPr>
                <p:cNvPr id="13294" name="Rectangle 553"/>
                <p:cNvSpPr>
                  <a:spLocks noChangeArrowheads="1"/>
                </p:cNvSpPr>
                <p:nvPr/>
              </p:nvSpPr>
              <p:spPr bwMode="auto">
                <a:xfrm>
                  <a:off x="890" y="1724"/>
                  <a:ext cx="11" cy="21"/>
                </a:xfrm>
                <a:prstGeom prst="rect">
                  <a:avLst/>
                </a:prstGeom>
                <a:solidFill>
                  <a:srgbClr val="1464D2"/>
                </a:solidFill>
                <a:ln w="9360">
                  <a:solidFill>
                    <a:srgbClr val="1464D2"/>
                  </a:solidFill>
                  <a:miter lim="800000"/>
                  <a:headEnd/>
                  <a:tailEnd/>
                </a:ln>
              </p:spPr>
              <p:txBody>
                <a:bodyPr wrap="none" anchor="ctr"/>
                <a:lstStyle/>
                <a:p>
                  <a:endParaRPr lang="en-US" b="1">
                    <a:solidFill>
                      <a:srgbClr val="0000CC"/>
                    </a:solidFill>
                    <a:latin typeface="Constantia" pitchFamily="18" charset="0"/>
                  </a:endParaRPr>
                </a:p>
              </p:txBody>
            </p:sp>
            <p:sp>
              <p:nvSpPr>
                <p:cNvPr id="13295" name="Freeform 554"/>
                <p:cNvSpPr>
                  <a:spLocks noChangeArrowheads="1"/>
                </p:cNvSpPr>
                <p:nvPr/>
              </p:nvSpPr>
              <p:spPr bwMode="auto">
                <a:xfrm>
                  <a:off x="4308" y="1701"/>
                  <a:ext cx="113" cy="69"/>
                </a:xfrm>
                <a:custGeom>
                  <a:avLst/>
                  <a:gdLst>
                    <a:gd name="T0" fmla="*/ 14 w 117"/>
                    <a:gd name="T1" fmla="*/ 2 h 87"/>
                    <a:gd name="T2" fmla="*/ 34 w 117"/>
                    <a:gd name="T3" fmla="*/ 2 h 87"/>
                    <a:gd name="T4" fmla="*/ 34 w 117"/>
                    <a:gd name="T5" fmla="*/ 2 h 87"/>
                    <a:gd name="T6" fmla="*/ 55 w 117"/>
                    <a:gd name="T7" fmla="*/ 2 h 87"/>
                    <a:gd name="T8" fmla="*/ 55 w 117"/>
                    <a:gd name="T9" fmla="*/ 0 h 87"/>
                    <a:gd name="T10" fmla="*/ 7 w 117"/>
                    <a:gd name="T11" fmla="*/ 0 h 87"/>
                    <a:gd name="T12" fmla="*/ 0 w 117"/>
                    <a:gd name="T13" fmla="*/ 2 h 87"/>
                    <a:gd name="T14" fmla="*/ 14 w 117"/>
                    <a:gd name="T15" fmla="*/ 2 h 87"/>
                    <a:gd name="T16" fmla="*/ 14 w 117"/>
                    <a:gd name="T17" fmla="*/ 2 h 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7"/>
                    <a:gd name="T28" fmla="*/ 0 h 87"/>
                    <a:gd name="T29" fmla="*/ 117 w 117"/>
                    <a:gd name="T30" fmla="*/ 87 h 8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7" h="87">
                      <a:moveTo>
                        <a:pt x="20" y="58"/>
                      </a:moveTo>
                      <a:lnTo>
                        <a:pt x="73" y="58"/>
                      </a:lnTo>
                      <a:lnTo>
                        <a:pt x="73" y="87"/>
                      </a:lnTo>
                      <a:lnTo>
                        <a:pt x="117" y="87"/>
                      </a:lnTo>
                      <a:lnTo>
                        <a:pt x="117" y="0"/>
                      </a:lnTo>
                      <a:lnTo>
                        <a:pt x="7" y="0"/>
                      </a:lnTo>
                      <a:lnTo>
                        <a:pt x="0" y="29"/>
                      </a:lnTo>
                      <a:lnTo>
                        <a:pt x="20" y="59"/>
                      </a:lnTo>
                      <a:lnTo>
                        <a:pt x="20" y="58"/>
                      </a:lnTo>
                      <a:close/>
                    </a:path>
                  </a:pathLst>
                </a:custGeom>
                <a:solidFill>
                  <a:srgbClr val="2882F0"/>
                </a:solidFill>
                <a:ln w="9360">
                  <a:solidFill>
                    <a:srgbClr val="2882F0"/>
                  </a:solidFill>
                  <a:round/>
                  <a:headEnd/>
                  <a:tailEnd/>
                </a:ln>
              </p:spPr>
              <p:txBody>
                <a:bodyPr wrap="none" anchor="ctr"/>
                <a:lstStyle/>
                <a:p>
                  <a:endParaRPr lang="en-IN" b="1"/>
                </a:p>
              </p:txBody>
            </p:sp>
            <p:sp>
              <p:nvSpPr>
                <p:cNvPr id="13296" name="Freeform 555"/>
                <p:cNvSpPr>
                  <a:spLocks noChangeArrowheads="1"/>
                </p:cNvSpPr>
                <p:nvPr/>
              </p:nvSpPr>
              <p:spPr bwMode="auto">
                <a:xfrm>
                  <a:off x="1083" y="1701"/>
                  <a:ext cx="276" cy="68"/>
                </a:xfrm>
                <a:custGeom>
                  <a:avLst/>
                  <a:gdLst>
                    <a:gd name="T0" fmla="*/ 37 w 280"/>
                    <a:gd name="T1" fmla="*/ 2 h 87"/>
                    <a:gd name="T2" fmla="*/ 37 w 280"/>
                    <a:gd name="T3" fmla="*/ 2 h 87"/>
                    <a:gd name="T4" fmla="*/ 35 w 280"/>
                    <a:gd name="T5" fmla="*/ 2 h 87"/>
                    <a:gd name="T6" fmla="*/ 35 w 280"/>
                    <a:gd name="T7" fmla="*/ 2 h 87"/>
                    <a:gd name="T8" fmla="*/ 0 w 280"/>
                    <a:gd name="T9" fmla="*/ 2 h 87"/>
                    <a:gd name="T10" fmla="*/ 0 w 280"/>
                    <a:gd name="T11" fmla="*/ 2 h 87"/>
                    <a:gd name="T12" fmla="*/ 204 w 280"/>
                    <a:gd name="T13" fmla="*/ 2 h 87"/>
                    <a:gd name="T14" fmla="*/ 204 w 280"/>
                    <a:gd name="T15" fmla="*/ 0 h 87"/>
                    <a:gd name="T16" fmla="*/ 43 w 280"/>
                    <a:gd name="T17" fmla="*/ 0 h 87"/>
                    <a:gd name="T18" fmla="*/ 37 w 280"/>
                    <a:gd name="T19" fmla="*/ 2 h 87"/>
                    <a:gd name="T20" fmla="*/ 37 w 280"/>
                    <a:gd name="T21" fmla="*/ 2 h 8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0"/>
                    <a:gd name="T34" fmla="*/ 0 h 87"/>
                    <a:gd name="T35" fmla="*/ 280 w 280"/>
                    <a:gd name="T36" fmla="*/ 87 h 8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0" h="87">
                      <a:moveTo>
                        <a:pt x="58" y="5"/>
                      </a:moveTo>
                      <a:lnTo>
                        <a:pt x="58" y="28"/>
                      </a:lnTo>
                      <a:lnTo>
                        <a:pt x="44" y="28"/>
                      </a:lnTo>
                      <a:lnTo>
                        <a:pt x="44" y="58"/>
                      </a:lnTo>
                      <a:lnTo>
                        <a:pt x="0" y="58"/>
                      </a:lnTo>
                      <a:lnTo>
                        <a:pt x="0" y="87"/>
                      </a:lnTo>
                      <a:lnTo>
                        <a:pt x="280" y="87"/>
                      </a:lnTo>
                      <a:lnTo>
                        <a:pt x="280" y="0"/>
                      </a:lnTo>
                      <a:lnTo>
                        <a:pt x="64" y="0"/>
                      </a:lnTo>
                      <a:lnTo>
                        <a:pt x="58" y="6"/>
                      </a:lnTo>
                      <a:lnTo>
                        <a:pt x="58" y="5"/>
                      </a:lnTo>
                      <a:close/>
                    </a:path>
                  </a:pathLst>
                </a:custGeom>
                <a:solidFill>
                  <a:srgbClr val="2882F0"/>
                </a:solidFill>
                <a:ln w="9360">
                  <a:solidFill>
                    <a:srgbClr val="2882F0"/>
                  </a:solidFill>
                  <a:round/>
                  <a:headEnd/>
                  <a:tailEnd/>
                </a:ln>
              </p:spPr>
              <p:txBody>
                <a:bodyPr wrap="none" anchor="ctr"/>
                <a:lstStyle/>
                <a:p>
                  <a:endParaRPr lang="en-IN" b="1"/>
                </a:p>
              </p:txBody>
            </p:sp>
            <p:sp>
              <p:nvSpPr>
                <p:cNvPr id="13297" name="Freeform 556"/>
                <p:cNvSpPr>
                  <a:spLocks noChangeArrowheads="1"/>
                </p:cNvSpPr>
                <p:nvPr/>
              </p:nvSpPr>
              <p:spPr bwMode="auto">
                <a:xfrm>
                  <a:off x="1511" y="1701"/>
                  <a:ext cx="144" cy="69"/>
                </a:xfrm>
                <a:custGeom>
                  <a:avLst/>
                  <a:gdLst>
                    <a:gd name="T0" fmla="*/ 15 w 148"/>
                    <a:gd name="T1" fmla="*/ 2 h 88"/>
                    <a:gd name="T2" fmla="*/ 81 w 148"/>
                    <a:gd name="T3" fmla="*/ 2 h 88"/>
                    <a:gd name="T4" fmla="*/ 81 w 148"/>
                    <a:gd name="T5" fmla="*/ 0 h 88"/>
                    <a:gd name="T6" fmla="*/ 18 w 148"/>
                    <a:gd name="T7" fmla="*/ 0 h 88"/>
                    <a:gd name="T8" fmla="*/ 18 w 148"/>
                    <a:gd name="T9" fmla="*/ 2 h 88"/>
                    <a:gd name="T10" fmla="*/ 15 w 148"/>
                    <a:gd name="T11" fmla="*/ 2 h 88"/>
                    <a:gd name="T12" fmla="*/ 15 w 148"/>
                    <a:gd name="T13" fmla="*/ 2 h 88"/>
                    <a:gd name="T14" fmla="*/ 0 w 148"/>
                    <a:gd name="T15" fmla="*/ 2 h 88"/>
                    <a:gd name="T16" fmla="*/ 0 w 148"/>
                    <a:gd name="T17" fmla="*/ 2 h 88"/>
                    <a:gd name="T18" fmla="*/ 15 w 148"/>
                    <a:gd name="T19" fmla="*/ 2 h 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8"/>
                    <a:gd name="T31" fmla="*/ 0 h 88"/>
                    <a:gd name="T32" fmla="*/ 148 w 148"/>
                    <a:gd name="T33" fmla="*/ 88 h 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8" h="88">
                      <a:moveTo>
                        <a:pt x="15" y="87"/>
                      </a:moveTo>
                      <a:lnTo>
                        <a:pt x="148" y="87"/>
                      </a:lnTo>
                      <a:lnTo>
                        <a:pt x="148" y="0"/>
                      </a:lnTo>
                      <a:lnTo>
                        <a:pt x="29" y="0"/>
                      </a:lnTo>
                      <a:lnTo>
                        <a:pt x="29" y="29"/>
                      </a:lnTo>
                      <a:lnTo>
                        <a:pt x="15" y="29"/>
                      </a:lnTo>
                      <a:lnTo>
                        <a:pt x="15" y="59"/>
                      </a:lnTo>
                      <a:lnTo>
                        <a:pt x="0" y="59"/>
                      </a:lnTo>
                      <a:lnTo>
                        <a:pt x="0" y="88"/>
                      </a:lnTo>
                      <a:lnTo>
                        <a:pt x="15" y="87"/>
                      </a:lnTo>
                      <a:close/>
                    </a:path>
                  </a:pathLst>
                </a:custGeom>
                <a:solidFill>
                  <a:srgbClr val="2882F0"/>
                </a:solidFill>
                <a:ln w="9360">
                  <a:solidFill>
                    <a:srgbClr val="2882F0"/>
                  </a:solidFill>
                  <a:round/>
                  <a:headEnd/>
                  <a:tailEnd/>
                </a:ln>
              </p:spPr>
              <p:txBody>
                <a:bodyPr wrap="none" anchor="ctr"/>
                <a:lstStyle/>
                <a:p>
                  <a:endParaRPr lang="en-IN" b="1"/>
                </a:p>
              </p:txBody>
            </p:sp>
            <p:sp>
              <p:nvSpPr>
                <p:cNvPr id="13298" name="Freeform 557"/>
                <p:cNvSpPr>
                  <a:spLocks noChangeArrowheads="1"/>
                </p:cNvSpPr>
                <p:nvPr/>
              </p:nvSpPr>
              <p:spPr bwMode="auto">
                <a:xfrm>
                  <a:off x="1881" y="1701"/>
                  <a:ext cx="145" cy="69"/>
                </a:xfrm>
                <a:custGeom>
                  <a:avLst/>
                  <a:gdLst>
                    <a:gd name="T0" fmla="*/ 18 w 149"/>
                    <a:gd name="T1" fmla="*/ 2 h 88"/>
                    <a:gd name="T2" fmla="*/ 82 w 149"/>
                    <a:gd name="T3" fmla="*/ 2 h 88"/>
                    <a:gd name="T4" fmla="*/ 82 w 149"/>
                    <a:gd name="T5" fmla="*/ 0 h 88"/>
                    <a:gd name="T6" fmla="*/ 18 w 149"/>
                    <a:gd name="T7" fmla="*/ 0 h 88"/>
                    <a:gd name="T8" fmla="*/ 18 w 149"/>
                    <a:gd name="T9" fmla="*/ 2 h 88"/>
                    <a:gd name="T10" fmla="*/ 0 w 149"/>
                    <a:gd name="T11" fmla="*/ 2 h 88"/>
                    <a:gd name="T12" fmla="*/ 0 w 149"/>
                    <a:gd name="T13" fmla="*/ 2 h 88"/>
                    <a:gd name="T14" fmla="*/ 14 w 149"/>
                    <a:gd name="T15" fmla="*/ 2 h 88"/>
                    <a:gd name="T16" fmla="*/ 14 w 149"/>
                    <a:gd name="T17" fmla="*/ 2 h 88"/>
                    <a:gd name="T18" fmla="*/ 18 w 149"/>
                    <a:gd name="T19" fmla="*/ 2 h 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9"/>
                    <a:gd name="T31" fmla="*/ 0 h 88"/>
                    <a:gd name="T32" fmla="*/ 149 w 149"/>
                    <a:gd name="T33" fmla="*/ 88 h 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9" h="88">
                      <a:moveTo>
                        <a:pt x="30" y="87"/>
                      </a:moveTo>
                      <a:lnTo>
                        <a:pt x="149" y="87"/>
                      </a:lnTo>
                      <a:lnTo>
                        <a:pt x="149" y="0"/>
                      </a:lnTo>
                      <a:lnTo>
                        <a:pt x="30" y="0"/>
                      </a:lnTo>
                      <a:lnTo>
                        <a:pt x="30" y="29"/>
                      </a:lnTo>
                      <a:lnTo>
                        <a:pt x="0" y="29"/>
                      </a:lnTo>
                      <a:lnTo>
                        <a:pt x="0" y="59"/>
                      </a:lnTo>
                      <a:lnTo>
                        <a:pt x="14" y="59"/>
                      </a:lnTo>
                      <a:lnTo>
                        <a:pt x="14" y="88"/>
                      </a:lnTo>
                      <a:lnTo>
                        <a:pt x="30" y="87"/>
                      </a:lnTo>
                      <a:close/>
                    </a:path>
                  </a:pathLst>
                </a:custGeom>
                <a:solidFill>
                  <a:srgbClr val="2882F0"/>
                </a:solidFill>
                <a:ln w="9360">
                  <a:solidFill>
                    <a:srgbClr val="2882F0"/>
                  </a:solidFill>
                  <a:round/>
                  <a:headEnd/>
                  <a:tailEnd/>
                </a:ln>
              </p:spPr>
              <p:txBody>
                <a:bodyPr wrap="none" anchor="ctr"/>
                <a:lstStyle/>
                <a:p>
                  <a:endParaRPr lang="en-IN" b="1"/>
                </a:p>
              </p:txBody>
            </p:sp>
            <p:sp>
              <p:nvSpPr>
                <p:cNvPr id="13299" name="Freeform 558"/>
                <p:cNvSpPr>
                  <a:spLocks noChangeArrowheads="1"/>
                </p:cNvSpPr>
                <p:nvPr/>
              </p:nvSpPr>
              <p:spPr bwMode="auto">
                <a:xfrm>
                  <a:off x="2104" y="1700"/>
                  <a:ext cx="2037" cy="69"/>
                </a:xfrm>
                <a:custGeom>
                  <a:avLst/>
                  <a:gdLst>
                    <a:gd name="T0" fmla="*/ 14 w 2041"/>
                    <a:gd name="T1" fmla="*/ 2 h 88"/>
                    <a:gd name="T2" fmla="*/ 1952 w 2041"/>
                    <a:gd name="T3" fmla="*/ 2 h 88"/>
                    <a:gd name="T4" fmla="*/ 1952 w 2041"/>
                    <a:gd name="T5" fmla="*/ 2 h 88"/>
                    <a:gd name="T6" fmla="*/ 1907 w 2041"/>
                    <a:gd name="T7" fmla="*/ 2 h 88"/>
                    <a:gd name="T8" fmla="*/ 1907 w 2041"/>
                    <a:gd name="T9" fmla="*/ 2 h 88"/>
                    <a:gd name="T10" fmla="*/ 1877 w 2041"/>
                    <a:gd name="T11" fmla="*/ 2 h 88"/>
                    <a:gd name="T12" fmla="*/ 1877 w 2041"/>
                    <a:gd name="T13" fmla="*/ 0 h 88"/>
                    <a:gd name="T14" fmla="*/ 0 w 2041"/>
                    <a:gd name="T15" fmla="*/ 0 h 88"/>
                    <a:gd name="T16" fmla="*/ 0 w 2041"/>
                    <a:gd name="T17" fmla="*/ 2 h 88"/>
                    <a:gd name="T18" fmla="*/ 14 w 2041"/>
                    <a:gd name="T19" fmla="*/ 2 h 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41"/>
                    <a:gd name="T31" fmla="*/ 0 h 88"/>
                    <a:gd name="T32" fmla="*/ 2041 w 2041"/>
                    <a:gd name="T33" fmla="*/ 88 h 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41" h="88">
                      <a:moveTo>
                        <a:pt x="14" y="88"/>
                      </a:moveTo>
                      <a:lnTo>
                        <a:pt x="2041" y="88"/>
                      </a:lnTo>
                      <a:lnTo>
                        <a:pt x="2041" y="59"/>
                      </a:lnTo>
                      <a:lnTo>
                        <a:pt x="1996" y="59"/>
                      </a:lnTo>
                      <a:lnTo>
                        <a:pt x="1996" y="29"/>
                      </a:lnTo>
                      <a:lnTo>
                        <a:pt x="1966" y="29"/>
                      </a:lnTo>
                      <a:lnTo>
                        <a:pt x="1966" y="0"/>
                      </a:lnTo>
                      <a:lnTo>
                        <a:pt x="0" y="0"/>
                      </a:lnTo>
                      <a:lnTo>
                        <a:pt x="0" y="87"/>
                      </a:lnTo>
                      <a:lnTo>
                        <a:pt x="14" y="88"/>
                      </a:lnTo>
                      <a:close/>
                    </a:path>
                  </a:pathLst>
                </a:custGeom>
                <a:solidFill>
                  <a:srgbClr val="2882F0"/>
                </a:solidFill>
                <a:ln w="9360">
                  <a:solidFill>
                    <a:srgbClr val="2882F0"/>
                  </a:solidFill>
                  <a:round/>
                  <a:headEnd/>
                  <a:tailEnd/>
                </a:ln>
              </p:spPr>
              <p:txBody>
                <a:bodyPr wrap="none" anchor="ctr"/>
                <a:lstStyle/>
                <a:p>
                  <a:endParaRPr lang="en-IN" b="1"/>
                </a:p>
              </p:txBody>
            </p:sp>
            <p:sp>
              <p:nvSpPr>
                <p:cNvPr id="13300" name="Rectangle 559"/>
                <p:cNvSpPr>
                  <a:spLocks noChangeArrowheads="1"/>
                </p:cNvSpPr>
                <p:nvPr/>
              </p:nvSpPr>
              <p:spPr bwMode="auto">
                <a:xfrm>
                  <a:off x="890" y="1724"/>
                  <a:ext cx="11" cy="21"/>
                </a:xfrm>
                <a:prstGeom prst="rect">
                  <a:avLst/>
                </a:prstGeom>
                <a:solidFill>
                  <a:srgbClr val="2882F0"/>
                </a:solidFill>
                <a:ln w="9360">
                  <a:solidFill>
                    <a:srgbClr val="2882F0"/>
                  </a:solidFill>
                  <a:miter lim="800000"/>
                  <a:headEnd/>
                  <a:tailEnd/>
                </a:ln>
              </p:spPr>
              <p:txBody>
                <a:bodyPr wrap="none" anchor="ctr"/>
                <a:lstStyle/>
                <a:p>
                  <a:endParaRPr lang="en-US" b="1">
                    <a:solidFill>
                      <a:srgbClr val="0000CC"/>
                    </a:solidFill>
                    <a:latin typeface="Constantia" pitchFamily="18" charset="0"/>
                  </a:endParaRPr>
                </a:p>
              </p:txBody>
            </p:sp>
            <p:sp>
              <p:nvSpPr>
                <p:cNvPr id="13301" name="Freeform 560"/>
                <p:cNvSpPr>
                  <a:spLocks noChangeArrowheads="1"/>
                </p:cNvSpPr>
                <p:nvPr/>
              </p:nvSpPr>
              <p:spPr bwMode="auto">
                <a:xfrm>
                  <a:off x="1083" y="1701"/>
                  <a:ext cx="276" cy="69"/>
                </a:xfrm>
                <a:custGeom>
                  <a:avLst/>
                  <a:gdLst>
                    <a:gd name="T0" fmla="*/ 35 w 280"/>
                    <a:gd name="T1" fmla="*/ 2 h 87"/>
                    <a:gd name="T2" fmla="*/ 35 w 280"/>
                    <a:gd name="T3" fmla="*/ 2 h 87"/>
                    <a:gd name="T4" fmla="*/ 0 w 280"/>
                    <a:gd name="T5" fmla="*/ 2 h 87"/>
                    <a:gd name="T6" fmla="*/ 0 w 280"/>
                    <a:gd name="T7" fmla="*/ 2 h 87"/>
                    <a:gd name="T8" fmla="*/ 204 w 280"/>
                    <a:gd name="T9" fmla="*/ 2 h 87"/>
                    <a:gd name="T10" fmla="*/ 204 w 280"/>
                    <a:gd name="T11" fmla="*/ 0 h 87"/>
                    <a:gd name="T12" fmla="*/ 62 w 280"/>
                    <a:gd name="T13" fmla="*/ 0 h 87"/>
                    <a:gd name="T14" fmla="*/ 52 w 280"/>
                    <a:gd name="T15" fmla="*/ 2 h 87"/>
                    <a:gd name="T16" fmla="*/ 52 w 280"/>
                    <a:gd name="T17" fmla="*/ 2 h 87"/>
                    <a:gd name="T18" fmla="*/ 39 w 280"/>
                    <a:gd name="T19" fmla="*/ 2 h 87"/>
                    <a:gd name="T20" fmla="*/ 35 w 280"/>
                    <a:gd name="T21" fmla="*/ 2 h 87"/>
                    <a:gd name="T22" fmla="*/ 35 w 280"/>
                    <a:gd name="T23" fmla="*/ 2 h 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80"/>
                    <a:gd name="T37" fmla="*/ 0 h 87"/>
                    <a:gd name="T38" fmla="*/ 280 w 280"/>
                    <a:gd name="T39" fmla="*/ 87 h 8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80" h="87">
                      <a:moveTo>
                        <a:pt x="44" y="41"/>
                      </a:moveTo>
                      <a:lnTo>
                        <a:pt x="44" y="58"/>
                      </a:lnTo>
                      <a:lnTo>
                        <a:pt x="0" y="58"/>
                      </a:lnTo>
                      <a:lnTo>
                        <a:pt x="0" y="87"/>
                      </a:lnTo>
                      <a:lnTo>
                        <a:pt x="280" y="87"/>
                      </a:lnTo>
                      <a:lnTo>
                        <a:pt x="280" y="0"/>
                      </a:lnTo>
                      <a:lnTo>
                        <a:pt x="84" y="0"/>
                      </a:lnTo>
                      <a:lnTo>
                        <a:pt x="74" y="29"/>
                      </a:lnTo>
                      <a:lnTo>
                        <a:pt x="74" y="30"/>
                      </a:lnTo>
                      <a:lnTo>
                        <a:pt x="60" y="41"/>
                      </a:lnTo>
                      <a:lnTo>
                        <a:pt x="45" y="42"/>
                      </a:lnTo>
                      <a:lnTo>
                        <a:pt x="44" y="41"/>
                      </a:lnTo>
                      <a:close/>
                    </a:path>
                  </a:pathLst>
                </a:custGeom>
                <a:solidFill>
                  <a:srgbClr val="50A5F5"/>
                </a:solidFill>
                <a:ln w="9360">
                  <a:solidFill>
                    <a:srgbClr val="50A5F5"/>
                  </a:solidFill>
                  <a:round/>
                  <a:headEnd/>
                  <a:tailEnd/>
                </a:ln>
              </p:spPr>
              <p:txBody>
                <a:bodyPr wrap="none" anchor="ctr"/>
                <a:lstStyle/>
                <a:p>
                  <a:endParaRPr lang="en-IN" b="1"/>
                </a:p>
              </p:txBody>
            </p:sp>
            <p:sp>
              <p:nvSpPr>
                <p:cNvPr id="13302" name="Freeform 561"/>
                <p:cNvSpPr>
                  <a:spLocks noChangeArrowheads="1"/>
                </p:cNvSpPr>
                <p:nvPr/>
              </p:nvSpPr>
              <p:spPr bwMode="auto">
                <a:xfrm>
                  <a:off x="2097" y="1698"/>
                  <a:ext cx="2036" cy="70"/>
                </a:xfrm>
                <a:custGeom>
                  <a:avLst/>
                  <a:gdLst>
                    <a:gd name="T0" fmla="*/ 384 w 2040"/>
                    <a:gd name="T1" fmla="*/ 2 h 89"/>
                    <a:gd name="T2" fmla="*/ 413 w 2040"/>
                    <a:gd name="T3" fmla="*/ 2 h 89"/>
                    <a:gd name="T4" fmla="*/ 428 w 2040"/>
                    <a:gd name="T5" fmla="*/ 2 h 89"/>
                    <a:gd name="T6" fmla="*/ 442 w 2040"/>
                    <a:gd name="T7" fmla="*/ 2 h 89"/>
                    <a:gd name="T8" fmla="*/ 457 w 2040"/>
                    <a:gd name="T9" fmla="*/ 2 h 89"/>
                    <a:gd name="T10" fmla="*/ 487 w 2040"/>
                    <a:gd name="T11" fmla="*/ 2 h 89"/>
                    <a:gd name="T12" fmla="*/ 500 w 2040"/>
                    <a:gd name="T13" fmla="*/ 2 h 89"/>
                    <a:gd name="T14" fmla="*/ 514 w 2040"/>
                    <a:gd name="T15" fmla="*/ 2 h 89"/>
                    <a:gd name="T16" fmla="*/ 544 w 2040"/>
                    <a:gd name="T17" fmla="*/ 2 h 89"/>
                    <a:gd name="T18" fmla="*/ 559 w 2040"/>
                    <a:gd name="T19" fmla="*/ 2 h 89"/>
                    <a:gd name="T20" fmla="*/ 573 w 2040"/>
                    <a:gd name="T21" fmla="*/ 2 h 89"/>
                    <a:gd name="T22" fmla="*/ 588 w 2040"/>
                    <a:gd name="T23" fmla="*/ 2 h 89"/>
                    <a:gd name="T24" fmla="*/ 602 w 2040"/>
                    <a:gd name="T25" fmla="*/ 2 h 89"/>
                    <a:gd name="T26" fmla="*/ 616 w 2040"/>
                    <a:gd name="T27" fmla="*/ 2 h 89"/>
                    <a:gd name="T28" fmla="*/ 631 w 2040"/>
                    <a:gd name="T29" fmla="*/ 2 h 89"/>
                    <a:gd name="T30" fmla="*/ 645 w 2040"/>
                    <a:gd name="T31" fmla="*/ 2 h 89"/>
                    <a:gd name="T32" fmla="*/ 660 w 2040"/>
                    <a:gd name="T33" fmla="*/ 2 h 89"/>
                    <a:gd name="T34" fmla="*/ 674 w 2040"/>
                    <a:gd name="T35" fmla="*/ 2 h 89"/>
                    <a:gd name="T36" fmla="*/ 687 w 2040"/>
                    <a:gd name="T37" fmla="*/ 2 h 89"/>
                    <a:gd name="T38" fmla="*/ 734 w 2040"/>
                    <a:gd name="T39" fmla="*/ 2 h 89"/>
                    <a:gd name="T40" fmla="*/ 746 w 2040"/>
                    <a:gd name="T41" fmla="*/ 2 h 89"/>
                    <a:gd name="T42" fmla="*/ 754 w 2040"/>
                    <a:gd name="T43" fmla="*/ 2 h 89"/>
                    <a:gd name="T44" fmla="*/ 786 w 2040"/>
                    <a:gd name="T45" fmla="*/ 2 h 89"/>
                    <a:gd name="T46" fmla="*/ 800 w 2040"/>
                    <a:gd name="T47" fmla="*/ 2 h 89"/>
                    <a:gd name="T48" fmla="*/ 815 w 2040"/>
                    <a:gd name="T49" fmla="*/ 2 h 89"/>
                    <a:gd name="T50" fmla="*/ 824 w 2040"/>
                    <a:gd name="T51" fmla="*/ 0 h 89"/>
                    <a:gd name="T52" fmla="*/ 1877 w 2040"/>
                    <a:gd name="T53" fmla="*/ 0 h 89"/>
                    <a:gd name="T54" fmla="*/ 1877 w 2040"/>
                    <a:gd name="T55" fmla="*/ 2 h 89"/>
                    <a:gd name="T56" fmla="*/ 1907 w 2040"/>
                    <a:gd name="T57" fmla="*/ 2 h 89"/>
                    <a:gd name="T58" fmla="*/ 1907 w 2040"/>
                    <a:gd name="T59" fmla="*/ 2 h 89"/>
                    <a:gd name="T60" fmla="*/ 1951 w 2040"/>
                    <a:gd name="T61" fmla="*/ 2 h 89"/>
                    <a:gd name="T62" fmla="*/ 1951 w 2040"/>
                    <a:gd name="T63" fmla="*/ 2 h 89"/>
                    <a:gd name="T64" fmla="*/ 0 w 2040"/>
                    <a:gd name="T65" fmla="*/ 2 h 89"/>
                    <a:gd name="T66" fmla="*/ 0 w 2040"/>
                    <a:gd name="T67" fmla="*/ 2 h 89"/>
                    <a:gd name="T68" fmla="*/ 317 w 2040"/>
                    <a:gd name="T69" fmla="*/ 2 h 89"/>
                    <a:gd name="T70" fmla="*/ 319 w 2040"/>
                    <a:gd name="T71" fmla="*/ 2 h 89"/>
                    <a:gd name="T72" fmla="*/ 348 w 2040"/>
                    <a:gd name="T73" fmla="*/ 2 h 89"/>
                    <a:gd name="T74" fmla="*/ 363 w 2040"/>
                    <a:gd name="T75" fmla="*/ 2 h 89"/>
                    <a:gd name="T76" fmla="*/ 364 w 2040"/>
                    <a:gd name="T77" fmla="*/ 2 h 89"/>
                    <a:gd name="T78" fmla="*/ 377 w 2040"/>
                    <a:gd name="T79" fmla="*/ 2 h 89"/>
                    <a:gd name="T80" fmla="*/ 384 w 2040"/>
                    <a:gd name="T81" fmla="*/ 2 h 8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40"/>
                    <a:gd name="T124" fmla="*/ 0 h 89"/>
                    <a:gd name="T125" fmla="*/ 2040 w 2040"/>
                    <a:gd name="T126" fmla="*/ 89 h 8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40" h="89">
                      <a:moveTo>
                        <a:pt x="405" y="37"/>
                      </a:moveTo>
                      <a:lnTo>
                        <a:pt x="434" y="54"/>
                      </a:lnTo>
                      <a:lnTo>
                        <a:pt x="449" y="55"/>
                      </a:lnTo>
                      <a:lnTo>
                        <a:pt x="463" y="52"/>
                      </a:lnTo>
                      <a:lnTo>
                        <a:pt x="478" y="51"/>
                      </a:lnTo>
                      <a:lnTo>
                        <a:pt x="508" y="55"/>
                      </a:lnTo>
                      <a:lnTo>
                        <a:pt x="522" y="55"/>
                      </a:lnTo>
                      <a:lnTo>
                        <a:pt x="536" y="56"/>
                      </a:lnTo>
                      <a:lnTo>
                        <a:pt x="566" y="54"/>
                      </a:lnTo>
                      <a:lnTo>
                        <a:pt x="581" y="55"/>
                      </a:lnTo>
                      <a:lnTo>
                        <a:pt x="595" y="54"/>
                      </a:lnTo>
                      <a:lnTo>
                        <a:pt x="610" y="51"/>
                      </a:lnTo>
                      <a:lnTo>
                        <a:pt x="624" y="50"/>
                      </a:lnTo>
                      <a:lnTo>
                        <a:pt x="638" y="50"/>
                      </a:lnTo>
                      <a:lnTo>
                        <a:pt x="653" y="45"/>
                      </a:lnTo>
                      <a:lnTo>
                        <a:pt x="667" y="44"/>
                      </a:lnTo>
                      <a:lnTo>
                        <a:pt x="682" y="41"/>
                      </a:lnTo>
                      <a:lnTo>
                        <a:pt x="696" y="35"/>
                      </a:lnTo>
                      <a:lnTo>
                        <a:pt x="709" y="29"/>
                      </a:lnTo>
                      <a:lnTo>
                        <a:pt x="756" y="29"/>
                      </a:lnTo>
                      <a:lnTo>
                        <a:pt x="770" y="25"/>
                      </a:lnTo>
                      <a:lnTo>
                        <a:pt x="785" y="16"/>
                      </a:lnTo>
                      <a:lnTo>
                        <a:pt x="828" y="9"/>
                      </a:lnTo>
                      <a:lnTo>
                        <a:pt x="842" y="10"/>
                      </a:lnTo>
                      <a:lnTo>
                        <a:pt x="857" y="5"/>
                      </a:lnTo>
                      <a:lnTo>
                        <a:pt x="866" y="0"/>
                      </a:lnTo>
                      <a:lnTo>
                        <a:pt x="1966" y="0"/>
                      </a:lnTo>
                      <a:lnTo>
                        <a:pt x="1966" y="29"/>
                      </a:lnTo>
                      <a:lnTo>
                        <a:pt x="1996" y="29"/>
                      </a:lnTo>
                      <a:lnTo>
                        <a:pt x="1996" y="60"/>
                      </a:lnTo>
                      <a:lnTo>
                        <a:pt x="2040" y="60"/>
                      </a:lnTo>
                      <a:lnTo>
                        <a:pt x="2040" y="89"/>
                      </a:lnTo>
                      <a:lnTo>
                        <a:pt x="0" y="89"/>
                      </a:lnTo>
                      <a:lnTo>
                        <a:pt x="0" y="2"/>
                      </a:lnTo>
                      <a:lnTo>
                        <a:pt x="337" y="2"/>
                      </a:lnTo>
                      <a:lnTo>
                        <a:pt x="339" y="4"/>
                      </a:lnTo>
                      <a:lnTo>
                        <a:pt x="369" y="22"/>
                      </a:lnTo>
                      <a:lnTo>
                        <a:pt x="384" y="31"/>
                      </a:lnTo>
                      <a:lnTo>
                        <a:pt x="385" y="31"/>
                      </a:lnTo>
                      <a:lnTo>
                        <a:pt x="398" y="37"/>
                      </a:lnTo>
                      <a:lnTo>
                        <a:pt x="405" y="37"/>
                      </a:lnTo>
                      <a:close/>
                    </a:path>
                  </a:pathLst>
                </a:custGeom>
                <a:solidFill>
                  <a:srgbClr val="50A5F5"/>
                </a:solidFill>
                <a:ln w="9360">
                  <a:solidFill>
                    <a:srgbClr val="50A5F5"/>
                  </a:solidFill>
                  <a:round/>
                  <a:headEnd/>
                  <a:tailEnd/>
                </a:ln>
              </p:spPr>
              <p:txBody>
                <a:bodyPr wrap="none" anchor="ctr"/>
                <a:lstStyle/>
                <a:p>
                  <a:endParaRPr lang="en-IN" b="1"/>
                </a:p>
              </p:txBody>
            </p:sp>
            <p:sp>
              <p:nvSpPr>
                <p:cNvPr id="13303" name="Freeform 562"/>
                <p:cNvSpPr>
                  <a:spLocks noChangeArrowheads="1"/>
                </p:cNvSpPr>
                <p:nvPr/>
              </p:nvSpPr>
              <p:spPr bwMode="auto">
                <a:xfrm>
                  <a:off x="1511" y="1701"/>
                  <a:ext cx="144" cy="69"/>
                </a:xfrm>
                <a:custGeom>
                  <a:avLst/>
                  <a:gdLst>
                    <a:gd name="T0" fmla="*/ 15 w 148"/>
                    <a:gd name="T1" fmla="*/ 2 h 88"/>
                    <a:gd name="T2" fmla="*/ 81 w 148"/>
                    <a:gd name="T3" fmla="*/ 2 h 88"/>
                    <a:gd name="T4" fmla="*/ 81 w 148"/>
                    <a:gd name="T5" fmla="*/ 0 h 88"/>
                    <a:gd name="T6" fmla="*/ 18 w 148"/>
                    <a:gd name="T7" fmla="*/ 0 h 88"/>
                    <a:gd name="T8" fmla="*/ 18 w 148"/>
                    <a:gd name="T9" fmla="*/ 2 h 88"/>
                    <a:gd name="T10" fmla="*/ 15 w 148"/>
                    <a:gd name="T11" fmla="*/ 2 h 88"/>
                    <a:gd name="T12" fmla="*/ 15 w 148"/>
                    <a:gd name="T13" fmla="*/ 2 h 88"/>
                    <a:gd name="T14" fmla="*/ 0 w 148"/>
                    <a:gd name="T15" fmla="*/ 2 h 88"/>
                    <a:gd name="T16" fmla="*/ 0 w 148"/>
                    <a:gd name="T17" fmla="*/ 2 h 88"/>
                    <a:gd name="T18" fmla="*/ 15 w 148"/>
                    <a:gd name="T19" fmla="*/ 2 h 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8"/>
                    <a:gd name="T31" fmla="*/ 0 h 88"/>
                    <a:gd name="T32" fmla="*/ 148 w 148"/>
                    <a:gd name="T33" fmla="*/ 88 h 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8" h="88">
                      <a:moveTo>
                        <a:pt x="15" y="87"/>
                      </a:moveTo>
                      <a:lnTo>
                        <a:pt x="148" y="87"/>
                      </a:lnTo>
                      <a:lnTo>
                        <a:pt x="148" y="0"/>
                      </a:lnTo>
                      <a:lnTo>
                        <a:pt x="29" y="0"/>
                      </a:lnTo>
                      <a:lnTo>
                        <a:pt x="29" y="29"/>
                      </a:lnTo>
                      <a:lnTo>
                        <a:pt x="15" y="29"/>
                      </a:lnTo>
                      <a:lnTo>
                        <a:pt x="15" y="59"/>
                      </a:lnTo>
                      <a:lnTo>
                        <a:pt x="0" y="59"/>
                      </a:lnTo>
                      <a:lnTo>
                        <a:pt x="0" y="88"/>
                      </a:lnTo>
                      <a:lnTo>
                        <a:pt x="15" y="87"/>
                      </a:lnTo>
                      <a:close/>
                    </a:path>
                  </a:pathLst>
                </a:custGeom>
                <a:solidFill>
                  <a:srgbClr val="50A5F5"/>
                </a:solidFill>
                <a:ln w="9360">
                  <a:solidFill>
                    <a:srgbClr val="50A5F5"/>
                  </a:solidFill>
                  <a:round/>
                  <a:headEnd/>
                  <a:tailEnd/>
                </a:ln>
              </p:spPr>
              <p:txBody>
                <a:bodyPr wrap="none" anchor="ctr"/>
                <a:lstStyle/>
                <a:p>
                  <a:endParaRPr lang="en-IN" b="1"/>
                </a:p>
              </p:txBody>
            </p:sp>
            <p:sp>
              <p:nvSpPr>
                <p:cNvPr id="13304" name="Freeform 563"/>
                <p:cNvSpPr>
                  <a:spLocks noChangeArrowheads="1"/>
                </p:cNvSpPr>
                <p:nvPr/>
              </p:nvSpPr>
              <p:spPr bwMode="auto">
                <a:xfrm>
                  <a:off x="1881" y="1701"/>
                  <a:ext cx="145" cy="69"/>
                </a:xfrm>
                <a:custGeom>
                  <a:avLst/>
                  <a:gdLst>
                    <a:gd name="T0" fmla="*/ 18 w 149"/>
                    <a:gd name="T1" fmla="*/ 2 h 88"/>
                    <a:gd name="T2" fmla="*/ 82 w 149"/>
                    <a:gd name="T3" fmla="*/ 2 h 88"/>
                    <a:gd name="T4" fmla="*/ 82 w 149"/>
                    <a:gd name="T5" fmla="*/ 0 h 88"/>
                    <a:gd name="T6" fmla="*/ 18 w 149"/>
                    <a:gd name="T7" fmla="*/ 0 h 88"/>
                    <a:gd name="T8" fmla="*/ 18 w 149"/>
                    <a:gd name="T9" fmla="*/ 2 h 88"/>
                    <a:gd name="T10" fmla="*/ 0 w 149"/>
                    <a:gd name="T11" fmla="*/ 2 h 88"/>
                    <a:gd name="T12" fmla="*/ 0 w 149"/>
                    <a:gd name="T13" fmla="*/ 2 h 88"/>
                    <a:gd name="T14" fmla="*/ 14 w 149"/>
                    <a:gd name="T15" fmla="*/ 2 h 88"/>
                    <a:gd name="T16" fmla="*/ 14 w 149"/>
                    <a:gd name="T17" fmla="*/ 2 h 88"/>
                    <a:gd name="T18" fmla="*/ 18 w 149"/>
                    <a:gd name="T19" fmla="*/ 2 h 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9"/>
                    <a:gd name="T31" fmla="*/ 0 h 88"/>
                    <a:gd name="T32" fmla="*/ 149 w 149"/>
                    <a:gd name="T33" fmla="*/ 88 h 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9" h="88">
                      <a:moveTo>
                        <a:pt x="30" y="87"/>
                      </a:moveTo>
                      <a:lnTo>
                        <a:pt x="149" y="87"/>
                      </a:lnTo>
                      <a:lnTo>
                        <a:pt x="149" y="0"/>
                      </a:lnTo>
                      <a:lnTo>
                        <a:pt x="30" y="0"/>
                      </a:lnTo>
                      <a:lnTo>
                        <a:pt x="30" y="29"/>
                      </a:lnTo>
                      <a:lnTo>
                        <a:pt x="0" y="29"/>
                      </a:lnTo>
                      <a:lnTo>
                        <a:pt x="0" y="59"/>
                      </a:lnTo>
                      <a:lnTo>
                        <a:pt x="14" y="59"/>
                      </a:lnTo>
                      <a:lnTo>
                        <a:pt x="14" y="88"/>
                      </a:lnTo>
                      <a:lnTo>
                        <a:pt x="30" y="87"/>
                      </a:lnTo>
                      <a:close/>
                    </a:path>
                  </a:pathLst>
                </a:custGeom>
                <a:solidFill>
                  <a:srgbClr val="50A5F5"/>
                </a:solidFill>
                <a:ln w="9360">
                  <a:solidFill>
                    <a:srgbClr val="50A5F5"/>
                  </a:solidFill>
                  <a:round/>
                  <a:headEnd/>
                  <a:tailEnd/>
                </a:ln>
              </p:spPr>
              <p:txBody>
                <a:bodyPr wrap="none" anchor="ctr"/>
                <a:lstStyle/>
                <a:p>
                  <a:endParaRPr lang="en-IN" b="1"/>
                </a:p>
              </p:txBody>
            </p:sp>
            <p:sp>
              <p:nvSpPr>
                <p:cNvPr id="13305" name="Rectangle 564"/>
                <p:cNvSpPr>
                  <a:spLocks noChangeArrowheads="1"/>
                </p:cNvSpPr>
                <p:nvPr/>
              </p:nvSpPr>
              <p:spPr bwMode="auto">
                <a:xfrm>
                  <a:off x="890" y="1724"/>
                  <a:ext cx="11" cy="21"/>
                </a:xfrm>
                <a:prstGeom prst="rect">
                  <a:avLst/>
                </a:prstGeom>
                <a:solidFill>
                  <a:srgbClr val="50A5F5"/>
                </a:solidFill>
                <a:ln w="9360">
                  <a:solidFill>
                    <a:srgbClr val="50A5F5"/>
                  </a:solidFill>
                  <a:miter lim="800000"/>
                  <a:headEnd/>
                  <a:tailEnd/>
                </a:ln>
              </p:spPr>
              <p:txBody>
                <a:bodyPr wrap="none" anchor="ctr"/>
                <a:lstStyle/>
                <a:p>
                  <a:endParaRPr lang="en-US" b="1">
                    <a:solidFill>
                      <a:srgbClr val="0000CC"/>
                    </a:solidFill>
                    <a:latin typeface="Constantia" pitchFamily="18" charset="0"/>
                  </a:endParaRPr>
                </a:p>
              </p:txBody>
            </p:sp>
            <p:sp>
              <p:nvSpPr>
                <p:cNvPr id="13306" name="Freeform 565"/>
                <p:cNvSpPr>
                  <a:spLocks noChangeArrowheads="1"/>
                </p:cNvSpPr>
                <p:nvPr/>
              </p:nvSpPr>
              <p:spPr bwMode="auto">
                <a:xfrm>
                  <a:off x="1511" y="1700"/>
                  <a:ext cx="144" cy="69"/>
                </a:xfrm>
                <a:custGeom>
                  <a:avLst/>
                  <a:gdLst>
                    <a:gd name="T0" fmla="*/ 0 w 148"/>
                    <a:gd name="T1" fmla="*/ 2 h 88"/>
                    <a:gd name="T2" fmla="*/ 0 w 148"/>
                    <a:gd name="T3" fmla="*/ 2 h 88"/>
                    <a:gd name="T4" fmla="*/ 14 w 148"/>
                    <a:gd name="T5" fmla="*/ 2 h 88"/>
                    <a:gd name="T6" fmla="*/ 14 w 148"/>
                    <a:gd name="T7" fmla="*/ 2 h 88"/>
                    <a:gd name="T8" fmla="*/ 18 w 148"/>
                    <a:gd name="T9" fmla="*/ 2 h 88"/>
                    <a:gd name="T10" fmla="*/ 18 w 148"/>
                    <a:gd name="T11" fmla="*/ 0 h 88"/>
                    <a:gd name="T12" fmla="*/ 81 w 148"/>
                    <a:gd name="T13" fmla="*/ 0 h 88"/>
                    <a:gd name="T14" fmla="*/ 81 w 148"/>
                    <a:gd name="T15" fmla="*/ 2 h 88"/>
                    <a:gd name="T16" fmla="*/ 0 w 148"/>
                    <a:gd name="T17" fmla="*/ 2 h 88"/>
                    <a:gd name="T18" fmla="*/ 0 w 148"/>
                    <a:gd name="T19" fmla="*/ 2 h 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8"/>
                    <a:gd name="T31" fmla="*/ 0 h 88"/>
                    <a:gd name="T32" fmla="*/ 148 w 148"/>
                    <a:gd name="T33" fmla="*/ 88 h 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8" h="88">
                      <a:moveTo>
                        <a:pt x="0" y="88"/>
                      </a:moveTo>
                      <a:lnTo>
                        <a:pt x="0" y="59"/>
                      </a:lnTo>
                      <a:lnTo>
                        <a:pt x="14" y="59"/>
                      </a:lnTo>
                      <a:lnTo>
                        <a:pt x="14" y="29"/>
                      </a:lnTo>
                      <a:lnTo>
                        <a:pt x="29" y="29"/>
                      </a:lnTo>
                      <a:lnTo>
                        <a:pt x="29" y="0"/>
                      </a:lnTo>
                      <a:lnTo>
                        <a:pt x="148" y="0"/>
                      </a:lnTo>
                      <a:lnTo>
                        <a:pt x="148" y="87"/>
                      </a:lnTo>
                      <a:lnTo>
                        <a:pt x="0" y="87"/>
                      </a:lnTo>
                      <a:lnTo>
                        <a:pt x="0" y="88"/>
                      </a:lnTo>
                      <a:close/>
                    </a:path>
                  </a:pathLst>
                </a:custGeom>
                <a:solidFill>
                  <a:srgbClr val="78B9FA"/>
                </a:solidFill>
                <a:ln w="9360">
                  <a:solidFill>
                    <a:srgbClr val="78B9FA"/>
                  </a:solidFill>
                  <a:round/>
                  <a:headEnd/>
                  <a:tailEnd/>
                </a:ln>
              </p:spPr>
              <p:txBody>
                <a:bodyPr wrap="none" anchor="ctr"/>
                <a:lstStyle/>
                <a:p>
                  <a:endParaRPr lang="en-IN" b="1"/>
                </a:p>
              </p:txBody>
            </p:sp>
            <p:sp>
              <p:nvSpPr>
                <p:cNvPr id="13307" name="Freeform 566"/>
                <p:cNvSpPr>
                  <a:spLocks noChangeArrowheads="1"/>
                </p:cNvSpPr>
                <p:nvPr/>
              </p:nvSpPr>
              <p:spPr bwMode="auto">
                <a:xfrm>
                  <a:off x="2103" y="1701"/>
                  <a:ext cx="219" cy="69"/>
                </a:xfrm>
                <a:custGeom>
                  <a:avLst/>
                  <a:gdLst>
                    <a:gd name="T0" fmla="*/ 137 w 223"/>
                    <a:gd name="T1" fmla="*/ 2 h 87"/>
                    <a:gd name="T2" fmla="*/ 148 w 223"/>
                    <a:gd name="T3" fmla="*/ 2 h 87"/>
                    <a:gd name="T4" fmla="*/ 149 w 223"/>
                    <a:gd name="T5" fmla="*/ 2 h 87"/>
                    <a:gd name="T6" fmla="*/ 0 w 223"/>
                    <a:gd name="T7" fmla="*/ 2 h 87"/>
                    <a:gd name="T8" fmla="*/ 0 w 223"/>
                    <a:gd name="T9" fmla="*/ 0 h 87"/>
                    <a:gd name="T10" fmla="*/ 117 w 223"/>
                    <a:gd name="T11" fmla="*/ 0 h 87"/>
                    <a:gd name="T12" fmla="*/ 119 w 223"/>
                    <a:gd name="T13" fmla="*/ 2 h 87"/>
                    <a:gd name="T14" fmla="*/ 125 w 223"/>
                    <a:gd name="T15" fmla="*/ 2 h 87"/>
                    <a:gd name="T16" fmla="*/ 128 w 223"/>
                    <a:gd name="T17" fmla="*/ 2 h 87"/>
                    <a:gd name="T18" fmla="*/ 131 w 223"/>
                    <a:gd name="T19" fmla="*/ 2 h 87"/>
                    <a:gd name="T20" fmla="*/ 137 w 223"/>
                    <a:gd name="T21" fmla="*/ 2 h 87"/>
                    <a:gd name="T22" fmla="*/ 137 w 223"/>
                    <a:gd name="T23" fmla="*/ 2 h 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3"/>
                    <a:gd name="T37" fmla="*/ 0 h 87"/>
                    <a:gd name="T38" fmla="*/ 223 w 223"/>
                    <a:gd name="T39" fmla="*/ 87 h 8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3" h="87">
                      <a:moveTo>
                        <a:pt x="207" y="70"/>
                      </a:moveTo>
                      <a:lnTo>
                        <a:pt x="222" y="86"/>
                      </a:lnTo>
                      <a:lnTo>
                        <a:pt x="223" y="87"/>
                      </a:lnTo>
                      <a:lnTo>
                        <a:pt x="0" y="87"/>
                      </a:lnTo>
                      <a:lnTo>
                        <a:pt x="0" y="0"/>
                      </a:lnTo>
                      <a:lnTo>
                        <a:pt x="175" y="0"/>
                      </a:lnTo>
                      <a:lnTo>
                        <a:pt x="177" y="7"/>
                      </a:lnTo>
                      <a:lnTo>
                        <a:pt x="187" y="29"/>
                      </a:lnTo>
                      <a:lnTo>
                        <a:pt x="192" y="41"/>
                      </a:lnTo>
                      <a:lnTo>
                        <a:pt x="197" y="59"/>
                      </a:lnTo>
                      <a:lnTo>
                        <a:pt x="206" y="71"/>
                      </a:lnTo>
                      <a:lnTo>
                        <a:pt x="207" y="70"/>
                      </a:lnTo>
                      <a:close/>
                    </a:path>
                  </a:pathLst>
                </a:custGeom>
                <a:solidFill>
                  <a:srgbClr val="78B9FA"/>
                </a:solidFill>
                <a:ln w="9360">
                  <a:solidFill>
                    <a:srgbClr val="78B9FA"/>
                  </a:solidFill>
                  <a:round/>
                  <a:headEnd/>
                  <a:tailEnd/>
                </a:ln>
              </p:spPr>
              <p:txBody>
                <a:bodyPr wrap="none" anchor="ctr"/>
                <a:lstStyle/>
                <a:p>
                  <a:endParaRPr lang="en-IN" b="1"/>
                </a:p>
              </p:txBody>
            </p:sp>
            <p:sp>
              <p:nvSpPr>
                <p:cNvPr id="13308" name="Freeform 567"/>
                <p:cNvSpPr>
                  <a:spLocks noChangeArrowheads="1"/>
                </p:cNvSpPr>
                <p:nvPr/>
              </p:nvSpPr>
              <p:spPr bwMode="auto">
                <a:xfrm>
                  <a:off x="2899" y="1701"/>
                  <a:ext cx="1237" cy="69"/>
                </a:xfrm>
                <a:custGeom>
                  <a:avLst/>
                  <a:gdLst>
                    <a:gd name="T0" fmla="*/ 3 w 1241"/>
                    <a:gd name="T1" fmla="*/ 2 h 88"/>
                    <a:gd name="T2" fmla="*/ 16 w 1241"/>
                    <a:gd name="T3" fmla="*/ 2 h 88"/>
                    <a:gd name="T4" fmla="*/ 31 w 1241"/>
                    <a:gd name="T5" fmla="*/ 2 h 88"/>
                    <a:gd name="T6" fmla="*/ 45 w 1241"/>
                    <a:gd name="T7" fmla="*/ 2 h 88"/>
                    <a:gd name="T8" fmla="*/ 75 w 1241"/>
                    <a:gd name="T9" fmla="*/ 2 h 88"/>
                    <a:gd name="T10" fmla="*/ 90 w 1241"/>
                    <a:gd name="T11" fmla="*/ 2 h 88"/>
                    <a:gd name="T12" fmla="*/ 92 w 1241"/>
                    <a:gd name="T13" fmla="*/ 2 h 88"/>
                    <a:gd name="T14" fmla="*/ 105 w 1241"/>
                    <a:gd name="T15" fmla="*/ 2 h 88"/>
                    <a:gd name="T16" fmla="*/ 120 w 1241"/>
                    <a:gd name="T17" fmla="*/ 2 h 88"/>
                    <a:gd name="T18" fmla="*/ 134 w 1241"/>
                    <a:gd name="T19" fmla="*/ 2 h 88"/>
                    <a:gd name="T20" fmla="*/ 148 w 1241"/>
                    <a:gd name="T21" fmla="*/ 2 h 88"/>
                    <a:gd name="T22" fmla="*/ 155 w 1241"/>
                    <a:gd name="T23" fmla="*/ 2 h 88"/>
                    <a:gd name="T24" fmla="*/ 155 w 1241"/>
                    <a:gd name="T25" fmla="*/ 2 h 88"/>
                    <a:gd name="T26" fmla="*/ 157 w 1241"/>
                    <a:gd name="T27" fmla="*/ 2 h 88"/>
                    <a:gd name="T28" fmla="*/ 172 w 1241"/>
                    <a:gd name="T29" fmla="*/ 2 h 88"/>
                    <a:gd name="T30" fmla="*/ 186 w 1241"/>
                    <a:gd name="T31" fmla="*/ 2 h 88"/>
                    <a:gd name="T32" fmla="*/ 199 w 1241"/>
                    <a:gd name="T33" fmla="*/ 2 h 88"/>
                    <a:gd name="T34" fmla="*/ 214 w 1241"/>
                    <a:gd name="T35" fmla="*/ 2 h 88"/>
                    <a:gd name="T36" fmla="*/ 228 w 1241"/>
                    <a:gd name="T37" fmla="*/ 1 h 88"/>
                    <a:gd name="T38" fmla="*/ 229 w 1241"/>
                    <a:gd name="T39" fmla="*/ 0 h 88"/>
                    <a:gd name="T40" fmla="*/ 1079 w 1241"/>
                    <a:gd name="T41" fmla="*/ 0 h 88"/>
                    <a:gd name="T42" fmla="*/ 1079 w 1241"/>
                    <a:gd name="T43" fmla="*/ 2 h 88"/>
                    <a:gd name="T44" fmla="*/ 1107 w 1241"/>
                    <a:gd name="T45" fmla="*/ 2 h 88"/>
                    <a:gd name="T46" fmla="*/ 1107 w 1241"/>
                    <a:gd name="T47" fmla="*/ 2 h 88"/>
                    <a:gd name="T48" fmla="*/ 1152 w 1241"/>
                    <a:gd name="T49" fmla="*/ 2 h 88"/>
                    <a:gd name="T50" fmla="*/ 1152 w 1241"/>
                    <a:gd name="T51" fmla="*/ 2 h 88"/>
                    <a:gd name="T52" fmla="*/ 0 w 1241"/>
                    <a:gd name="T53" fmla="*/ 2 h 88"/>
                    <a:gd name="T54" fmla="*/ 3 w 1241"/>
                    <a:gd name="T55" fmla="*/ 2 h 8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241"/>
                    <a:gd name="T85" fmla="*/ 0 h 88"/>
                    <a:gd name="T86" fmla="*/ 1241 w 1241"/>
                    <a:gd name="T87" fmla="*/ 88 h 8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241" h="88">
                      <a:moveTo>
                        <a:pt x="3" y="87"/>
                      </a:moveTo>
                      <a:lnTo>
                        <a:pt x="16" y="83"/>
                      </a:lnTo>
                      <a:lnTo>
                        <a:pt x="31" y="78"/>
                      </a:lnTo>
                      <a:lnTo>
                        <a:pt x="45" y="76"/>
                      </a:lnTo>
                      <a:lnTo>
                        <a:pt x="75" y="63"/>
                      </a:lnTo>
                      <a:lnTo>
                        <a:pt x="90" y="60"/>
                      </a:lnTo>
                      <a:lnTo>
                        <a:pt x="92" y="59"/>
                      </a:lnTo>
                      <a:lnTo>
                        <a:pt x="105" y="53"/>
                      </a:lnTo>
                      <a:lnTo>
                        <a:pt x="120" y="46"/>
                      </a:lnTo>
                      <a:lnTo>
                        <a:pt x="134" y="41"/>
                      </a:lnTo>
                      <a:lnTo>
                        <a:pt x="148" y="37"/>
                      </a:lnTo>
                      <a:lnTo>
                        <a:pt x="160" y="29"/>
                      </a:lnTo>
                      <a:lnTo>
                        <a:pt x="163" y="28"/>
                      </a:lnTo>
                      <a:lnTo>
                        <a:pt x="177" y="25"/>
                      </a:lnTo>
                      <a:lnTo>
                        <a:pt x="192" y="18"/>
                      </a:lnTo>
                      <a:lnTo>
                        <a:pt x="206" y="13"/>
                      </a:lnTo>
                      <a:lnTo>
                        <a:pt x="220" y="7"/>
                      </a:lnTo>
                      <a:lnTo>
                        <a:pt x="235" y="5"/>
                      </a:lnTo>
                      <a:lnTo>
                        <a:pt x="249" y="1"/>
                      </a:lnTo>
                      <a:lnTo>
                        <a:pt x="250" y="0"/>
                      </a:lnTo>
                      <a:lnTo>
                        <a:pt x="1166" y="0"/>
                      </a:lnTo>
                      <a:lnTo>
                        <a:pt x="1166" y="29"/>
                      </a:lnTo>
                      <a:lnTo>
                        <a:pt x="1196" y="29"/>
                      </a:lnTo>
                      <a:lnTo>
                        <a:pt x="1196" y="59"/>
                      </a:lnTo>
                      <a:lnTo>
                        <a:pt x="1241" y="59"/>
                      </a:lnTo>
                      <a:lnTo>
                        <a:pt x="1241" y="88"/>
                      </a:lnTo>
                      <a:lnTo>
                        <a:pt x="0" y="88"/>
                      </a:lnTo>
                      <a:lnTo>
                        <a:pt x="3" y="87"/>
                      </a:lnTo>
                      <a:close/>
                    </a:path>
                  </a:pathLst>
                </a:custGeom>
                <a:solidFill>
                  <a:srgbClr val="78B9FA"/>
                </a:solidFill>
                <a:ln w="9360">
                  <a:solidFill>
                    <a:srgbClr val="78B9FA"/>
                  </a:solidFill>
                  <a:round/>
                  <a:headEnd/>
                  <a:tailEnd/>
                </a:ln>
              </p:spPr>
              <p:txBody>
                <a:bodyPr wrap="none" anchor="ctr"/>
                <a:lstStyle/>
                <a:p>
                  <a:endParaRPr lang="en-IN" b="1"/>
                </a:p>
              </p:txBody>
            </p:sp>
            <p:sp>
              <p:nvSpPr>
                <p:cNvPr id="13309" name="Freeform 568"/>
                <p:cNvSpPr>
                  <a:spLocks noChangeArrowheads="1"/>
                </p:cNvSpPr>
                <p:nvPr/>
              </p:nvSpPr>
              <p:spPr bwMode="auto">
                <a:xfrm>
                  <a:off x="1083" y="1701"/>
                  <a:ext cx="276" cy="69"/>
                </a:xfrm>
                <a:custGeom>
                  <a:avLst/>
                  <a:gdLst>
                    <a:gd name="T0" fmla="*/ 35 w 280"/>
                    <a:gd name="T1" fmla="*/ 2 h 87"/>
                    <a:gd name="T2" fmla="*/ 35 w 280"/>
                    <a:gd name="T3" fmla="*/ 2 h 87"/>
                    <a:gd name="T4" fmla="*/ 0 w 280"/>
                    <a:gd name="T5" fmla="*/ 2 h 87"/>
                    <a:gd name="T6" fmla="*/ 0 w 280"/>
                    <a:gd name="T7" fmla="*/ 2 h 87"/>
                    <a:gd name="T8" fmla="*/ 204 w 280"/>
                    <a:gd name="T9" fmla="*/ 2 h 87"/>
                    <a:gd name="T10" fmla="*/ 204 w 280"/>
                    <a:gd name="T11" fmla="*/ 0 h 87"/>
                    <a:gd name="T12" fmla="*/ 69 w 280"/>
                    <a:gd name="T13" fmla="*/ 0 h 87"/>
                    <a:gd name="T14" fmla="*/ 66 w 280"/>
                    <a:gd name="T15" fmla="*/ 2 h 87"/>
                    <a:gd name="T16" fmla="*/ 60 w 280"/>
                    <a:gd name="T17" fmla="*/ 2 h 87"/>
                    <a:gd name="T18" fmla="*/ 52 w 280"/>
                    <a:gd name="T19" fmla="*/ 2 h 87"/>
                    <a:gd name="T20" fmla="*/ 39 w 280"/>
                    <a:gd name="T21" fmla="*/ 2 h 87"/>
                    <a:gd name="T22" fmla="*/ 35 w 280"/>
                    <a:gd name="T23" fmla="*/ 2 h 87"/>
                    <a:gd name="T24" fmla="*/ 35 w 280"/>
                    <a:gd name="T25" fmla="*/ 2 h 8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0"/>
                    <a:gd name="T40" fmla="*/ 0 h 87"/>
                    <a:gd name="T41" fmla="*/ 280 w 280"/>
                    <a:gd name="T42" fmla="*/ 87 h 8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0" h="87">
                      <a:moveTo>
                        <a:pt x="44" y="47"/>
                      </a:moveTo>
                      <a:lnTo>
                        <a:pt x="44" y="58"/>
                      </a:lnTo>
                      <a:lnTo>
                        <a:pt x="0" y="58"/>
                      </a:lnTo>
                      <a:lnTo>
                        <a:pt x="0" y="87"/>
                      </a:lnTo>
                      <a:lnTo>
                        <a:pt x="280" y="87"/>
                      </a:lnTo>
                      <a:lnTo>
                        <a:pt x="280" y="0"/>
                      </a:lnTo>
                      <a:lnTo>
                        <a:pt x="91" y="0"/>
                      </a:lnTo>
                      <a:lnTo>
                        <a:pt x="88" y="7"/>
                      </a:lnTo>
                      <a:lnTo>
                        <a:pt x="82" y="29"/>
                      </a:lnTo>
                      <a:lnTo>
                        <a:pt x="74" y="42"/>
                      </a:lnTo>
                      <a:lnTo>
                        <a:pt x="60" y="47"/>
                      </a:lnTo>
                      <a:lnTo>
                        <a:pt x="45" y="48"/>
                      </a:lnTo>
                      <a:lnTo>
                        <a:pt x="44" y="47"/>
                      </a:lnTo>
                      <a:close/>
                    </a:path>
                  </a:pathLst>
                </a:custGeom>
                <a:solidFill>
                  <a:srgbClr val="78B9FA"/>
                </a:solidFill>
                <a:ln w="9360">
                  <a:solidFill>
                    <a:srgbClr val="78B9FA"/>
                  </a:solidFill>
                  <a:round/>
                  <a:headEnd/>
                  <a:tailEnd/>
                </a:ln>
              </p:spPr>
              <p:txBody>
                <a:bodyPr wrap="none" anchor="ctr"/>
                <a:lstStyle/>
                <a:p>
                  <a:endParaRPr lang="en-IN" b="1"/>
                </a:p>
              </p:txBody>
            </p:sp>
            <p:sp>
              <p:nvSpPr>
                <p:cNvPr id="13310" name="Freeform 569"/>
                <p:cNvSpPr>
                  <a:spLocks noChangeArrowheads="1"/>
                </p:cNvSpPr>
                <p:nvPr/>
              </p:nvSpPr>
              <p:spPr bwMode="auto">
                <a:xfrm>
                  <a:off x="1881" y="1701"/>
                  <a:ext cx="145" cy="69"/>
                </a:xfrm>
                <a:custGeom>
                  <a:avLst/>
                  <a:gdLst>
                    <a:gd name="T0" fmla="*/ 18 w 149"/>
                    <a:gd name="T1" fmla="*/ 2 h 88"/>
                    <a:gd name="T2" fmla="*/ 82 w 149"/>
                    <a:gd name="T3" fmla="*/ 2 h 88"/>
                    <a:gd name="T4" fmla="*/ 82 w 149"/>
                    <a:gd name="T5" fmla="*/ 0 h 88"/>
                    <a:gd name="T6" fmla="*/ 18 w 149"/>
                    <a:gd name="T7" fmla="*/ 0 h 88"/>
                    <a:gd name="T8" fmla="*/ 18 w 149"/>
                    <a:gd name="T9" fmla="*/ 2 h 88"/>
                    <a:gd name="T10" fmla="*/ 0 w 149"/>
                    <a:gd name="T11" fmla="*/ 2 h 88"/>
                    <a:gd name="T12" fmla="*/ 0 w 149"/>
                    <a:gd name="T13" fmla="*/ 2 h 88"/>
                    <a:gd name="T14" fmla="*/ 14 w 149"/>
                    <a:gd name="T15" fmla="*/ 2 h 88"/>
                    <a:gd name="T16" fmla="*/ 14 w 149"/>
                    <a:gd name="T17" fmla="*/ 2 h 88"/>
                    <a:gd name="T18" fmla="*/ 18 w 149"/>
                    <a:gd name="T19" fmla="*/ 2 h 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9"/>
                    <a:gd name="T31" fmla="*/ 0 h 88"/>
                    <a:gd name="T32" fmla="*/ 149 w 149"/>
                    <a:gd name="T33" fmla="*/ 88 h 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9" h="88">
                      <a:moveTo>
                        <a:pt x="30" y="87"/>
                      </a:moveTo>
                      <a:lnTo>
                        <a:pt x="149" y="87"/>
                      </a:lnTo>
                      <a:lnTo>
                        <a:pt x="149" y="0"/>
                      </a:lnTo>
                      <a:lnTo>
                        <a:pt x="30" y="0"/>
                      </a:lnTo>
                      <a:lnTo>
                        <a:pt x="30" y="29"/>
                      </a:lnTo>
                      <a:lnTo>
                        <a:pt x="0" y="29"/>
                      </a:lnTo>
                      <a:lnTo>
                        <a:pt x="0" y="59"/>
                      </a:lnTo>
                      <a:lnTo>
                        <a:pt x="14" y="59"/>
                      </a:lnTo>
                      <a:lnTo>
                        <a:pt x="14" y="88"/>
                      </a:lnTo>
                      <a:lnTo>
                        <a:pt x="30" y="87"/>
                      </a:lnTo>
                      <a:close/>
                    </a:path>
                  </a:pathLst>
                </a:custGeom>
                <a:solidFill>
                  <a:srgbClr val="78B9FA"/>
                </a:solidFill>
                <a:ln w="9360">
                  <a:solidFill>
                    <a:srgbClr val="78B9FA"/>
                  </a:solidFill>
                  <a:round/>
                  <a:headEnd/>
                  <a:tailEnd/>
                </a:ln>
              </p:spPr>
              <p:txBody>
                <a:bodyPr wrap="none" anchor="ctr"/>
                <a:lstStyle/>
                <a:p>
                  <a:endParaRPr lang="en-IN" b="1"/>
                </a:p>
              </p:txBody>
            </p:sp>
            <p:sp>
              <p:nvSpPr>
                <p:cNvPr id="13311" name="Rectangle 570"/>
                <p:cNvSpPr>
                  <a:spLocks noChangeArrowheads="1"/>
                </p:cNvSpPr>
                <p:nvPr/>
              </p:nvSpPr>
              <p:spPr bwMode="auto">
                <a:xfrm>
                  <a:off x="890" y="1724"/>
                  <a:ext cx="11" cy="21"/>
                </a:xfrm>
                <a:prstGeom prst="rect">
                  <a:avLst/>
                </a:prstGeom>
                <a:solidFill>
                  <a:srgbClr val="78B9FA"/>
                </a:solidFill>
                <a:ln w="9360">
                  <a:solidFill>
                    <a:srgbClr val="78B9FA"/>
                  </a:solidFill>
                  <a:miter lim="800000"/>
                  <a:headEnd/>
                  <a:tailEnd/>
                </a:ln>
              </p:spPr>
              <p:txBody>
                <a:bodyPr wrap="none" anchor="ctr"/>
                <a:lstStyle/>
                <a:p>
                  <a:endParaRPr lang="en-US" b="1">
                    <a:solidFill>
                      <a:srgbClr val="0000CC"/>
                    </a:solidFill>
                    <a:latin typeface="Constantia" pitchFamily="18" charset="0"/>
                  </a:endParaRPr>
                </a:p>
              </p:txBody>
            </p:sp>
            <p:sp>
              <p:nvSpPr>
                <p:cNvPr id="13312" name="Freeform 571"/>
                <p:cNvSpPr>
                  <a:spLocks noChangeArrowheads="1"/>
                </p:cNvSpPr>
                <p:nvPr/>
              </p:nvSpPr>
              <p:spPr bwMode="auto">
                <a:xfrm>
                  <a:off x="1549" y="1700"/>
                  <a:ext cx="107" cy="69"/>
                </a:xfrm>
                <a:custGeom>
                  <a:avLst/>
                  <a:gdLst>
                    <a:gd name="T0" fmla="*/ 0 w 111"/>
                    <a:gd name="T1" fmla="*/ 2 h 88"/>
                    <a:gd name="T2" fmla="*/ 13 w 111"/>
                    <a:gd name="T3" fmla="*/ 2 h 88"/>
                    <a:gd name="T4" fmla="*/ 13 w 111"/>
                    <a:gd name="T5" fmla="*/ 2 h 88"/>
                    <a:gd name="T6" fmla="*/ 13 w 111"/>
                    <a:gd name="T7" fmla="*/ 2 h 88"/>
                    <a:gd name="T8" fmla="*/ 11 w 111"/>
                    <a:gd name="T9" fmla="*/ 0 h 88"/>
                    <a:gd name="T10" fmla="*/ 49 w 111"/>
                    <a:gd name="T11" fmla="*/ 0 h 88"/>
                    <a:gd name="T12" fmla="*/ 49 w 111"/>
                    <a:gd name="T13" fmla="*/ 2 h 88"/>
                    <a:gd name="T14" fmla="*/ 0 w 111"/>
                    <a:gd name="T15" fmla="*/ 2 h 88"/>
                    <a:gd name="T16" fmla="*/ 0 w 111"/>
                    <a:gd name="T17" fmla="*/ 2 h 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1"/>
                    <a:gd name="T28" fmla="*/ 0 h 88"/>
                    <a:gd name="T29" fmla="*/ 111 w 111"/>
                    <a:gd name="T30" fmla="*/ 88 h 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1" h="88">
                      <a:moveTo>
                        <a:pt x="0" y="88"/>
                      </a:moveTo>
                      <a:lnTo>
                        <a:pt x="22" y="59"/>
                      </a:lnTo>
                      <a:lnTo>
                        <a:pt x="24" y="29"/>
                      </a:lnTo>
                      <a:lnTo>
                        <a:pt x="22" y="20"/>
                      </a:lnTo>
                      <a:lnTo>
                        <a:pt x="11" y="0"/>
                      </a:lnTo>
                      <a:lnTo>
                        <a:pt x="111" y="0"/>
                      </a:lnTo>
                      <a:lnTo>
                        <a:pt x="111" y="87"/>
                      </a:lnTo>
                      <a:lnTo>
                        <a:pt x="0" y="87"/>
                      </a:lnTo>
                      <a:lnTo>
                        <a:pt x="0" y="88"/>
                      </a:lnTo>
                      <a:close/>
                    </a:path>
                  </a:pathLst>
                </a:custGeom>
                <a:solidFill>
                  <a:srgbClr val="96D2FA"/>
                </a:solidFill>
                <a:ln w="9360">
                  <a:solidFill>
                    <a:srgbClr val="96D2FA"/>
                  </a:solidFill>
                  <a:round/>
                  <a:headEnd/>
                  <a:tailEnd/>
                </a:ln>
              </p:spPr>
              <p:txBody>
                <a:bodyPr wrap="none" anchor="ctr"/>
                <a:lstStyle/>
                <a:p>
                  <a:endParaRPr lang="en-IN" b="1"/>
                </a:p>
              </p:txBody>
            </p:sp>
            <p:sp>
              <p:nvSpPr>
                <p:cNvPr id="13313" name="Freeform 572"/>
                <p:cNvSpPr>
                  <a:spLocks noChangeArrowheads="1"/>
                </p:cNvSpPr>
                <p:nvPr/>
              </p:nvSpPr>
              <p:spPr bwMode="auto">
                <a:xfrm>
                  <a:off x="2103" y="1701"/>
                  <a:ext cx="88" cy="69"/>
                </a:xfrm>
                <a:custGeom>
                  <a:avLst/>
                  <a:gdLst>
                    <a:gd name="T0" fmla="*/ 33 w 92"/>
                    <a:gd name="T1" fmla="*/ 2 h 87"/>
                    <a:gd name="T2" fmla="*/ 33 w 92"/>
                    <a:gd name="T3" fmla="*/ 2 h 87"/>
                    <a:gd name="T4" fmla="*/ 31 w 92"/>
                    <a:gd name="T5" fmla="*/ 2 h 87"/>
                    <a:gd name="T6" fmla="*/ 28 w 92"/>
                    <a:gd name="T7" fmla="*/ 2 h 87"/>
                    <a:gd name="T8" fmla="*/ 23 w 92"/>
                    <a:gd name="T9" fmla="*/ 2 h 87"/>
                    <a:gd name="T10" fmla="*/ 23 w 92"/>
                    <a:gd name="T11" fmla="*/ 2 h 87"/>
                    <a:gd name="T12" fmla="*/ 20 w 92"/>
                    <a:gd name="T13" fmla="*/ 0 h 87"/>
                    <a:gd name="T14" fmla="*/ 0 w 92"/>
                    <a:gd name="T15" fmla="*/ 0 h 87"/>
                    <a:gd name="T16" fmla="*/ 0 w 92"/>
                    <a:gd name="T17" fmla="*/ 2 h 87"/>
                    <a:gd name="T18" fmla="*/ 33 w 92"/>
                    <a:gd name="T19" fmla="*/ 2 h 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2"/>
                    <a:gd name="T31" fmla="*/ 0 h 87"/>
                    <a:gd name="T32" fmla="*/ 92 w 92"/>
                    <a:gd name="T33" fmla="*/ 87 h 8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2" h="87">
                      <a:moveTo>
                        <a:pt x="92" y="87"/>
                      </a:moveTo>
                      <a:lnTo>
                        <a:pt x="89" y="69"/>
                      </a:lnTo>
                      <a:lnTo>
                        <a:pt x="83" y="58"/>
                      </a:lnTo>
                      <a:lnTo>
                        <a:pt x="74" y="36"/>
                      </a:lnTo>
                      <a:lnTo>
                        <a:pt x="60" y="32"/>
                      </a:lnTo>
                      <a:lnTo>
                        <a:pt x="59" y="29"/>
                      </a:lnTo>
                      <a:lnTo>
                        <a:pt x="53" y="0"/>
                      </a:lnTo>
                      <a:lnTo>
                        <a:pt x="0" y="0"/>
                      </a:lnTo>
                      <a:lnTo>
                        <a:pt x="0" y="87"/>
                      </a:lnTo>
                      <a:lnTo>
                        <a:pt x="92" y="87"/>
                      </a:lnTo>
                      <a:close/>
                    </a:path>
                  </a:pathLst>
                </a:custGeom>
                <a:solidFill>
                  <a:srgbClr val="96D2FA"/>
                </a:solidFill>
                <a:ln w="9360">
                  <a:solidFill>
                    <a:srgbClr val="96D2FA"/>
                  </a:solidFill>
                  <a:round/>
                  <a:headEnd/>
                  <a:tailEnd/>
                </a:ln>
              </p:spPr>
              <p:txBody>
                <a:bodyPr wrap="none" anchor="ctr"/>
                <a:lstStyle/>
                <a:p>
                  <a:endParaRPr lang="en-IN" b="1"/>
                </a:p>
              </p:txBody>
            </p:sp>
            <p:sp>
              <p:nvSpPr>
                <p:cNvPr id="13314" name="Freeform 573"/>
                <p:cNvSpPr>
                  <a:spLocks noChangeArrowheads="1"/>
                </p:cNvSpPr>
                <p:nvPr/>
              </p:nvSpPr>
              <p:spPr bwMode="auto">
                <a:xfrm>
                  <a:off x="3131" y="1769"/>
                  <a:ext cx="54" cy="0"/>
                </a:xfrm>
                <a:custGeom>
                  <a:avLst/>
                  <a:gdLst>
                    <a:gd name="T0" fmla="*/ 2 w 58"/>
                    <a:gd name="T1" fmla="*/ 0 h 5"/>
                    <a:gd name="T2" fmla="*/ 6 w 58"/>
                    <a:gd name="T3" fmla="*/ 0 h 5"/>
                    <a:gd name="T4" fmla="*/ 7 w 58"/>
                    <a:gd name="T5" fmla="*/ 0 h 5"/>
                    <a:gd name="T6" fmla="*/ 7 w 58"/>
                    <a:gd name="T7" fmla="*/ 0 h 5"/>
                    <a:gd name="T8" fmla="*/ 10 w 58"/>
                    <a:gd name="T9" fmla="*/ 0 h 5"/>
                    <a:gd name="T10" fmla="*/ 12 w 58"/>
                    <a:gd name="T11" fmla="*/ 0 h 5"/>
                    <a:gd name="T12" fmla="*/ 0 w 58"/>
                    <a:gd name="T13" fmla="*/ 0 h 5"/>
                    <a:gd name="T14" fmla="*/ 2 w 58"/>
                    <a:gd name="T15" fmla="*/ 0 h 5"/>
                    <a:gd name="T16" fmla="*/ 0 60000 65536"/>
                    <a:gd name="T17" fmla="*/ 0 60000 65536"/>
                    <a:gd name="T18" fmla="*/ 0 60000 65536"/>
                    <a:gd name="T19" fmla="*/ 0 60000 65536"/>
                    <a:gd name="T20" fmla="*/ 0 60000 65536"/>
                    <a:gd name="T21" fmla="*/ 0 60000 65536"/>
                    <a:gd name="T22" fmla="*/ 0 60000 65536"/>
                    <a:gd name="T23" fmla="*/ 0 60000 65536"/>
                    <a:gd name="T24" fmla="*/ 0 w 58"/>
                    <a:gd name="T25" fmla="*/ 0 h 5"/>
                    <a:gd name="T26" fmla="*/ 58 w 58"/>
                    <a:gd name="T27" fmla="*/ 0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8" h="5">
                      <a:moveTo>
                        <a:pt x="2" y="5"/>
                      </a:moveTo>
                      <a:lnTo>
                        <a:pt x="6" y="4"/>
                      </a:lnTo>
                      <a:lnTo>
                        <a:pt x="21" y="1"/>
                      </a:lnTo>
                      <a:lnTo>
                        <a:pt x="35" y="2"/>
                      </a:lnTo>
                      <a:lnTo>
                        <a:pt x="50" y="0"/>
                      </a:lnTo>
                      <a:lnTo>
                        <a:pt x="58" y="4"/>
                      </a:lnTo>
                      <a:lnTo>
                        <a:pt x="0" y="4"/>
                      </a:lnTo>
                      <a:lnTo>
                        <a:pt x="2" y="5"/>
                      </a:lnTo>
                      <a:close/>
                    </a:path>
                  </a:pathLst>
                </a:custGeom>
                <a:solidFill>
                  <a:srgbClr val="96D2FA"/>
                </a:solidFill>
                <a:ln w="9360">
                  <a:solidFill>
                    <a:srgbClr val="96D2FA"/>
                  </a:solidFill>
                  <a:round/>
                  <a:headEnd/>
                  <a:tailEnd/>
                </a:ln>
              </p:spPr>
              <p:txBody>
                <a:bodyPr wrap="none" anchor="ctr"/>
                <a:lstStyle/>
                <a:p>
                  <a:endParaRPr lang="en-IN" b="1"/>
                </a:p>
              </p:txBody>
            </p:sp>
            <p:sp>
              <p:nvSpPr>
                <p:cNvPr id="13315" name="Freeform 574"/>
                <p:cNvSpPr>
                  <a:spLocks noChangeArrowheads="1"/>
                </p:cNvSpPr>
                <p:nvPr/>
              </p:nvSpPr>
              <p:spPr bwMode="auto">
                <a:xfrm>
                  <a:off x="3231" y="1701"/>
                  <a:ext cx="910" cy="69"/>
                </a:xfrm>
                <a:custGeom>
                  <a:avLst/>
                  <a:gdLst>
                    <a:gd name="T0" fmla="*/ 13 w 914"/>
                    <a:gd name="T1" fmla="*/ 2 h 88"/>
                    <a:gd name="T2" fmla="*/ 25 w 914"/>
                    <a:gd name="T3" fmla="*/ 2 h 88"/>
                    <a:gd name="T4" fmla="*/ 70 w 914"/>
                    <a:gd name="T5" fmla="*/ 2 h 88"/>
                    <a:gd name="T6" fmla="*/ 84 w 914"/>
                    <a:gd name="T7" fmla="*/ 2 h 88"/>
                    <a:gd name="T8" fmla="*/ 90 w 914"/>
                    <a:gd name="T9" fmla="*/ 2 h 88"/>
                    <a:gd name="T10" fmla="*/ 84 w 914"/>
                    <a:gd name="T11" fmla="*/ 2 h 88"/>
                    <a:gd name="T12" fmla="*/ 70 w 914"/>
                    <a:gd name="T13" fmla="*/ 2 h 88"/>
                    <a:gd name="T14" fmla="*/ 25 w 914"/>
                    <a:gd name="T15" fmla="*/ 2 h 88"/>
                    <a:gd name="T16" fmla="*/ 11 w 914"/>
                    <a:gd name="T17" fmla="*/ 2 h 88"/>
                    <a:gd name="T18" fmla="*/ 0 w 914"/>
                    <a:gd name="T19" fmla="*/ 2 h 88"/>
                    <a:gd name="T20" fmla="*/ 11 w 914"/>
                    <a:gd name="T21" fmla="*/ 2 h 88"/>
                    <a:gd name="T22" fmla="*/ 12 w 914"/>
                    <a:gd name="T23" fmla="*/ 0 h 88"/>
                    <a:gd name="T24" fmla="*/ 762 w 914"/>
                    <a:gd name="T25" fmla="*/ 0 h 88"/>
                    <a:gd name="T26" fmla="*/ 762 w 914"/>
                    <a:gd name="T27" fmla="*/ 2 h 88"/>
                    <a:gd name="T28" fmla="*/ 784 w 914"/>
                    <a:gd name="T29" fmla="*/ 2 h 88"/>
                    <a:gd name="T30" fmla="*/ 784 w 914"/>
                    <a:gd name="T31" fmla="*/ 2 h 88"/>
                    <a:gd name="T32" fmla="*/ 825 w 914"/>
                    <a:gd name="T33" fmla="*/ 2 h 88"/>
                    <a:gd name="T34" fmla="*/ 825 w 914"/>
                    <a:gd name="T35" fmla="*/ 2 h 88"/>
                    <a:gd name="T36" fmla="*/ 14 w 914"/>
                    <a:gd name="T37" fmla="*/ 2 h 88"/>
                    <a:gd name="T38" fmla="*/ 13 w 914"/>
                    <a:gd name="T39" fmla="*/ 2 h 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4"/>
                    <a:gd name="T61" fmla="*/ 0 h 88"/>
                    <a:gd name="T62" fmla="*/ 914 w 914"/>
                    <a:gd name="T63" fmla="*/ 88 h 8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4" h="88">
                      <a:moveTo>
                        <a:pt x="13" y="86"/>
                      </a:moveTo>
                      <a:lnTo>
                        <a:pt x="25" y="71"/>
                      </a:lnTo>
                      <a:lnTo>
                        <a:pt x="70" y="65"/>
                      </a:lnTo>
                      <a:lnTo>
                        <a:pt x="84" y="63"/>
                      </a:lnTo>
                      <a:lnTo>
                        <a:pt x="90" y="58"/>
                      </a:lnTo>
                      <a:lnTo>
                        <a:pt x="84" y="52"/>
                      </a:lnTo>
                      <a:lnTo>
                        <a:pt x="70" y="54"/>
                      </a:lnTo>
                      <a:lnTo>
                        <a:pt x="25" y="54"/>
                      </a:lnTo>
                      <a:lnTo>
                        <a:pt x="11" y="45"/>
                      </a:lnTo>
                      <a:lnTo>
                        <a:pt x="0" y="29"/>
                      </a:lnTo>
                      <a:lnTo>
                        <a:pt x="11" y="6"/>
                      </a:lnTo>
                      <a:lnTo>
                        <a:pt x="12" y="0"/>
                      </a:lnTo>
                      <a:lnTo>
                        <a:pt x="839" y="0"/>
                      </a:lnTo>
                      <a:lnTo>
                        <a:pt x="839" y="29"/>
                      </a:lnTo>
                      <a:lnTo>
                        <a:pt x="869" y="29"/>
                      </a:lnTo>
                      <a:lnTo>
                        <a:pt x="869" y="59"/>
                      </a:lnTo>
                      <a:lnTo>
                        <a:pt x="914" y="59"/>
                      </a:lnTo>
                      <a:lnTo>
                        <a:pt x="914" y="88"/>
                      </a:lnTo>
                      <a:lnTo>
                        <a:pt x="14" y="88"/>
                      </a:lnTo>
                      <a:lnTo>
                        <a:pt x="13" y="86"/>
                      </a:lnTo>
                      <a:close/>
                    </a:path>
                  </a:pathLst>
                </a:custGeom>
                <a:solidFill>
                  <a:srgbClr val="96D2FA"/>
                </a:solidFill>
                <a:ln w="9360">
                  <a:solidFill>
                    <a:srgbClr val="96D2FA"/>
                  </a:solidFill>
                  <a:round/>
                  <a:headEnd/>
                  <a:tailEnd/>
                </a:ln>
              </p:spPr>
              <p:txBody>
                <a:bodyPr wrap="none" anchor="ctr"/>
                <a:lstStyle/>
                <a:p>
                  <a:endParaRPr lang="en-IN" b="1"/>
                </a:p>
              </p:txBody>
            </p:sp>
            <p:sp>
              <p:nvSpPr>
                <p:cNvPr id="13316" name="Freeform 575"/>
                <p:cNvSpPr>
                  <a:spLocks noChangeArrowheads="1"/>
                </p:cNvSpPr>
                <p:nvPr/>
              </p:nvSpPr>
              <p:spPr bwMode="auto">
                <a:xfrm>
                  <a:off x="1083" y="1701"/>
                  <a:ext cx="276" cy="69"/>
                </a:xfrm>
                <a:custGeom>
                  <a:avLst/>
                  <a:gdLst>
                    <a:gd name="T0" fmla="*/ 35 w 280"/>
                    <a:gd name="T1" fmla="*/ 2 h 87"/>
                    <a:gd name="T2" fmla="*/ 35 w 280"/>
                    <a:gd name="T3" fmla="*/ 2 h 87"/>
                    <a:gd name="T4" fmla="*/ 0 w 280"/>
                    <a:gd name="T5" fmla="*/ 2 h 87"/>
                    <a:gd name="T6" fmla="*/ 0 w 280"/>
                    <a:gd name="T7" fmla="*/ 2 h 87"/>
                    <a:gd name="T8" fmla="*/ 204 w 280"/>
                    <a:gd name="T9" fmla="*/ 2 h 87"/>
                    <a:gd name="T10" fmla="*/ 204 w 280"/>
                    <a:gd name="T11" fmla="*/ 2 h 87"/>
                    <a:gd name="T12" fmla="*/ 202 w 280"/>
                    <a:gd name="T13" fmla="*/ 0 h 87"/>
                    <a:gd name="T14" fmla="*/ 187 w 280"/>
                    <a:gd name="T15" fmla="*/ 0 h 87"/>
                    <a:gd name="T16" fmla="*/ 183 w 280"/>
                    <a:gd name="T17" fmla="*/ 2 h 87"/>
                    <a:gd name="T18" fmla="*/ 171 w 280"/>
                    <a:gd name="T19" fmla="*/ 0 h 87"/>
                    <a:gd name="T20" fmla="*/ 152 w 280"/>
                    <a:gd name="T21" fmla="*/ 0 h 87"/>
                    <a:gd name="T22" fmla="*/ 151 w 280"/>
                    <a:gd name="T23" fmla="*/ 2 h 87"/>
                    <a:gd name="T24" fmla="*/ 142 w 280"/>
                    <a:gd name="T25" fmla="*/ 2 h 87"/>
                    <a:gd name="T26" fmla="*/ 131 w 280"/>
                    <a:gd name="T27" fmla="*/ 2 h 87"/>
                    <a:gd name="T28" fmla="*/ 118 w 280"/>
                    <a:gd name="T29" fmla="*/ 2 h 87"/>
                    <a:gd name="T30" fmla="*/ 117 w 280"/>
                    <a:gd name="T31" fmla="*/ 2 h 87"/>
                    <a:gd name="T32" fmla="*/ 103 w 280"/>
                    <a:gd name="T33" fmla="*/ 2 h 87"/>
                    <a:gd name="T34" fmla="*/ 101 w 280"/>
                    <a:gd name="T35" fmla="*/ 2 h 87"/>
                    <a:gd name="T36" fmla="*/ 98 w 280"/>
                    <a:gd name="T37" fmla="*/ 2 h 87"/>
                    <a:gd name="T38" fmla="*/ 91 w 280"/>
                    <a:gd name="T39" fmla="*/ 2 h 87"/>
                    <a:gd name="T40" fmla="*/ 83 w 280"/>
                    <a:gd name="T41" fmla="*/ 2 h 87"/>
                    <a:gd name="T42" fmla="*/ 75 w 280"/>
                    <a:gd name="T43" fmla="*/ 2 h 87"/>
                    <a:gd name="T44" fmla="*/ 68 w 280"/>
                    <a:gd name="T45" fmla="*/ 2 h 87"/>
                    <a:gd name="T46" fmla="*/ 53 w 280"/>
                    <a:gd name="T47" fmla="*/ 2 h 87"/>
                    <a:gd name="T48" fmla="*/ 40 w 280"/>
                    <a:gd name="T49" fmla="*/ 2 h 87"/>
                    <a:gd name="T50" fmla="*/ 35 w 280"/>
                    <a:gd name="T51" fmla="*/ 2 h 87"/>
                    <a:gd name="T52" fmla="*/ 35 w 280"/>
                    <a:gd name="T53" fmla="*/ 2 h 8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80"/>
                    <a:gd name="T82" fmla="*/ 0 h 87"/>
                    <a:gd name="T83" fmla="*/ 280 w 280"/>
                    <a:gd name="T84" fmla="*/ 87 h 8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80" h="87">
                      <a:moveTo>
                        <a:pt x="44" y="54"/>
                      </a:moveTo>
                      <a:lnTo>
                        <a:pt x="44" y="58"/>
                      </a:lnTo>
                      <a:lnTo>
                        <a:pt x="0" y="58"/>
                      </a:lnTo>
                      <a:lnTo>
                        <a:pt x="0" y="87"/>
                      </a:lnTo>
                      <a:lnTo>
                        <a:pt x="280" y="87"/>
                      </a:lnTo>
                      <a:lnTo>
                        <a:pt x="280" y="3"/>
                      </a:lnTo>
                      <a:lnTo>
                        <a:pt x="277" y="0"/>
                      </a:lnTo>
                      <a:lnTo>
                        <a:pt x="258" y="0"/>
                      </a:lnTo>
                      <a:lnTo>
                        <a:pt x="252" y="18"/>
                      </a:lnTo>
                      <a:lnTo>
                        <a:pt x="238" y="0"/>
                      </a:lnTo>
                      <a:lnTo>
                        <a:pt x="208" y="0"/>
                      </a:lnTo>
                      <a:lnTo>
                        <a:pt x="207" y="2"/>
                      </a:lnTo>
                      <a:lnTo>
                        <a:pt x="193" y="7"/>
                      </a:lnTo>
                      <a:lnTo>
                        <a:pt x="178" y="11"/>
                      </a:lnTo>
                      <a:lnTo>
                        <a:pt x="165" y="29"/>
                      </a:lnTo>
                      <a:lnTo>
                        <a:pt x="164" y="31"/>
                      </a:lnTo>
                      <a:lnTo>
                        <a:pt x="150" y="38"/>
                      </a:lnTo>
                      <a:lnTo>
                        <a:pt x="141" y="30"/>
                      </a:lnTo>
                      <a:lnTo>
                        <a:pt x="134" y="17"/>
                      </a:lnTo>
                      <a:lnTo>
                        <a:pt x="120" y="13"/>
                      </a:lnTo>
                      <a:lnTo>
                        <a:pt x="105" y="18"/>
                      </a:lnTo>
                      <a:lnTo>
                        <a:pt x="97" y="30"/>
                      </a:lnTo>
                      <a:lnTo>
                        <a:pt x="90" y="47"/>
                      </a:lnTo>
                      <a:lnTo>
                        <a:pt x="75" y="55"/>
                      </a:lnTo>
                      <a:lnTo>
                        <a:pt x="61" y="55"/>
                      </a:lnTo>
                      <a:lnTo>
                        <a:pt x="46" y="57"/>
                      </a:lnTo>
                      <a:lnTo>
                        <a:pt x="44" y="54"/>
                      </a:lnTo>
                      <a:close/>
                    </a:path>
                  </a:pathLst>
                </a:custGeom>
                <a:solidFill>
                  <a:srgbClr val="96D2FA"/>
                </a:solidFill>
                <a:ln w="9360">
                  <a:solidFill>
                    <a:srgbClr val="96D2FA"/>
                  </a:solidFill>
                  <a:round/>
                  <a:headEnd/>
                  <a:tailEnd/>
                </a:ln>
              </p:spPr>
              <p:txBody>
                <a:bodyPr wrap="none" anchor="ctr"/>
                <a:lstStyle/>
                <a:p>
                  <a:endParaRPr lang="en-IN" b="1"/>
                </a:p>
              </p:txBody>
            </p:sp>
            <p:sp>
              <p:nvSpPr>
                <p:cNvPr id="13317" name="Freeform 576"/>
                <p:cNvSpPr>
                  <a:spLocks noChangeArrowheads="1"/>
                </p:cNvSpPr>
                <p:nvPr/>
              </p:nvSpPr>
              <p:spPr bwMode="auto">
                <a:xfrm>
                  <a:off x="1527" y="1724"/>
                  <a:ext cx="0" cy="3"/>
                </a:xfrm>
                <a:custGeom>
                  <a:avLst/>
                  <a:gdLst>
                    <a:gd name="T0" fmla="*/ 0 w 4"/>
                    <a:gd name="T1" fmla="*/ 0 h 8"/>
                    <a:gd name="T2" fmla="*/ 0 w 4"/>
                    <a:gd name="T3" fmla="*/ 0 h 8"/>
                    <a:gd name="T4" fmla="*/ 0 w 4"/>
                    <a:gd name="T5" fmla="*/ 0 h 8"/>
                    <a:gd name="T6" fmla="*/ 0 w 4"/>
                    <a:gd name="T7" fmla="*/ 0 h 8"/>
                    <a:gd name="T8" fmla="*/ 0 60000 65536"/>
                    <a:gd name="T9" fmla="*/ 0 60000 65536"/>
                    <a:gd name="T10" fmla="*/ 0 60000 65536"/>
                    <a:gd name="T11" fmla="*/ 0 60000 65536"/>
                    <a:gd name="T12" fmla="*/ 0 w 4"/>
                    <a:gd name="T13" fmla="*/ 0 h 8"/>
                    <a:gd name="T14" fmla="*/ 0 w 4"/>
                    <a:gd name="T15" fmla="*/ 8 h 8"/>
                  </a:gdLst>
                  <a:ahLst/>
                  <a:cxnLst>
                    <a:cxn ang="T8">
                      <a:pos x="T0" y="T1"/>
                    </a:cxn>
                    <a:cxn ang="T9">
                      <a:pos x="T2" y="T3"/>
                    </a:cxn>
                    <a:cxn ang="T10">
                      <a:pos x="T4" y="T5"/>
                    </a:cxn>
                    <a:cxn ang="T11">
                      <a:pos x="T6" y="T7"/>
                    </a:cxn>
                  </a:cxnLst>
                  <a:rect l="T12" t="T13" r="T14" b="T15"/>
                  <a:pathLst>
                    <a:path w="4" h="8">
                      <a:moveTo>
                        <a:pt x="0" y="8"/>
                      </a:moveTo>
                      <a:lnTo>
                        <a:pt x="0" y="0"/>
                      </a:lnTo>
                      <a:lnTo>
                        <a:pt x="4" y="0"/>
                      </a:lnTo>
                      <a:lnTo>
                        <a:pt x="0" y="8"/>
                      </a:lnTo>
                      <a:close/>
                    </a:path>
                  </a:pathLst>
                </a:custGeom>
                <a:solidFill>
                  <a:srgbClr val="96D2FA"/>
                </a:solidFill>
                <a:ln w="9360">
                  <a:solidFill>
                    <a:srgbClr val="96D2FA"/>
                  </a:solidFill>
                  <a:round/>
                  <a:headEnd/>
                  <a:tailEnd/>
                </a:ln>
              </p:spPr>
              <p:txBody>
                <a:bodyPr wrap="none" anchor="ctr"/>
                <a:lstStyle/>
                <a:p>
                  <a:endParaRPr lang="en-IN" b="1"/>
                </a:p>
              </p:txBody>
            </p:sp>
            <p:sp>
              <p:nvSpPr>
                <p:cNvPr id="13318" name="Freeform 577"/>
                <p:cNvSpPr>
                  <a:spLocks noChangeArrowheads="1"/>
                </p:cNvSpPr>
                <p:nvPr/>
              </p:nvSpPr>
              <p:spPr bwMode="auto">
                <a:xfrm>
                  <a:off x="1540" y="1701"/>
                  <a:ext cx="7" cy="7"/>
                </a:xfrm>
                <a:custGeom>
                  <a:avLst/>
                  <a:gdLst>
                    <a:gd name="T0" fmla="*/ 0 w 11"/>
                    <a:gd name="T1" fmla="*/ 1 h 13"/>
                    <a:gd name="T2" fmla="*/ 0 w 11"/>
                    <a:gd name="T3" fmla="*/ 0 h 13"/>
                    <a:gd name="T4" fmla="*/ 1 w 11"/>
                    <a:gd name="T5" fmla="*/ 0 h 13"/>
                    <a:gd name="T6" fmla="*/ 0 w 11"/>
                    <a:gd name="T7" fmla="*/ 1 h 13"/>
                    <a:gd name="T8" fmla="*/ 0 60000 65536"/>
                    <a:gd name="T9" fmla="*/ 0 60000 65536"/>
                    <a:gd name="T10" fmla="*/ 0 60000 65536"/>
                    <a:gd name="T11" fmla="*/ 0 60000 65536"/>
                    <a:gd name="T12" fmla="*/ 0 w 11"/>
                    <a:gd name="T13" fmla="*/ 0 h 13"/>
                    <a:gd name="T14" fmla="*/ 11 w 11"/>
                    <a:gd name="T15" fmla="*/ 13 h 13"/>
                  </a:gdLst>
                  <a:ahLst/>
                  <a:cxnLst>
                    <a:cxn ang="T8">
                      <a:pos x="T0" y="T1"/>
                    </a:cxn>
                    <a:cxn ang="T9">
                      <a:pos x="T2" y="T3"/>
                    </a:cxn>
                    <a:cxn ang="T10">
                      <a:pos x="T4" y="T5"/>
                    </a:cxn>
                    <a:cxn ang="T11">
                      <a:pos x="T6" y="T7"/>
                    </a:cxn>
                  </a:cxnLst>
                  <a:rect l="T12" t="T13" r="T14" b="T15"/>
                  <a:pathLst>
                    <a:path w="11" h="13">
                      <a:moveTo>
                        <a:pt x="0" y="13"/>
                      </a:moveTo>
                      <a:lnTo>
                        <a:pt x="0" y="0"/>
                      </a:lnTo>
                      <a:lnTo>
                        <a:pt x="11" y="0"/>
                      </a:lnTo>
                      <a:lnTo>
                        <a:pt x="0" y="13"/>
                      </a:lnTo>
                      <a:close/>
                    </a:path>
                  </a:pathLst>
                </a:custGeom>
                <a:solidFill>
                  <a:srgbClr val="96D2FA"/>
                </a:solidFill>
                <a:ln w="9360">
                  <a:solidFill>
                    <a:srgbClr val="96D2FA"/>
                  </a:solidFill>
                  <a:round/>
                  <a:headEnd/>
                  <a:tailEnd/>
                </a:ln>
              </p:spPr>
              <p:txBody>
                <a:bodyPr wrap="none" anchor="ctr"/>
                <a:lstStyle/>
                <a:p>
                  <a:endParaRPr lang="en-IN" b="1"/>
                </a:p>
              </p:txBody>
            </p:sp>
            <p:sp>
              <p:nvSpPr>
                <p:cNvPr id="13319" name="Freeform 578"/>
                <p:cNvSpPr>
                  <a:spLocks noChangeArrowheads="1"/>
                </p:cNvSpPr>
                <p:nvPr/>
              </p:nvSpPr>
              <p:spPr bwMode="auto">
                <a:xfrm>
                  <a:off x="1881" y="1701"/>
                  <a:ext cx="145" cy="69"/>
                </a:xfrm>
                <a:custGeom>
                  <a:avLst/>
                  <a:gdLst>
                    <a:gd name="T0" fmla="*/ 18 w 149"/>
                    <a:gd name="T1" fmla="*/ 2 h 88"/>
                    <a:gd name="T2" fmla="*/ 82 w 149"/>
                    <a:gd name="T3" fmla="*/ 2 h 88"/>
                    <a:gd name="T4" fmla="*/ 82 w 149"/>
                    <a:gd name="T5" fmla="*/ 0 h 88"/>
                    <a:gd name="T6" fmla="*/ 18 w 149"/>
                    <a:gd name="T7" fmla="*/ 0 h 88"/>
                    <a:gd name="T8" fmla="*/ 18 w 149"/>
                    <a:gd name="T9" fmla="*/ 2 h 88"/>
                    <a:gd name="T10" fmla="*/ 0 w 149"/>
                    <a:gd name="T11" fmla="*/ 2 h 88"/>
                    <a:gd name="T12" fmla="*/ 0 w 149"/>
                    <a:gd name="T13" fmla="*/ 2 h 88"/>
                    <a:gd name="T14" fmla="*/ 14 w 149"/>
                    <a:gd name="T15" fmla="*/ 2 h 88"/>
                    <a:gd name="T16" fmla="*/ 14 w 149"/>
                    <a:gd name="T17" fmla="*/ 2 h 88"/>
                    <a:gd name="T18" fmla="*/ 18 w 149"/>
                    <a:gd name="T19" fmla="*/ 2 h 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9"/>
                    <a:gd name="T31" fmla="*/ 0 h 88"/>
                    <a:gd name="T32" fmla="*/ 149 w 149"/>
                    <a:gd name="T33" fmla="*/ 88 h 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9" h="88">
                      <a:moveTo>
                        <a:pt x="30" y="87"/>
                      </a:moveTo>
                      <a:lnTo>
                        <a:pt x="149" y="87"/>
                      </a:lnTo>
                      <a:lnTo>
                        <a:pt x="149" y="0"/>
                      </a:lnTo>
                      <a:lnTo>
                        <a:pt x="30" y="0"/>
                      </a:lnTo>
                      <a:lnTo>
                        <a:pt x="30" y="29"/>
                      </a:lnTo>
                      <a:lnTo>
                        <a:pt x="0" y="29"/>
                      </a:lnTo>
                      <a:lnTo>
                        <a:pt x="0" y="59"/>
                      </a:lnTo>
                      <a:lnTo>
                        <a:pt x="14" y="59"/>
                      </a:lnTo>
                      <a:lnTo>
                        <a:pt x="14" y="88"/>
                      </a:lnTo>
                      <a:lnTo>
                        <a:pt x="30" y="87"/>
                      </a:lnTo>
                      <a:close/>
                    </a:path>
                  </a:pathLst>
                </a:custGeom>
                <a:solidFill>
                  <a:srgbClr val="96D2FA"/>
                </a:solidFill>
                <a:ln w="9360">
                  <a:solidFill>
                    <a:srgbClr val="96D2FA"/>
                  </a:solidFill>
                  <a:round/>
                  <a:headEnd/>
                  <a:tailEnd/>
                </a:ln>
              </p:spPr>
              <p:txBody>
                <a:bodyPr wrap="none" anchor="ctr"/>
                <a:lstStyle/>
                <a:p>
                  <a:endParaRPr lang="en-IN" b="1"/>
                </a:p>
              </p:txBody>
            </p:sp>
            <p:sp>
              <p:nvSpPr>
                <p:cNvPr id="13320" name="Rectangle 579"/>
                <p:cNvSpPr>
                  <a:spLocks noChangeArrowheads="1"/>
                </p:cNvSpPr>
                <p:nvPr/>
              </p:nvSpPr>
              <p:spPr bwMode="auto">
                <a:xfrm>
                  <a:off x="890" y="1724"/>
                  <a:ext cx="11" cy="21"/>
                </a:xfrm>
                <a:prstGeom prst="rect">
                  <a:avLst/>
                </a:prstGeom>
                <a:solidFill>
                  <a:srgbClr val="96D2FA"/>
                </a:solidFill>
                <a:ln w="9360">
                  <a:solidFill>
                    <a:srgbClr val="96D2FA"/>
                  </a:solidFill>
                  <a:miter lim="800000"/>
                  <a:headEnd/>
                  <a:tailEnd/>
                </a:ln>
              </p:spPr>
              <p:txBody>
                <a:bodyPr wrap="none" anchor="ctr"/>
                <a:lstStyle/>
                <a:p>
                  <a:endParaRPr lang="en-US" b="1">
                    <a:solidFill>
                      <a:srgbClr val="0000CC"/>
                    </a:solidFill>
                    <a:latin typeface="Constantia" pitchFamily="18" charset="0"/>
                  </a:endParaRPr>
                </a:p>
              </p:txBody>
            </p:sp>
            <p:sp>
              <p:nvSpPr>
                <p:cNvPr id="13321" name="Freeform 580"/>
                <p:cNvSpPr>
                  <a:spLocks noChangeArrowheads="1"/>
                </p:cNvSpPr>
                <p:nvPr/>
              </p:nvSpPr>
              <p:spPr bwMode="auto">
                <a:xfrm>
                  <a:off x="1083" y="1750"/>
                  <a:ext cx="27" cy="19"/>
                </a:xfrm>
                <a:custGeom>
                  <a:avLst/>
                  <a:gdLst>
                    <a:gd name="T0" fmla="*/ 0 w 31"/>
                    <a:gd name="T1" fmla="*/ 1 h 28"/>
                    <a:gd name="T2" fmla="*/ 0 w 31"/>
                    <a:gd name="T3" fmla="*/ 1 h 28"/>
                    <a:gd name="T4" fmla="*/ 3 w 31"/>
                    <a:gd name="T5" fmla="*/ 1 h 28"/>
                    <a:gd name="T6" fmla="*/ 3 w 31"/>
                    <a:gd name="T7" fmla="*/ 1 h 28"/>
                    <a:gd name="T8" fmla="*/ 3 w 31"/>
                    <a:gd name="T9" fmla="*/ 0 h 28"/>
                    <a:gd name="T10" fmla="*/ 3 w 31"/>
                    <a:gd name="T11" fmla="*/ 0 h 28"/>
                    <a:gd name="T12" fmla="*/ 0 w 31"/>
                    <a:gd name="T13" fmla="*/ 1 h 28"/>
                    <a:gd name="T14" fmla="*/ 0 w 31"/>
                    <a:gd name="T15" fmla="*/ 1 h 28"/>
                    <a:gd name="T16" fmla="*/ 0 60000 65536"/>
                    <a:gd name="T17" fmla="*/ 0 60000 65536"/>
                    <a:gd name="T18" fmla="*/ 0 60000 65536"/>
                    <a:gd name="T19" fmla="*/ 0 60000 65536"/>
                    <a:gd name="T20" fmla="*/ 0 60000 65536"/>
                    <a:gd name="T21" fmla="*/ 0 60000 65536"/>
                    <a:gd name="T22" fmla="*/ 0 60000 65536"/>
                    <a:gd name="T23" fmla="*/ 0 60000 65536"/>
                    <a:gd name="T24" fmla="*/ 0 w 31"/>
                    <a:gd name="T25" fmla="*/ 0 h 28"/>
                    <a:gd name="T26" fmla="*/ 31 w 31"/>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 h="28">
                      <a:moveTo>
                        <a:pt x="0" y="8"/>
                      </a:moveTo>
                      <a:lnTo>
                        <a:pt x="0" y="28"/>
                      </a:lnTo>
                      <a:lnTo>
                        <a:pt x="14" y="28"/>
                      </a:lnTo>
                      <a:lnTo>
                        <a:pt x="28" y="2"/>
                      </a:lnTo>
                      <a:lnTo>
                        <a:pt x="31" y="0"/>
                      </a:lnTo>
                      <a:lnTo>
                        <a:pt x="4" y="0"/>
                      </a:lnTo>
                      <a:lnTo>
                        <a:pt x="0" y="10"/>
                      </a:lnTo>
                      <a:lnTo>
                        <a:pt x="0" y="8"/>
                      </a:lnTo>
                      <a:close/>
                    </a:path>
                  </a:pathLst>
                </a:custGeom>
                <a:solidFill>
                  <a:srgbClr val="B4F0FA"/>
                </a:solidFill>
                <a:ln w="9360">
                  <a:solidFill>
                    <a:srgbClr val="B4F0FA"/>
                  </a:solidFill>
                  <a:round/>
                  <a:headEnd/>
                  <a:tailEnd/>
                </a:ln>
              </p:spPr>
              <p:txBody>
                <a:bodyPr wrap="none" anchor="ctr"/>
                <a:lstStyle/>
                <a:p>
                  <a:endParaRPr lang="en-IN" b="1"/>
                </a:p>
              </p:txBody>
            </p:sp>
            <p:sp>
              <p:nvSpPr>
                <p:cNvPr id="13322" name="Freeform 581"/>
                <p:cNvSpPr>
                  <a:spLocks noChangeArrowheads="1"/>
                </p:cNvSpPr>
                <p:nvPr/>
              </p:nvSpPr>
              <p:spPr bwMode="auto">
                <a:xfrm>
                  <a:off x="1130" y="1757"/>
                  <a:ext cx="22" cy="14"/>
                </a:xfrm>
                <a:custGeom>
                  <a:avLst/>
                  <a:gdLst>
                    <a:gd name="T0" fmla="*/ 0 w 26"/>
                    <a:gd name="T1" fmla="*/ 1 h 21"/>
                    <a:gd name="T2" fmla="*/ 3 w 26"/>
                    <a:gd name="T3" fmla="*/ 0 h 21"/>
                    <a:gd name="T4" fmla="*/ 3 w 26"/>
                    <a:gd name="T5" fmla="*/ 1 h 21"/>
                    <a:gd name="T6" fmla="*/ 3 w 26"/>
                    <a:gd name="T7" fmla="*/ 1 h 21"/>
                    <a:gd name="T8" fmla="*/ 0 w 26"/>
                    <a:gd name="T9" fmla="*/ 1 h 21"/>
                    <a:gd name="T10" fmla="*/ 0 w 26"/>
                    <a:gd name="T11" fmla="*/ 1 h 21"/>
                    <a:gd name="T12" fmla="*/ 0 60000 65536"/>
                    <a:gd name="T13" fmla="*/ 0 60000 65536"/>
                    <a:gd name="T14" fmla="*/ 0 60000 65536"/>
                    <a:gd name="T15" fmla="*/ 0 60000 65536"/>
                    <a:gd name="T16" fmla="*/ 0 60000 65536"/>
                    <a:gd name="T17" fmla="*/ 0 60000 65536"/>
                    <a:gd name="T18" fmla="*/ 0 w 26"/>
                    <a:gd name="T19" fmla="*/ 0 h 21"/>
                    <a:gd name="T20" fmla="*/ 26 w 26"/>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26" h="21">
                      <a:moveTo>
                        <a:pt x="0" y="20"/>
                      </a:moveTo>
                      <a:lnTo>
                        <a:pt x="10" y="0"/>
                      </a:lnTo>
                      <a:lnTo>
                        <a:pt x="25" y="19"/>
                      </a:lnTo>
                      <a:lnTo>
                        <a:pt x="26" y="21"/>
                      </a:lnTo>
                      <a:lnTo>
                        <a:pt x="0" y="21"/>
                      </a:lnTo>
                      <a:lnTo>
                        <a:pt x="0" y="20"/>
                      </a:lnTo>
                      <a:close/>
                    </a:path>
                  </a:pathLst>
                </a:custGeom>
                <a:solidFill>
                  <a:srgbClr val="B4F0FA"/>
                </a:solidFill>
                <a:ln w="9360">
                  <a:solidFill>
                    <a:srgbClr val="B4F0FA"/>
                  </a:solidFill>
                  <a:round/>
                  <a:headEnd/>
                  <a:tailEnd/>
                </a:ln>
              </p:spPr>
              <p:txBody>
                <a:bodyPr wrap="none" anchor="ctr"/>
                <a:lstStyle/>
                <a:p>
                  <a:endParaRPr lang="en-IN" b="1"/>
                </a:p>
              </p:txBody>
            </p:sp>
            <p:sp>
              <p:nvSpPr>
                <p:cNvPr id="13323" name="Freeform 582"/>
                <p:cNvSpPr>
                  <a:spLocks noChangeArrowheads="1"/>
                </p:cNvSpPr>
                <p:nvPr/>
              </p:nvSpPr>
              <p:spPr bwMode="auto">
                <a:xfrm>
                  <a:off x="1594" y="1701"/>
                  <a:ext cx="62" cy="55"/>
                </a:xfrm>
                <a:custGeom>
                  <a:avLst/>
                  <a:gdLst>
                    <a:gd name="T0" fmla="*/ 17 w 66"/>
                    <a:gd name="T1" fmla="*/ 2 h 70"/>
                    <a:gd name="T2" fmla="*/ 17 w 66"/>
                    <a:gd name="T3" fmla="*/ 0 h 70"/>
                    <a:gd name="T4" fmla="*/ 0 w 66"/>
                    <a:gd name="T5" fmla="*/ 0 h 70"/>
                    <a:gd name="T6" fmla="*/ 7 w 66"/>
                    <a:gd name="T7" fmla="*/ 2 h 70"/>
                    <a:gd name="T8" fmla="*/ 8 w 66"/>
                    <a:gd name="T9" fmla="*/ 2 h 70"/>
                    <a:gd name="T10" fmla="*/ 8 w 66"/>
                    <a:gd name="T11" fmla="*/ 2 h 70"/>
                    <a:gd name="T12" fmla="*/ 8 w 66"/>
                    <a:gd name="T13" fmla="*/ 2 h 70"/>
                    <a:gd name="T14" fmla="*/ 13 w 66"/>
                    <a:gd name="T15" fmla="*/ 2 h 70"/>
                    <a:gd name="T16" fmla="*/ 16 w 66"/>
                    <a:gd name="T17" fmla="*/ 2 h 70"/>
                    <a:gd name="T18" fmla="*/ 17 w 66"/>
                    <a:gd name="T19" fmla="*/ 2 h 70"/>
                    <a:gd name="T20" fmla="*/ 17 w 66"/>
                    <a:gd name="T21" fmla="*/ 2 h 7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6"/>
                    <a:gd name="T34" fmla="*/ 0 h 70"/>
                    <a:gd name="T35" fmla="*/ 66 w 66"/>
                    <a:gd name="T36" fmla="*/ 70 h 7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6" h="70">
                      <a:moveTo>
                        <a:pt x="66" y="69"/>
                      </a:moveTo>
                      <a:lnTo>
                        <a:pt x="66" y="0"/>
                      </a:lnTo>
                      <a:lnTo>
                        <a:pt x="0" y="0"/>
                      </a:lnTo>
                      <a:lnTo>
                        <a:pt x="7" y="11"/>
                      </a:lnTo>
                      <a:lnTo>
                        <a:pt x="21" y="29"/>
                      </a:lnTo>
                      <a:lnTo>
                        <a:pt x="21" y="30"/>
                      </a:lnTo>
                      <a:lnTo>
                        <a:pt x="36" y="42"/>
                      </a:lnTo>
                      <a:lnTo>
                        <a:pt x="50" y="43"/>
                      </a:lnTo>
                      <a:lnTo>
                        <a:pt x="60" y="59"/>
                      </a:lnTo>
                      <a:lnTo>
                        <a:pt x="65" y="70"/>
                      </a:lnTo>
                      <a:lnTo>
                        <a:pt x="66" y="69"/>
                      </a:lnTo>
                      <a:close/>
                    </a:path>
                  </a:pathLst>
                </a:custGeom>
                <a:solidFill>
                  <a:srgbClr val="B4F0FA"/>
                </a:solidFill>
                <a:ln w="9360">
                  <a:solidFill>
                    <a:srgbClr val="B4F0FA"/>
                  </a:solidFill>
                  <a:round/>
                  <a:headEnd/>
                  <a:tailEnd/>
                </a:ln>
              </p:spPr>
              <p:txBody>
                <a:bodyPr wrap="none" anchor="ctr"/>
                <a:lstStyle/>
                <a:p>
                  <a:endParaRPr lang="en-IN" b="1"/>
                </a:p>
              </p:txBody>
            </p:sp>
            <p:sp>
              <p:nvSpPr>
                <p:cNvPr id="13324" name="Freeform 583"/>
                <p:cNvSpPr>
                  <a:spLocks noChangeArrowheads="1"/>
                </p:cNvSpPr>
                <p:nvPr/>
              </p:nvSpPr>
              <p:spPr bwMode="auto">
                <a:xfrm>
                  <a:off x="1882" y="1701"/>
                  <a:ext cx="145" cy="68"/>
                </a:xfrm>
                <a:custGeom>
                  <a:avLst/>
                  <a:gdLst>
                    <a:gd name="T0" fmla="*/ 18 w 149"/>
                    <a:gd name="T1" fmla="*/ 2 h 87"/>
                    <a:gd name="T2" fmla="*/ 14 w 149"/>
                    <a:gd name="T3" fmla="*/ 2 h 87"/>
                    <a:gd name="T4" fmla="*/ 14 w 149"/>
                    <a:gd name="T5" fmla="*/ 2 h 87"/>
                    <a:gd name="T6" fmla="*/ 11 w 149"/>
                    <a:gd name="T7" fmla="*/ 2 h 87"/>
                    <a:gd name="T8" fmla="*/ 0 w 149"/>
                    <a:gd name="T9" fmla="*/ 2 h 87"/>
                    <a:gd name="T10" fmla="*/ 0 w 149"/>
                    <a:gd name="T11" fmla="*/ 2 h 87"/>
                    <a:gd name="T12" fmla="*/ 18 w 149"/>
                    <a:gd name="T13" fmla="*/ 2 h 87"/>
                    <a:gd name="T14" fmla="*/ 18 w 149"/>
                    <a:gd name="T15" fmla="*/ 0 h 87"/>
                    <a:gd name="T16" fmla="*/ 82 w 149"/>
                    <a:gd name="T17" fmla="*/ 0 h 87"/>
                    <a:gd name="T18" fmla="*/ 82 w 149"/>
                    <a:gd name="T19" fmla="*/ 2 h 87"/>
                    <a:gd name="T20" fmla="*/ 18 w 149"/>
                    <a:gd name="T21" fmla="*/ 2 h 87"/>
                    <a:gd name="T22" fmla="*/ 18 w 149"/>
                    <a:gd name="T23" fmla="*/ 2 h 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9"/>
                    <a:gd name="T37" fmla="*/ 0 h 87"/>
                    <a:gd name="T38" fmla="*/ 149 w 149"/>
                    <a:gd name="T39" fmla="*/ 87 h 8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9" h="87">
                      <a:moveTo>
                        <a:pt x="26" y="86"/>
                      </a:moveTo>
                      <a:lnTo>
                        <a:pt x="14" y="66"/>
                      </a:lnTo>
                      <a:lnTo>
                        <a:pt x="14" y="58"/>
                      </a:lnTo>
                      <a:lnTo>
                        <a:pt x="11" y="58"/>
                      </a:lnTo>
                      <a:lnTo>
                        <a:pt x="0" y="33"/>
                      </a:lnTo>
                      <a:lnTo>
                        <a:pt x="0" y="29"/>
                      </a:lnTo>
                      <a:lnTo>
                        <a:pt x="30" y="29"/>
                      </a:lnTo>
                      <a:lnTo>
                        <a:pt x="30" y="0"/>
                      </a:lnTo>
                      <a:lnTo>
                        <a:pt x="149" y="0"/>
                      </a:lnTo>
                      <a:lnTo>
                        <a:pt x="149" y="87"/>
                      </a:lnTo>
                      <a:lnTo>
                        <a:pt x="28" y="87"/>
                      </a:lnTo>
                      <a:lnTo>
                        <a:pt x="26" y="86"/>
                      </a:lnTo>
                      <a:close/>
                    </a:path>
                  </a:pathLst>
                </a:custGeom>
                <a:solidFill>
                  <a:srgbClr val="B4F0FA"/>
                </a:solidFill>
                <a:ln w="9360">
                  <a:solidFill>
                    <a:srgbClr val="B4F0FA"/>
                  </a:solidFill>
                  <a:round/>
                  <a:headEnd/>
                  <a:tailEnd/>
                </a:ln>
              </p:spPr>
              <p:txBody>
                <a:bodyPr wrap="none" anchor="ctr"/>
                <a:lstStyle/>
                <a:p>
                  <a:endParaRPr lang="en-IN" b="1"/>
                </a:p>
              </p:txBody>
            </p:sp>
            <p:sp>
              <p:nvSpPr>
                <p:cNvPr id="13325" name="Freeform 584"/>
                <p:cNvSpPr>
                  <a:spLocks noChangeArrowheads="1"/>
                </p:cNvSpPr>
                <p:nvPr/>
              </p:nvSpPr>
              <p:spPr bwMode="auto">
                <a:xfrm>
                  <a:off x="3378" y="1700"/>
                  <a:ext cx="634" cy="69"/>
                </a:xfrm>
                <a:custGeom>
                  <a:avLst/>
                  <a:gdLst>
                    <a:gd name="T0" fmla="*/ 2 w 638"/>
                    <a:gd name="T1" fmla="*/ 2 h 88"/>
                    <a:gd name="T2" fmla="*/ 11 w 638"/>
                    <a:gd name="T3" fmla="*/ 2 h 88"/>
                    <a:gd name="T4" fmla="*/ 11 w 638"/>
                    <a:gd name="T5" fmla="*/ 2 h 88"/>
                    <a:gd name="T6" fmla="*/ 29 w 638"/>
                    <a:gd name="T7" fmla="*/ 2 h 88"/>
                    <a:gd name="T8" fmla="*/ 39 w 638"/>
                    <a:gd name="T9" fmla="*/ 2 h 88"/>
                    <a:gd name="T10" fmla="*/ 50 w 638"/>
                    <a:gd name="T11" fmla="*/ 0 h 88"/>
                    <a:gd name="T12" fmla="*/ 543 w 638"/>
                    <a:gd name="T13" fmla="*/ 0 h 88"/>
                    <a:gd name="T14" fmla="*/ 542 w 638"/>
                    <a:gd name="T15" fmla="*/ 2 h 88"/>
                    <a:gd name="T16" fmla="*/ 542 w 638"/>
                    <a:gd name="T17" fmla="*/ 2 h 88"/>
                    <a:gd name="T18" fmla="*/ 545 w 638"/>
                    <a:gd name="T19" fmla="*/ 2 h 88"/>
                    <a:gd name="T20" fmla="*/ 551 w 638"/>
                    <a:gd name="T21" fmla="*/ 2 h 88"/>
                    <a:gd name="T22" fmla="*/ 0 w 638"/>
                    <a:gd name="T23" fmla="*/ 2 h 88"/>
                    <a:gd name="T24" fmla="*/ 2 w 638"/>
                    <a:gd name="T25" fmla="*/ 2 h 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8"/>
                    <a:gd name="T40" fmla="*/ 0 h 88"/>
                    <a:gd name="T41" fmla="*/ 638 w 638"/>
                    <a:gd name="T42" fmla="*/ 88 h 8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8" h="88">
                      <a:moveTo>
                        <a:pt x="2" y="88"/>
                      </a:moveTo>
                      <a:lnTo>
                        <a:pt x="11" y="61"/>
                      </a:lnTo>
                      <a:lnTo>
                        <a:pt x="11" y="59"/>
                      </a:lnTo>
                      <a:lnTo>
                        <a:pt x="29" y="29"/>
                      </a:lnTo>
                      <a:lnTo>
                        <a:pt x="39" y="18"/>
                      </a:lnTo>
                      <a:lnTo>
                        <a:pt x="50" y="0"/>
                      </a:lnTo>
                      <a:lnTo>
                        <a:pt x="627" y="0"/>
                      </a:lnTo>
                      <a:lnTo>
                        <a:pt x="626" y="29"/>
                      </a:lnTo>
                      <a:lnTo>
                        <a:pt x="626" y="59"/>
                      </a:lnTo>
                      <a:lnTo>
                        <a:pt x="630" y="68"/>
                      </a:lnTo>
                      <a:lnTo>
                        <a:pt x="638" y="88"/>
                      </a:lnTo>
                      <a:lnTo>
                        <a:pt x="0" y="88"/>
                      </a:lnTo>
                      <a:lnTo>
                        <a:pt x="2" y="88"/>
                      </a:lnTo>
                      <a:close/>
                    </a:path>
                  </a:pathLst>
                </a:custGeom>
                <a:solidFill>
                  <a:srgbClr val="B4F0FA"/>
                </a:solidFill>
                <a:ln w="9360">
                  <a:solidFill>
                    <a:srgbClr val="B4F0FA"/>
                  </a:solidFill>
                  <a:round/>
                  <a:headEnd/>
                  <a:tailEnd/>
                </a:ln>
              </p:spPr>
              <p:txBody>
                <a:bodyPr wrap="none" anchor="ctr"/>
                <a:lstStyle/>
                <a:p>
                  <a:endParaRPr lang="en-IN" b="1"/>
                </a:p>
              </p:txBody>
            </p:sp>
            <p:sp>
              <p:nvSpPr>
                <p:cNvPr id="13326" name="Freeform 585"/>
                <p:cNvSpPr>
                  <a:spLocks noChangeArrowheads="1"/>
                </p:cNvSpPr>
                <p:nvPr/>
              </p:nvSpPr>
              <p:spPr bwMode="auto">
                <a:xfrm>
                  <a:off x="4103" y="1749"/>
                  <a:ext cx="36" cy="20"/>
                </a:xfrm>
                <a:custGeom>
                  <a:avLst/>
                  <a:gdLst>
                    <a:gd name="T0" fmla="*/ 5 w 40"/>
                    <a:gd name="T1" fmla="*/ 1 h 29"/>
                    <a:gd name="T2" fmla="*/ 5 w 40"/>
                    <a:gd name="T3" fmla="*/ 1 h 29"/>
                    <a:gd name="T4" fmla="*/ 0 w 40"/>
                    <a:gd name="T5" fmla="*/ 0 h 29"/>
                    <a:gd name="T6" fmla="*/ 5 w 40"/>
                    <a:gd name="T7" fmla="*/ 0 h 29"/>
                    <a:gd name="T8" fmla="*/ 5 w 40"/>
                    <a:gd name="T9" fmla="*/ 1 h 29"/>
                    <a:gd name="T10" fmla="*/ 5 w 40"/>
                    <a:gd name="T11" fmla="*/ 1 h 29"/>
                    <a:gd name="T12" fmla="*/ 0 60000 65536"/>
                    <a:gd name="T13" fmla="*/ 0 60000 65536"/>
                    <a:gd name="T14" fmla="*/ 0 60000 65536"/>
                    <a:gd name="T15" fmla="*/ 0 60000 65536"/>
                    <a:gd name="T16" fmla="*/ 0 60000 65536"/>
                    <a:gd name="T17" fmla="*/ 0 60000 65536"/>
                    <a:gd name="T18" fmla="*/ 0 w 40"/>
                    <a:gd name="T19" fmla="*/ 0 h 29"/>
                    <a:gd name="T20" fmla="*/ 40 w 40"/>
                    <a:gd name="T21" fmla="*/ 29 h 29"/>
                  </a:gdLst>
                  <a:ahLst/>
                  <a:cxnLst>
                    <a:cxn ang="T12">
                      <a:pos x="T0" y="T1"/>
                    </a:cxn>
                    <a:cxn ang="T13">
                      <a:pos x="T2" y="T3"/>
                    </a:cxn>
                    <a:cxn ang="T14">
                      <a:pos x="T4" y="T5"/>
                    </a:cxn>
                    <a:cxn ang="T15">
                      <a:pos x="T6" y="T7"/>
                    </a:cxn>
                    <a:cxn ang="T16">
                      <a:pos x="T8" y="T9"/>
                    </a:cxn>
                    <a:cxn ang="T17">
                      <a:pos x="T10" y="T11"/>
                    </a:cxn>
                  </a:cxnLst>
                  <a:rect l="T18" t="T19" r="T20" b="T21"/>
                  <a:pathLst>
                    <a:path w="40" h="29">
                      <a:moveTo>
                        <a:pt x="18" y="29"/>
                      </a:moveTo>
                      <a:lnTo>
                        <a:pt x="10" y="17"/>
                      </a:lnTo>
                      <a:lnTo>
                        <a:pt x="0" y="0"/>
                      </a:lnTo>
                      <a:lnTo>
                        <a:pt x="40" y="0"/>
                      </a:lnTo>
                      <a:lnTo>
                        <a:pt x="40" y="29"/>
                      </a:lnTo>
                      <a:lnTo>
                        <a:pt x="18" y="29"/>
                      </a:lnTo>
                      <a:close/>
                    </a:path>
                  </a:pathLst>
                </a:custGeom>
                <a:solidFill>
                  <a:srgbClr val="B4F0FA"/>
                </a:solidFill>
                <a:ln w="9360">
                  <a:solidFill>
                    <a:srgbClr val="B4F0FA"/>
                  </a:solidFill>
                  <a:round/>
                  <a:headEnd/>
                  <a:tailEnd/>
                </a:ln>
              </p:spPr>
              <p:txBody>
                <a:bodyPr wrap="none" anchor="ctr"/>
                <a:lstStyle/>
                <a:p>
                  <a:endParaRPr lang="en-IN" b="1"/>
                </a:p>
              </p:txBody>
            </p:sp>
            <p:sp>
              <p:nvSpPr>
                <p:cNvPr id="13327" name="Freeform 586"/>
                <p:cNvSpPr>
                  <a:spLocks noChangeArrowheads="1"/>
                </p:cNvSpPr>
                <p:nvPr/>
              </p:nvSpPr>
              <p:spPr bwMode="auto">
                <a:xfrm>
                  <a:off x="902" y="1740"/>
                  <a:ext cx="0" cy="5"/>
                </a:xfrm>
                <a:custGeom>
                  <a:avLst/>
                  <a:gdLst>
                    <a:gd name="T0" fmla="*/ 0 w 3"/>
                    <a:gd name="T1" fmla="*/ 0 h 11"/>
                    <a:gd name="T2" fmla="*/ 0 w 3"/>
                    <a:gd name="T3" fmla="*/ 0 h 11"/>
                    <a:gd name="T4" fmla="*/ 0 w 3"/>
                    <a:gd name="T5" fmla="*/ 0 h 11"/>
                    <a:gd name="T6" fmla="*/ 0 w 3"/>
                    <a:gd name="T7" fmla="*/ 0 h 11"/>
                    <a:gd name="T8" fmla="*/ 0 60000 65536"/>
                    <a:gd name="T9" fmla="*/ 0 60000 65536"/>
                    <a:gd name="T10" fmla="*/ 0 60000 65536"/>
                    <a:gd name="T11" fmla="*/ 0 60000 65536"/>
                    <a:gd name="T12" fmla="*/ 0 w 3"/>
                    <a:gd name="T13" fmla="*/ 0 h 11"/>
                    <a:gd name="T14" fmla="*/ 0 w 3"/>
                    <a:gd name="T15" fmla="*/ 11 h 11"/>
                  </a:gdLst>
                  <a:ahLst/>
                  <a:cxnLst>
                    <a:cxn ang="T8">
                      <a:pos x="T0" y="T1"/>
                    </a:cxn>
                    <a:cxn ang="T9">
                      <a:pos x="T2" y="T3"/>
                    </a:cxn>
                    <a:cxn ang="T10">
                      <a:pos x="T4" y="T5"/>
                    </a:cxn>
                    <a:cxn ang="T11">
                      <a:pos x="T6" y="T7"/>
                    </a:cxn>
                  </a:cxnLst>
                  <a:rect l="T12" t="T13" r="T14" b="T15"/>
                  <a:pathLst>
                    <a:path w="3" h="11">
                      <a:moveTo>
                        <a:pt x="0" y="11"/>
                      </a:moveTo>
                      <a:lnTo>
                        <a:pt x="3" y="11"/>
                      </a:lnTo>
                      <a:lnTo>
                        <a:pt x="3" y="0"/>
                      </a:lnTo>
                      <a:lnTo>
                        <a:pt x="0" y="11"/>
                      </a:lnTo>
                      <a:close/>
                    </a:path>
                  </a:pathLst>
                </a:custGeom>
                <a:solidFill>
                  <a:srgbClr val="B4F0FA"/>
                </a:solidFill>
                <a:ln w="9360">
                  <a:solidFill>
                    <a:srgbClr val="B4F0FA"/>
                  </a:solidFill>
                  <a:round/>
                  <a:headEnd/>
                  <a:tailEnd/>
                </a:ln>
              </p:spPr>
              <p:txBody>
                <a:bodyPr wrap="none" anchor="ctr"/>
                <a:lstStyle/>
                <a:p>
                  <a:endParaRPr lang="en-IN" b="1"/>
                </a:p>
              </p:txBody>
            </p:sp>
            <p:sp>
              <p:nvSpPr>
                <p:cNvPr id="13328" name="Freeform 587"/>
                <p:cNvSpPr>
                  <a:spLocks noChangeArrowheads="1"/>
                </p:cNvSpPr>
                <p:nvPr/>
              </p:nvSpPr>
              <p:spPr bwMode="auto">
                <a:xfrm>
                  <a:off x="4073" y="1725"/>
                  <a:ext cx="12" cy="4"/>
                </a:xfrm>
                <a:custGeom>
                  <a:avLst/>
                  <a:gdLst>
                    <a:gd name="T0" fmla="*/ 2 w 16"/>
                    <a:gd name="T1" fmla="*/ 0 h 9"/>
                    <a:gd name="T2" fmla="*/ 2 w 16"/>
                    <a:gd name="T3" fmla="*/ 0 h 9"/>
                    <a:gd name="T4" fmla="*/ 0 w 16"/>
                    <a:gd name="T5" fmla="*/ 0 h 9"/>
                    <a:gd name="T6" fmla="*/ 2 w 16"/>
                    <a:gd name="T7" fmla="*/ 0 h 9"/>
                    <a:gd name="T8" fmla="*/ 0 60000 65536"/>
                    <a:gd name="T9" fmla="*/ 0 60000 65536"/>
                    <a:gd name="T10" fmla="*/ 0 60000 65536"/>
                    <a:gd name="T11" fmla="*/ 0 60000 65536"/>
                    <a:gd name="T12" fmla="*/ 0 w 16"/>
                    <a:gd name="T13" fmla="*/ 0 h 9"/>
                    <a:gd name="T14" fmla="*/ 16 w 16"/>
                    <a:gd name="T15" fmla="*/ 9 h 9"/>
                  </a:gdLst>
                  <a:ahLst/>
                  <a:cxnLst>
                    <a:cxn ang="T8">
                      <a:pos x="T0" y="T1"/>
                    </a:cxn>
                    <a:cxn ang="T9">
                      <a:pos x="T2" y="T3"/>
                    </a:cxn>
                    <a:cxn ang="T10">
                      <a:pos x="T4" y="T5"/>
                    </a:cxn>
                    <a:cxn ang="T11">
                      <a:pos x="T6" y="T7"/>
                    </a:cxn>
                  </a:cxnLst>
                  <a:rect l="T12" t="T13" r="T14" b="T15"/>
                  <a:pathLst>
                    <a:path w="16" h="9">
                      <a:moveTo>
                        <a:pt x="10" y="9"/>
                      </a:moveTo>
                      <a:lnTo>
                        <a:pt x="16" y="0"/>
                      </a:lnTo>
                      <a:lnTo>
                        <a:pt x="0" y="0"/>
                      </a:lnTo>
                      <a:lnTo>
                        <a:pt x="10" y="9"/>
                      </a:lnTo>
                      <a:close/>
                    </a:path>
                  </a:pathLst>
                </a:custGeom>
                <a:solidFill>
                  <a:srgbClr val="B4F0FA"/>
                </a:solidFill>
                <a:ln w="9360">
                  <a:solidFill>
                    <a:srgbClr val="B4F0FA"/>
                  </a:solidFill>
                  <a:round/>
                  <a:headEnd/>
                  <a:tailEnd/>
                </a:ln>
              </p:spPr>
              <p:txBody>
                <a:bodyPr wrap="none" anchor="ctr"/>
                <a:lstStyle/>
                <a:p>
                  <a:endParaRPr lang="en-IN" b="1"/>
                </a:p>
              </p:txBody>
            </p:sp>
            <p:sp>
              <p:nvSpPr>
                <p:cNvPr id="13329" name="Freeform 588"/>
                <p:cNvSpPr>
                  <a:spLocks noChangeArrowheads="1"/>
                </p:cNvSpPr>
                <p:nvPr/>
              </p:nvSpPr>
              <p:spPr bwMode="auto">
                <a:xfrm>
                  <a:off x="3280" y="1700"/>
                  <a:ext cx="54" cy="16"/>
                </a:xfrm>
                <a:custGeom>
                  <a:avLst/>
                  <a:gdLst>
                    <a:gd name="T0" fmla="*/ 6 w 58"/>
                    <a:gd name="T1" fmla="*/ 1 h 24"/>
                    <a:gd name="T2" fmla="*/ 7 w 58"/>
                    <a:gd name="T3" fmla="*/ 1 h 24"/>
                    <a:gd name="T4" fmla="*/ 7 w 58"/>
                    <a:gd name="T5" fmla="*/ 1 h 24"/>
                    <a:gd name="T6" fmla="*/ 10 w 58"/>
                    <a:gd name="T7" fmla="*/ 1 h 24"/>
                    <a:gd name="T8" fmla="*/ 12 w 58"/>
                    <a:gd name="T9" fmla="*/ 0 h 24"/>
                    <a:gd name="T10" fmla="*/ 0 w 58"/>
                    <a:gd name="T11" fmla="*/ 0 h 24"/>
                    <a:gd name="T12" fmla="*/ 5 w 58"/>
                    <a:gd name="T13" fmla="*/ 1 h 24"/>
                    <a:gd name="T14" fmla="*/ 6 w 58"/>
                    <a:gd name="T15" fmla="*/ 1 h 24"/>
                    <a:gd name="T16" fmla="*/ 0 60000 65536"/>
                    <a:gd name="T17" fmla="*/ 0 60000 65536"/>
                    <a:gd name="T18" fmla="*/ 0 60000 65536"/>
                    <a:gd name="T19" fmla="*/ 0 60000 65536"/>
                    <a:gd name="T20" fmla="*/ 0 60000 65536"/>
                    <a:gd name="T21" fmla="*/ 0 60000 65536"/>
                    <a:gd name="T22" fmla="*/ 0 60000 65536"/>
                    <a:gd name="T23" fmla="*/ 0 60000 65536"/>
                    <a:gd name="T24" fmla="*/ 0 w 58"/>
                    <a:gd name="T25" fmla="*/ 0 h 24"/>
                    <a:gd name="T26" fmla="*/ 58 w 58"/>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8" h="24">
                      <a:moveTo>
                        <a:pt x="6" y="13"/>
                      </a:moveTo>
                      <a:lnTo>
                        <a:pt x="21" y="24"/>
                      </a:lnTo>
                      <a:lnTo>
                        <a:pt x="35" y="21"/>
                      </a:lnTo>
                      <a:lnTo>
                        <a:pt x="50" y="13"/>
                      </a:lnTo>
                      <a:lnTo>
                        <a:pt x="58" y="0"/>
                      </a:lnTo>
                      <a:lnTo>
                        <a:pt x="0" y="0"/>
                      </a:lnTo>
                      <a:lnTo>
                        <a:pt x="5" y="13"/>
                      </a:lnTo>
                      <a:lnTo>
                        <a:pt x="6" y="13"/>
                      </a:lnTo>
                      <a:close/>
                    </a:path>
                  </a:pathLst>
                </a:custGeom>
                <a:solidFill>
                  <a:srgbClr val="B4F0FA"/>
                </a:solidFill>
                <a:ln w="9360">
                  <a:solidFill>
                    <a:srgbClr val="B4F0FA"/>
                  </a:solidFill>
                  <a:round/>
                  <a:headEnd/>
                  <a:tailEnd/>
                </a:ln>
              </p:spPr>
              <p:txBody>
                <a:bodyPr wrap="none" anchor="ctr"/>
                <a:lstStyle/>
                <a:p>
                  <a:endParaRPr lang="en-IN" b="1"/>
                </a:p>
              </p:txBody>
            </p:sp>
            <p:sp>
              <p:nvSpPr>
                <p:cNvPr id="13330" name="Freeform 589"/>
                <p:cNvSpPr>
                  <a:spLocks noChangeArrowheads="1"/>
                </p:cNvSpPr>
                <p:nvPr/>
              </p:nvSpPr>
              <p:spPr bwMode="auto">
                <a:xfrm>
                  <a:off x="4044" y="1700"/>
                  <a:ext cx="21" cy="17"/>
                </a:xfrm>
                <a:custGeom>
                  <a:avLst/>
                  <a:gdLst>
                    <a:gd name="T0" fmla="*/ 3 w 25"/>
                    <a:gd name="T1" fmla="*/ 1 h 25"/>
                    <a:gd name="T2" fmla="*/ 3 w 25"/>
                    <a:gd name="T3" fmla="*/ 1 h 25"/>
                    <a:gd name="T4" fmla="*/ 3 w 25"/>
                    <a:gd name="T5" fmla="*/ 0 h 25"/>
                    <a:gd name="T6" fmla="*/ 0 w 25"/>
                    <a:gd name="T7" fmla="*/ 0 h 25"/>
                    <a:gd name="T8" fmla="*/ 3 w 25"/>
                    <a:gd name="T9" fmla="*/ 1 h 25"/>
                    <a:gd name="T10" fmla="*/ 3 w 25"/>
                    <a:gd name="T11" fmla="*/ 1 h 25"/>
                    <a:gd name="T12" fmla="*/ 0 60000 65536"/>
                    <a:gd name="T13" fmla="*/ 0 60000 65536"/>
                    <a:gd name="T14" fmla="*/ 0 60000 65536"/>
                    <a:gd name="T15" fmla="*/ 0 60000 65536"/>
                    <a:gd name="T16" fmla="*/ 0 60000 65536"/>
                    <a:gd name="T17" fmla="*/ 0 60000 65536"/>
                    <a:gd name="T18" fmla="*/ 0 w 25"/>
                    <a:gd name="T19" fmla="*/ 0 h 25"/>
                    <a:gd name="T20" fmla="*/ 25 w 25"/>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25" h="25">
                      <a:moveTo>
                        <a:pt x="10" y="12"/>
                      </a:moveTo>
                      <a:lnTo>
                        <a:pt x="25" y="25"/>
                      </a:lnTo>
                      <a:lnTo>
                        <a:pt x="25" y="0"/>
                      </a:lnTo>
                      <a:lnTo>
                        <a:pt x="0" y="0"/>
                      </a:lnTo>
                      <a:lnTo>
                        <a:pt x="9" y="10"/>
                      </a:lnTo>
                      <a:lnTo>
                        <a:pt x="10" y="12"/>
                      </a:lnTo>
                      <a:close/>
                    </a:path>
                  </a:pathLst>
                </a:custGeom>
                <a:solidFill>
                  <a:srgbClr val="B4F0FA"/>
                </a:solidFill>
                <a:ln w="9360">
                  <a:solidFill>
                    <a:srgbClr val="B4F0FA"/>
                  </a:solidFill>
                  <a:round/>
                  <a:headEnd/>
                  <a:tailEnd/>
                </a:ln>
              </p:spPr>
              <p:txBody>
                <a:bodyPr wrap="none" anchor="ctr"/>
                <a:lstStyle/>
                <a:p>
                  <a:endParaRPr lang="en-IN" b="1"/>
                </a:p>
              </p:txBody>
            </p:sp>
            <p:sp>
              <p:nvSpPr>
                <p:cNvPr id="13331" name="Freeform 590"/>
                <p:cNvSpPr>
                  <a:spLocks noChangeArrowheads="1"/>
                </p:cNvSpPr>
                <p:nvPr/>
              </p:nvSpPr>
              <p:spPr bwMode="auto">
                <a:xfrm>
                  <a:off x="1083" y="1765"/>
                  <a:ext cx="3" cy="4"/>
                </a:xfrm>
                <a:custGeom>
                  <a:avLst/>
                  <a:gdLst>
                    <a:gd name="T0" fmla="*/ 0 w 7"/>
                    <a:gd name="T1" fmla="*/ 0 h 10"/>
                    <a:gd name="T2" fmla="*/ 0 w 7"/>
                    <a:gd name="T3" fmla="*/ 0 h 10"/>
                    <a:gd name="T4" fmla="*/ 0 w 7"/>
                    <a:gd name="T5" fmla="*/ 0 h 10"/>
                    <a:gd name="T6" fmla="*/ 0 w 7"/>
                    <a:gd name="T7" fmla="*/ 0 h 10"/>
                    <a:gd name="T8" fmla="*/ 0 60000 65536"/>
                    <a:gd name="T9" fmla="*/ 0 60000 65536"/>
                    <a:gd name="T10" fmla="*/ 0 60000 65536"/>
                    <a:gd name="T11" fmla="*/ 0 60000 65536"/>
                    <a:gd name="T12" fmla="*/ 0 w 7"/>
                    <a:gd name="T13" fmla="*/ 0 h 10"/>
                    <a:gd name="T14" fmla="*/ 7 w 7"/>
                    <a:gd name="T15" fmla="*/ 10 h 10"/>
                  </a:gdLst>
                  <a:ahLst/>
                  <a:cxnLst>
                    <a:cxn ang="T8">
                      <a:pos x="T0" y="T1"/>
                    </a:cxn>
                    <a:cxn ang="T9">
                      <a:pos x="T2" y="T3"/>
                    </a:cxn>
                    <a:cxn ang="T10">
                      <a:pos x="T4" y="T5"/>
                    </a:cxn>
                    <a:cxn ang="T11">
                      <a:pos x="T6" y="T7"/>
                    </a:cxn>
                  </a:cxnLst>
                  <a:rect l="T12" t="T13" r="T14" b="T15"/>
                  <a:pathLst>
                    <a:path w="7" h="10">
                      <a:moveTo>
                        <a:pt x="7" y="10"/>
                      </a:moveTo>
                      <a:lnTo>
                        <a:pt x="0" y="0"/>
                      </a:lnTo>
                      <a:lnTo>
                        <a:pt x="0" y="10"/>
                      </a:lnTo>
                      <a:lnTo>
                        <a:pt x="7" y="10"/>
                      </a:lnTo>
                      <a:close/>
                    </a:path>
                  </a:pathLst>
                </a:custGeom>
                <a:solidFill>
                  <a:srgbClr val="E1FFFF"/>
                </a:solidFill>
                <a:ln w="9360">
                  <a:solidFill>
                    <a:srgbClr val="E1FFFF"/>
                  </a:solidFill>
                  <a:round/>
                  <a:headEnd/>
                  <a:tailEnd/>
                </a:ln>
              </p:spPr>
              <p:txBody>
                <a:bodyPr wrap="none" anchor="ctr"/>
                <a:lstStyle/>
                <a:p>
                  <a:endParaRPr lang="en-IN" b="1"/>
                </a:p>
              </p:txBody>
            </p:sp>
            <p:sp>
              <p:nvSpPr>
                <p:cNvPr id="13332" name="Freeform 591"/>
                <p:cNvSpPr>
                  <a:spLocks noChangeArrowheads="1"/>
                </p:cNvSpPr>
                <p:nvPr/>
              </p:nvSpPr>
              <p:spPr bwMode="auto">
                <a:xfrm>
                  <a:off x="1091" y="1749"/>
                  <a:ext cx="11" cy="9"/>
                </a:xfrm>
                <a:custGeom>
                  <a:avLst/>
                  <a:gdLst>
                    <a:gd name="T0" fmla="*/ 1 w 15"/>
                    <a:gd name="T1" fmla="*/ 1 h 16"/>
                    <a:gd name="T2" fmla="*/ 1 w 15"/>
                    <a:gd name="T3" fmla="*/ 0 h 16"/>
                    <a:gd name="T4" fmla="*/ 0 w 15"/>
                    <a:gd name="T5" fmla="*/ 0 h 16"/>
                    <a:gd name="T6" fmla="*/ 1 w 15"/>
                    <a:gd name="T7" fmla="*/ 1 h 16"/>
                    <a:gd name="T8" fmla="*/ 0 60000 65536"/>
                    <a:gd name="T9" fmla="*/ 0 60000 65536"/>
                    <a:gd name="T10" fmla="*/ 0 60000 65536"/>
                    <a:gd name="T11" fmla="*/ 0 60000 65536"/>
                    <a:gd name="T12" fmla="*/ 0 w 15"/>
                    <a:gd name="T13" fmla="*/ 0 h 16"/>
                    <a:gd name="T14" fmla="*/ 15 w 15"/>
                    <a:gd name="T15" fmla="*/ 16 h 16"/>
                  </a:gdLst>
                  <a:ahLst/>
                  <a:cxnLst>
                    <a:cxn ang="T8">
                      <a:pos x="T0" y="T1"/>
                    </a:cxn>
                    <a:cxn ang="T9">
                      <a:pos x="T2" y="T3"/>
                    </a:cxn>
                    <a:cxn ang="T10">
                      <a:pos x="T4" y="T5"/>
                    </a:cxn>
                    <a:cxn ang="T11">
                      <a:pos x="T6" y="T7"/>
                    </a:cxn>
                  </a:cxnLst>
                  <a:rect l="T12" t="T13" r="T14" b="T15"/>
                  <a:pathLst>
                    <a:path w="15" h="16">
                      <a:moveTo>
                        <a:pt x="6" y="16"/>
                      </a:moveTo>
                      <a:lnTo>
                        <a:pt x="15" y="0"/>
                      </a:lnTo>
                      <a:lnTo>
                        <a:pt x="0" y="0"/>
                      </a:lnTo>
                      <a:lnTo>
                        <a:pt x="6" y="16"/>
                      </a:lnTo>
                      <a:close/>
                    </a:path>
                  </a:pathLst>
                </a:custGeom>
                <a:solidFill>
                  <a:srgbClr val="E1FFFF"/>
                </a:solidFill>
                <a:ln w="9360">
                  <a:solidFill>
                    <a:srgbClr val="E1FFFF"/>
                  </a:solidFill>
                  <a:round/>
                  <a:headEnd/>
                  <a:tailEnd/>
                </a:ln>
              </p:spPr>
              <p:txBody>
                <a:bodyPr wrap="none" anchor="ctr"/>
                <a:lstStyle/>
                <a:p>
                  <a:endParaRPr lang="en-IN" b="1"/>
                </a:p>
              </p:txBody>
            </p:sp>
            <p:sp>
              <p:nvSpPr>
                <p:cNvPr id="13333" name="Freeform 592"/>
                <p:cNvSpPr>
                  <a:spLocks noChangeArrowheads="1"/>
                </p:cNvSpPr>
                <p:nvPr/>
              </p:nvSpPr>
              <p:spPr bwMode="auto">
                <a:xfrm>
                  <a:off x="1892" y="1701"/>
                  <a:ext cx="134" cy="69"/>
                </a:xfrm>
                <a:custGeom>
                  <a:avLst/>
                  <a:gdLst>
                    <a:gd name="T0" fmla="*/ 17 w 138"/>
                    <a:gd name="T1" fmla="*/ 2 h 87"/>
                    <a:gd name="T2" fmla="*/ 17 w 138"/>
                    <a:gd name="T3" fmla="*/ 2 h 87"/>
                    <a:gd name="T4" fmla="*/ 17 w 138"/>
                    <a:gd name="T5" fmla="*/ 2 h 87"/>
                    <a:gd name="T6" fmla="*/ 6 w 138"/>
                    <a:gd name="T7" fmla="*/ 2 h 87"/>
                    <a:gd name="T8" fmla="*/ 0 w 138"/>
                    <a:gd name="T9" fmla="*/ 2 h 87"/>
                    <a:gd name="T10" fmla="*/ 17 w 138"/>
                    <a:gd name="T11" fmla="*/ 2 h 87"/>
                    <a:gd name="T12" fmla="*/ 17 w 138"/>
                    <a:gd name="T13" fmla="*/ 2 h 87"/>
                    <a:gd name="T14" fmla="*/ 17 w 138"/>
                    <a:gd name="T15" fmla="*/ 0 h 87"/>
                    <a:gd name="T16" fmla="*/ 72 w 138"/>
                    <a:gd name="T17" fmla="*/ 0 h 87"/>
                    <a:gd name="T18" fmla="*/ 72 w 138"/>
                    <a:gd name="T19" fmla="*/ 2 h 87"/>
                    <a:gd name="T20" fmla="*/ 17 w 138"/>
                    <a:gd name="T21" fmla="*/ 2 h 8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8"/>
                    <a:gd name="T34" fmla="*/ 0 h 87"/>
                    <a:gd name="T35" fmla="*/ 138 w 138"/>
                    <a:gd name="T36" fmla="*/ 87 h 8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8" h="87">
                      <a:moveTo>
                        <a:pt x="33" y="87"/>
                      </a:moveTo>
                      <a:lnTo>
                        <a:pt x="20" y="61"/>
                      </a:lnTo>
                      <a:lnTo>
                        <a:pt x="18" y="59"/>
                      </a:lnTo>
                      <a:lnTo>
                        <a:pt x="6" y="42"/>
                      </a:lnTo>
                      <a:lnTo>
                        <a:pt x="0" y="29"/>
                      </a:lnTo>
                      <a:lnTo>
                        <a:pt x="20" y="29"/>
                      </a:lnTo>
                      <a:lnTo>
                        <a:pt x="20" y="7"/>
                      </a:lnTo>
                      <a:lnTo>
                        <a:pt x="24" y="0"/>
                      </a:lnTo>
                      <a:lnTo>
                        <a:pt x="138" y="0"/>
                      </a:lnTo>
                      <a:lnTo>
                        <a:pt x="138" y="87"/>
                      </a:lnTo>
                      <a:lnTo>
                        <a:pt x="33" y="87"/>
                      </a:lnTo>
                      <a:close/>
                    </a:path>
                  </a:pathLst>
                </a:custGeom>
                <a:solidFill>
                  <a:srgbClr val="E1FFFF"/>
                </a:solidFill>
                <a:ln w="9360">
                  <a:solidFill>
                    <a:srgbClr val="E1FFFF"/>
                  </a:solidFill>
                  <a:round/>
                  <a:headEnd/>
                  <a:tailEnd/>
                </a:ln>
              </p:spPr>
              <p:txBody>
                <a:bodyPr wrap="none" anchor="ctr"/>
                <a:lstStyle/>
                <a:p>
                  <a:endParaRPr lang="en-IN" b="1"/>
                </a:p>
              </p:txBody>
            </p:sp>
            <p:sp>
              <p:nvSpPr>
                <p:cNvPr id="13334" name="Freeform 593"/>
                <p:cNvSpPr>
                  <a:spLocks noChangeArrowheads="1"/>
                </p:cNvSpPr>
                <p:nvPr/>
              </p:nvSpPr>
              <p:spPr bwMode="auto">
                <a:xfrm>
                  <a:off x="3456" y="1700"/>
                  <a:ext cx="509" cy="69"/>
                </a:xfrm>
                <a:custGeom>
                  <a:avLst/>
                  <a:gdLst>
                    <a:gd name="T0" fmla="*/ 1 w 513"/>
                    <a:gd name="T1" fmla="*/ 2 h 88"/>
                    <a:gd name="T2" fmla="*/ 0 w 513"/>
                    <a:gd name="T3" fmla="*/ 2 h 88"/>
                    <a:gd name="T4" fmla="*/ 7 w 513"/>
                    <a:gd name="T5" fmla="*/ 2 h 88"/>
                    <a:gd name="T6" fmla="*/ 8 w 513"/>
                    <a:gd name="T7" fmla="*/ 2 h 88"/>
                    <a:gd name="T8" fmla="*/ 22 w 513"/>
                    <a:gd name="T9" fmla="*/ 2 h 88"/>
                    <a:gd name="T10" fmla="*/ 25 w 513"/>
                    <a:gd name="T11" fmla="*/ 0 h 88"/>
                    <a:gd name="T12" fmla="*/ 430 w 513"/>
                    <a:gd name="T13" fmla="*/ 0 h 88"/>
                    <a:gd name="T14" fmla="*/ 427 w 513"/>
                    <a:gd name="T15" fmla="*/ 2 h 88"/>
                    <a:gd name="T16" fmla="*/ 421 w 513"/>
                    <a:gd name="T17" fmla="*/ 2 h 88"/>
                    <a:gd name="T18" fmla="*/ 415 w 513"/>
                    <a:gd name="T19" fmla="*/ 2 h 88"/>
                    <a:gd name="T20" fmla="*/ 405 w 513"/>
                    <a:gd name="T21" fmla="*/ 2 h 88"/>
                    <a:gd name="T22" fmla="*/ 397 w 513"/>
                    <a:gd name="T23" fmla="*/ 2 h 88"/>
                    <a:gd name="T24" fmla="*/ 403 w 513"/>
                    <a:gd name="T25" fmla="*/ 2 h 88"/>
                    <a:gd name="T26" fmla="*/ 225 w 513"/>
                    <a:gd name="T27" fmla="*/ 2 h 88"/>
                    <a:gd name="T28" fmla="*/ 225 w 513"/>
                    <a:gd name="T29" fmla="*/ 2 h 88"/>
                    <a:gd name="T30" fmla="*/ 201 w 513"/>
                    <a:gd name="T31" fmla="*/ 2 h 88"/>
                    <a:gd name="T32" fmla="*/ 189 w 513"/>
                    <a:gd name="T33" fmla="*/ 2 h 88"/>
                    <a:gd name="T34" fmla="*/ 182 w 513"/>
                    <a:gd name="T35" fmla="*/ 2 h 88"/>
                    <a:gd name="T36" fmla="*/ 175 w 513"/>
                    <a:gd name="T37" fmla="*/ 2 h 88"/>
                    <a:gd name="T38" fmla="*/ 170 w 513"/>
                    <a:gd name="T39" fmla="*/ 2 h 88"/>
                    <a:gd name="T40" fmla="*/ 1 w 513"/>
                    <a:gd name="T41" fmla="*/ 2 h 88"/>
                    <a:gd name="T42" fmla="*/ 1 w 513"/>
                    <a:gd name="T43" fmla="*/ 2 h 8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13"/>
                    <a:gd name="T67" fmla="*/ 0 h 88"/>
                    <a:gd name="T68" fmla="*/ 513 w 513"/>
                    <a:gd name="T69" fmla="*/ 88 h 8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13" h="88">
                      <a:moveTo>
                        <a:pt x="1" y="88"/>
                      </a:moveTo>
                      <a:lnTo>
                        <a:pt x="0" y="59"/>
                      </a:lnTo>
                      <a:lnTo>
                        <a:pt x="7" y="29"/>
                      </a:lnTo>
                      <a:lnTo>
                        <a:pt x="8" y="29"/>
                      </a:lnTo>
                      <a:lnTo>
                        <a:pt x="22" y="4"/>
                      </a:lnTo>
                      <a:lnTo>
                        <a:pt x="25" y="0"/>
                      </a:lnTo>
                      <a:lnTo>
                        <a:pt x="513" y="0"/>
                      </a:lnTo>
                      <a:lnTo>
                        <a:pt x="510" y="13"/>
                      </a:lnTo>
                      <a:lnTo>
                        <a:pt x="502" y="27"/>
                      </a:lnTo>
                      <a:lnTo>
                        <a:pt x="494" y="38"/>
                      </a:lnTo>
                      <a:lnTo>
                        <a:pt x="480" y="49"/>
                      </a:lnTo>
                      <a:lnTo>
                        <a:pt x="469" y="58"/>
                      </a:lnTo>
                      <a:lnTo>
                        <a:pt x="478" y="87"/>
                      </a:lnTo>
                      <a:lnTo>
                        <a:pt x="272" y="87"/>
                      </a:lnTo>
                      <a:lnTo>
                        <a:pt x="272" y="85"/>
                      </a:lnTo>
                      <a:lnTo>
                        <a:pt x="243" y="68"/>
                      </a:lnTo>
                      <a:lnTo>
                        <a:pt x="229" y="66"/>
                      </a:lnTo>
                      <a:lnTo>
                        <a:pt x="214" y="76"/>
                      </a:lnTo>
                      <a:lnTo>
                        <a:pt x="200" y="75"/>
                      </a:lnTo>
                      <a:lnTo>
                        <a:pt x="192" y="85"/>
                      </a:lnTo>
                      <a:lnTo>
                        <a:pt x="1" y="85"/>
                      </a:lnTo>
                      <a:lnTo>
                        <a:pt x="1" y="88"/>
                      </a:lnTo>
                      <a:close/>
                    </a:path>
                  </a:pathLst>
                </a:custGeom>
                <a:solidFill>
                  <a:srgbClr val="E1FFFF"/>
                </a:solidFill>
                <a:ln w="9360">
                  <a:solidFill>
                    <a:srgbClr val="E1FFFF"/>
                  </a:solidFill>
                  <a:round/>
                  <a:headEnd/>
                  <a:tailEnd/>
                </a:ln>
              </p:spPr>
              <p:txBody>
                <a:bodyPr wrap="none" anchor="ctr"/>
                <a:lstStyle/>
                <a:p>
                  <a:endParaRPr lang="en-IN" b="1"/>
                </a:p>
              </p:txBody>
            </p:sp>
            <p:sp>
              <p:nvSpPr>
                <p:cNvPr id="13335" name="Freeform 594"/>
                <p:cNvSpPr>
                  <a:spLocks noChangeArrowheads="1"/>
                </p:cNvSpPr>
                <p:nvPr/>
              </p:nvSpPr>
              <p:spPr bwMode="auto">
                <a:xfrm>
                  <a:off x="4139" y="1764"/>
                  <a:ext cx="0" cy="5"/>
                </a:xfrm>
                <a:custGeom>
                  <a:avLst/>
                  <a:gdLst>
                    <a:gd name="T0" fmla="*/ 0 w 3"/>
                    <a:gd name="T1" fmla="*/ 0 h 11"/>
                    <a:gd name="T2" fmla="*/ 0 w 3"/>
                    <a:gd name="T3" fmla="*/ 0 h 11"/>
                    <a:gd name="T4" fmla="*/ 0 w 3"/>
                    <a:gd name="T5" fmla="*/ 0 h 11"/>
                    <a:gd name="T6" fmla="*/ 0 w 3"/>
                    <a:gd name="T7" fmla="*/ 0 h 11"/>
                    <a:gd name="T8" fmla="*/ 0 60000 65536"/>
                    <a:gd name="T9" fmla="*/ 0 60000 65536"/>
                    <a:gd name="T10" fmla="*/ 0 60000 65536"/>
                    <a:gd name="T11" fmla="*/ 0 60000 65536"/>
                    <a:gd name="T12" fmla="*/ 0 w 3"/>
                    <a:gd name="T13" fmla="*/ 0 h 11"/>
                    <a:gd name="T14" fmla="*/ 0 w 3"/>
                    <a:gd name="T15" fmla="*/ 11 h 11"/>
                  </a:gdLst>
                  <a:ahLst/>
                  <a:cxnLst>
                    <a:cxn ang="T8">
                      <a:pos x="T0" y="T1"/>
                    </a:cxn>
                    <a:cxn ang="T9">
                      <a:pos x="T2" y="T3"/>
                    </a:cxn>
                    <a:cxn ang="T10">
                      <a:pos x="T4" y="T5"/>
                    </a:cxn>
                    <a:cxn ang="T11">
                      <a:pos x="T6" y="T7"/>
                    </a:cxn>
                  </a:cxnLst>
                  <a:rect l="T12" t="T13" r="T14" b="T15"/>
                  <a:pathLst>
                    <a:path w="3" h="11">
                      <a:moveTo>
                        <a:pt x="0" y="11"/>
                      </a:moveTo>
                      <a:lnTo>
                        <a:pt x="3" y="0"/>
                      </a:lnTo>
                      <a:lnTo>
                        <a:pt x="3" y="11"/>
                      </a:lnTo>
                      <a:lnTo>
                        <a:pt x="0" y="11"/>
                      </a:lnTo>
                      <a:close/>
                    </a:path>
                  </a:pathLst>
                </a:custGeom>
                <a:solidFill>
                  <a:srgbClr val="E1FFFF"/>
                </a:solidFill>
                <a:ln w="9360">
                  <a:solidFill>
                    <a:srgbClr val="E1FFFF"/>
                  </a:solidFill>
                  <a:round/>
                  <a:headEnd/>
                  <a:tailEnd/>
                </a:ln>
              </p:spPr>
              <p:txBody>
                <a:bodyPr wrap="none" anchor="ctr"/>
                <a:lstStyle/>
                <a:p>
                  <a:endParaRPr lang="en-IN" b="1"/>
                </a:p>
              </p:txBody>
            </p:sp>
            <p:sp>
              <p:nvSpPr>
                <p:cNvPr id="13336" name="Freeform 595"/>
                <p:cNvSpPr>
                  <a:spLocks noChangeArrowheads="1"/>
                </p:cNvSpPr>
                <p:nvPr/>
              </p:nvSpPr>
              <p:spPr bwMode="auto">
                <a:xfrm>
                  <a:off x="4122" y="1749"/>
                  <a:ext cx="11" cy="6"/>
                </a:xfrm>
                <a:custGeom>
                  <a:avLst/>
                  <a:gdLst>
                    <a:gd name="T0" fmla="*/ 1 w 15"/>
                    <a:gd name="T1" fmla="*/ 1 h 12"/>
                    <a:gd name="T2" fmla="*/ 1 w 15"/>
                    <a:gd name="T3" fmla="*/ 0 h 12"/>
                    <a:gd name="T4" fmla="*/ 0 w 15"/>
                    <a:gd name="T5" fmla="*/ 0 h 12"/>
                    <a:gd name="T6" fmla="*/ 1 w 15"/>
                    <a:gd name="T7" fmla="*/ 1 h 12"/>
                    <a:gd name="T8" fmla="*/ 1 w 15"/>
                    <a:gd name="T9" fmla="*/ 1 h 12"/>
                    <a:gd name="T10" fmla="*/ 0 60000 65536"/>
                    <a:gd name="T11" fmla="*/ 0 60000 65536"/>
                    <a:gd name="T12" fmla="*/ 0 60000 65536"/>
                    <a:gd name="T13" fmla="*/ 0 60000 65536"/>
                    <a:gd name="T14" fmla="*/ 0 60000 65536"/>
                    <a:gd name="T15" fmla="*/ 0 w 15"/>
                    <a:gd name="T16" fmla="*/ 0 h 12"/>
                    <a:gd name="T17" fmla="*/ 15 w 15"/>
                    <a:gd name="T18" fmla="*/ 12 h 12"/>
                  </a:gdLst>
                  <a:ahLst/>
                  <a:cxnLst>
                    <a:cxn ang="T10">
                      <a:pos x="T0" y="T1"/>
                    </a:cxn>
                    <a:cxn ang="T11">
                      <a:pos x="T2" y="T3"/>
                    </a:cxn>
                    <a:cxn ang="T12">
                      <a:pos x="T4" y="T5"/>
                    </a:cxn>
                    <a:cxn ang="T13">
                      <a:pos x="T6" y="T7"/>
                    </a:cxn>
                    <a:cxn ang="T14">
                      <a:pos x="T8" y="T9"/>
                    </a:cxn>
                  </a:cxnLst>
                  <a:rect l="T15" t="T16" r="T17" b="T18"/>
                  <a:pathLst>
                    <a:path w="15" h="12">
                      <a:moveTo>
                        <a:pt x="7" y="12"/>
                      </a:moveTo>
                      <a:lnTo>
                        <a:pt x="15" y="0"/>
                      </a:lnTo>
                      <a:lnTo>
                        <a:pt x="0" y="0"/>
                      </a:lnTo>
                      <a:lnTo>
                        <a:pt x="8" y="12"/>
                      </a:lnTo>
                      <a:lnTo>
                        <a:pt x="7" y="12"/>
                      </a:lnTo>
                      <a:close/>
                    </a:path>
                  </a:pathLst>
                </a:custGeom>
                <a:solidFill>
                  <a:srgbClr val="E1FFFF"/>
                </a:solidFill>
                <a:ln w="9360">
                  <a:solidFill>
                    <a:srgbClr val="E1FFFF"/>
                  </a:solidFill>
                  <a:round/>
                  <a:headEnd/>
                  <a:tailEnd/>
                </a:ln>
              </p:spPr>
              <p:txBody>
                <a:bodyPr wrap="none" anchor="ctr"/>
                <a:lstStyle/>
                <a:p>
                  <a:endParaRPr lang="en-IN" b="1"/>
                </a:p>
              </p:txBody>
            </p:sp>
            <p:sp>
              <p:nvSpPr>
                <p:cNvPr id="13337" name="Freeform 596"/>
                <p:cNvSpPr>
                  <a:spLocks noChangeArrowheads="1"/>
                </p:cNvSpPr>
                <p:nvPr/>
              </p:nvSpPr>
              <p:spPr bwMode="auto">
                <a:xfrm>
                  <a:off x="1635" y="1701"/>
                  <a:ext cx="21" cy="24"/>
                </a:xfrm>
                <a:custGeom>
                  <a:avLst/>
                  <a:gdLst>
                    <a:gd name="T0" fmla="*/ 3 w 25"/>
                    <a:gd name="T1" fmla="*/ 1 h 34"/>
                    <a:gd name="T2" fmla="*/ 3 w 25"/>
                    <a:gd name="T3" fmla="*/ 0 h 34"/>
                    <a:gd name="T4" fmla="*/ 0 w 25"/>
                    <a:gd name="T5" fmla="*/ 0 h 34"/>
                    <a:gd name="T6" fmla="*/ 3 w 25"/>
                    <a:gd name="T7" fmla="*/ 1 h 34"/>
                    <a:gd name="T8" fmla="*/ 3 w 25"/>
                    <a:gd name="T9" fmla="*/ 1 h 34"/>
                    <a:gd name="T10" fmla="*/ 0 60000 65536"/>
                    <a:gd name="T11" fmla="*/ 0 60000 65536"/>
                    <a:gd name="T12" fmla="*/ 0 60000 65536"/>
                    <a:gd name="T13" fmla="*/ 0 60000 65536"/>
                    <a:gd name="T14" fmla="*/ 0 60000 65536"/>
                    <a:gd name="T15" fmla="*/ 0 w 25"/>
                    <a:gd name="T16" fmla="*/ 0 h 34"/>
                    <a:gd name="T17" fmla="*/ 25 w 25"/>
                    <a:gd name="T18" fmla="*/ 34 h 34"/>
                  </a:gdLst>
                  <a:ahLst/>
                  <a:cxnLst>
                    <a:cxn ang="T10">
                      <a:pos x="T0" y="T1"/>
                    </a:cxn>
                    <a:cxn ang="T11">
                      <a:pos x="T2" y="T3"/>
                    </a:cxn>
                    <a:cxn ang="T12">
                      <a:pos x="T4" y="T5"/>
                    </a:cxn>
                    <a:cxn ang="T13">
                      <a:pos x="T6" y="T7"/>
                    </a:cxn>
                    <a:cxn ang="T14">
                      <a:pos x="T8" y="T9"/>
                    </a:cxn>
                  </a:cxnLst>
                  <a:rect l="T15" t="T16" r="T17" b="T18"/>
                  <a:pathLst>
                    <a:path w="25" h="34">
                      <a:moveTo>
                        <a:pt x="25" y="34"/>
                      </a:moveTo>
                      <a:lnTo>
                        <a:pt x="25" y="0"/>
                      </a:lnTo>
                      <a:lnTo>
                        <a:pt x="0" y="0"/>
                      </a:lnTo>
                      <a:lnTo>
                        <a:pt x="10" y="8"/>
                      </a:lnTo>
                      <a:lnTo>
                        <a:pt x="25" y="34"/>
                      </a:lnTo>
                      <a:close/>
                    </a:path>
                  </a:pathLst>
                </a:custGeom>
                <a:solidFill>
                  <a:srgbClr val="E1FFFF"/>
                </a:solidFill>
                <a:ln w="9360">
                  <a:solidFill>
                    <a:srgbClr val="E1FFFF"/>
                  </a:solidFill>
                  <a:round/>
                  <a:headEnd/>
                  <a:tailEnd/>
                </a:ln>
              </p:spPr>
              <p:txBody>
                <a:bodyPr wrap="none" anchor="ctr"/>
                <a:lstStyle/>
                <a:p>
                  <a:endParaRPr lang="en-IN" b="1"/>
                </a:p>
              </p:txBody>
            </p:sp>
            <p:sp>
              <p:nvSpPr>
                <p:cNvPr id="13338" name="Freeform 597"/>
                <p:cNvSpPr>
                  <a:spLocks noChangeArrowheads="1"/>
                </p:cNvSpPr>
                <p:nvPr/>
              </p:nvSpPr>
              <p:spPr bwMode="auto">
                <a:xfrm>
                  <a:off x="3300" y="1701"/>
                  <a:ext cx="27" cy="4"/>
                </a:xfrm>
                <a:custGeom>
                  <a:avLst/>
                  <a:gdLst>
                    <a:gd name="T0" fmla="*/ 3 w 31"/>
                    <a:gd name="T1" fmla="*/ 0 h 9"/>
                    <a:gd name="T2" fmla="*/ 3 w 31"/>
                    <a:gd name="T3" fmla="*/ 0 h 9"/>
                    <a:gd name="T4" fmla="*/ 3 w 31"/>
                    <a:gd name="T5" fmla="*/ 0 h 9"/>
                    <a:gd name="T6" fmla="*/ 0 w 31"/>
                    <a:gd name="T7" fmla="*/ 0 h 9"/>
                    <a:gd name="T8" fmla="*/ 3 w 31"/>
                    <a:gd name="T9" fmla="*/ 0 h 9"/>
                    <a:gd name="T10" fmla="*/ 0 60000 65536"/>
                    <a:gd name="T11" fmla="*/ 0 60000 65536"/>
                    <a:gd name="T12" fmla="*/ 0 60000 65536"/>
                    <a:gd name="T13" fmla="*/ 0 60000 65536"/>
                    <a:gd name="T14" fmla="*/ 0 60000 65536"/>
                    <a:gd name="T15" fmla="*/ 0 w 31"/>
                    <a:gd name="T16" fmla="*/ 0 h 9"/>
                    <a:gd name="T17" fmla="*/ 31 w 31"/>
                    <a:gd name="T18" fmla="*/ 9 h 9"/>
                  </a:gdLst>
                  <a:ahLst/>
                  <a:cxnLst>
                    <a:cxn ang="T10">
                      <a:pos x="T0" y="T1"/>
                    </a:cxn>
                    <a:cxn ang="T11">
                      <a:pos x="T2" y="T3"/>
                    </a:cxn>
                    <a:cxn ang="T12">
                      <a:pos x="T4" y="T5"/>
                    </a:cxn>
                    <a:cxn ang="T13">
                      <a:pos x="T6" y="T7"/>
                    </a:cxn>
                    <a:cxn ang="T14">
                      <a:pos x="T8" y="T9"/>
                    </a:cxn>
                  </a:cxnLst>
                  <a:rect l="T15" t="T16" r="T17" b="T18"/>
                  <a:pathLst>
                    <a:path w="31" h="9">
                      <a:moveTo>
                        <a:pt x="14" y="9"/>
                      </a:moveTo>
                      <a:lnTo>
                        <a:pt x="29" y="2"/>
                      </a:lnTo>
                      <a:lnTo>
                        <a:pt x="31" y="0"/>
                      </a:lnTo>
                      <a:lnTo>
                        <a:pt x="0" y="0"/>
                      </a:lnTo>
                      <a:lnTo>
                        <a:pt x="14" y="9"/>
                      </a:lnTo>
                      <a:close/>
                    </a:path>
                  </a:pathLst>
                </a:custGeom>
                <a:solidFill>
                  <a:srgbClr val="E1FFFF"/>
                </a:solidFill>
                <a:ln w="9360">
                  <a:solidFill>
                    <a:srgbClr val="E1FFFF"/>
                  </a:solidFill>
                  <a:round/>
                  <a:headEnd/>
                  <a:tailEnd/>
                </a:ln>
              </p:spPr>
              <p:txBody>
                <a:bodyPr wrap="none" anchor="ctr"/>
                <a:lstStyle/>
                <a:p>
                  <a:endParaRPr lang="en-IN" b="1"/>
                </a:p>
              </p:txBody>
            </p:sp>
            <p:sp>
              <p:nvSpPr>
                <p:cNvPr id="13339" name="Freeform 598"/>
                <p:cNvSpPr>
                  <a:spLocks noChangeArrowheads="1"/>
                </p:cNvSpPr>
                <p:nvPr/>
              </p:nvSpPr>
              <p:spPr bwMode="auto">
                <a:xfrm>
                  <a:off x="1083" y="1771"/>
                  <a:ext cx="0" cy="0"/>
                </a:xfrm>
                <a:custGeom>
                  <a:avLst/>
                  <a:gdLst>
                    <a:gd name="T0" fmla="*/ 0 w 2"/>
                    <a:gd name="T1" fmla="*/ 0 h 3"/>
                    <a:gd name="T2" fmla="*/ 0 w 2"/>
                    <a:gd name="T3" fmla="*/ 0 h 3"/>
                    <a:gd name="T4" fmla="*/ 0 w 2"/>
                    <a:gd name="T5" fmla="*/ 0 h 3"/>
                    <a:gd name="T6" fmla="*/ 0 w 2"/>
                    <a:gd name="T7" fmla="*/ 0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2" y="3"/>
                      </a:moveTo>
                      <a:lnTo>
                        <a:pt x="0" y="0"/>
                      </a:lnTo>
                      <a:lnTo>
                        <a:pt x="0" y="3"/>
                      </a:lnTo>
                      <a:lnTo>
                        <a:pt x="2" y="3"/>
                      </a:lnTo>
                      <a:close/>
                    </a:path>
                  </a:pathLst>
                </a:custGeom>
                <a:solidFill>
                  <a:srgbClr val="FFFAAA"/>
                </a:solidFill>
                <a:ln w="9360">
                  <a:solidFill>
                    <a:srgbClr val="FFFAAA"/>
                  </a:solidFill>
                  <a:round/>
                  <a:headEnd/>
                  <a:tailEnd/>
                </a:ln>
              </p:spPr>
              <p:txBody>
                <a:bodyPr wrap="none" anchor="ctr"/>
                <a:lstStyle/>
                <a:p>
                  <a:endParaRPr lang="en-IN" b="1"/>
                </a:p>
              </p:txBody>
            </p:sp>
            <p:sp>
              <p:nvSpPr>
                <p:cNvPr id="13340" name="Freeform 599"/>
                <p:cNvSpPr>
                  <a:spLocks noChangeArrowheads="1"/>
                </p:cNvSpPr>
                <p:nvPr/>
              </p:nvSpPr>
              <p:spPr bwMode="auto">
                <a:xfrm>
                  <a:off x="1095" y="1749"/>
                  <a:ext cx="3" cy="3"/>
                </a:xfrm>
                <a:custGeom>
                  <a:avLst/>
                  <a:gdLst>
                    <a:gd name="T0" fmla="*/ 0 w 7"/>
                    <a:gd name="T1" fmla="*/ 0 h 8"/>
                    <a:gd name="T2" fmla="*/ 0 w 7"/>
                    <a:gd name="T3" fmla="*/ 0 h 8"/>
                    <a:gd name="T4" fmla="*/ 0 w 7"/>
                    <a:gd name="T5" fmla="*/ 0 h 8"/>
                    <a:gd name="T6" fmla="*/ 0 w 7"/>
                    <a:gd name="T7" fmla="*/ 0 h 8"/>
                    <a:gd name="T8" fmla="*/ 0 w 7"/>
                    <a:gd name="T9" fmla="*/ 0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3" y="8"/>
                      </a:moveTo>
                      <a:lnTo>
                        <a:pt x="7" y="0"/>
                      </a:lnTo>
                      <a:lnTo>
                        <a:pt x="0" y="0"/>
                      </a:lnTo>
                      <a:lnTo>
                        <a:pt x="2" y="8"/>
                      </a:lnTo>
                      <a:lnTo>
                        <a:pt x="3" y="8"/>
                      </a:lnTo>
                      <a:close/>
                    </a:path>
                  </a:pathLst>
                </a:custGeom>
                <a:solidFill>
                  <a:srgbClr val="FFFAAA"/>
                </a:solidFill>
                <a:ln w="9360">
                  <a:solidFill>
                    <a:srgbClr val="FFFAAA"/>
                  </a:solidFill>
                  <a:round/>
                  <a:headEnd/>
                  <a:tailEnd/>
                </a:ln>
              </p:spPr>
              <p:txBody>
                <a:bodyPr wrap="none" anchor="ctr"/>
                <a:lstStyle/>
                <a:p>
                  <a:endParaRPr lang="en-IN" b="1"/>
                </a:p>
              </p:txBody>
            </p:sp>
            <p:sp>
              <p:nvSpPr>
                <p:cNvPr id="13341" name="Freeform 600"/>
                <p:cNvSpPr>
                  <a:spLocks noChangeArrowheads="1"/>
                </p:cNvSpPr>
                <p:nvPr/>
              </p:nvSpPr>
              <p:spPr bwMode="auto">
                <a:xfrm>
                  <a:off x="1930" y="1722"/>
                  <a:ext cx="58" cy="48"/>
                </a:xfrm>
                <a:custGeom>
                  <a:avLst/>
                  <a:gdLst>
                    <a:gd name="T0" fmla="*/ 7 w 62"/>
                    <a:gd name="T1" fmla="*/ 2 h 62"/>
                    <a:gd name="T2" fmla="*/ 7 w 62"/>
                    <a:gd name="T3" fmla="*/ 2 h 62"/>
                    <a:gd name="T4" fmla="*/ 0 w 62"/>
                    <a:gd name="T5" fmla="*/ 2 h 62"/>
                    <a:gd name="T6" fmla="*/ 7 w 62"/>
                    <a:gd name="T7" fmla="*/ 2 h 62"/>
                    <a:gd name="T8" fmla="*/ 7 w 62"/>
                    <a:gd name="T9" fmla="*/ 0 h 62"/>
                    <a:gd name="T10" fmla="*/ 7 w 62"/>
                    <a:gd name="T11" fmla="*/ 2 h 62"/>
                    <a:gd name="T12" fmla="*/ 7 w 62"/>
                    <a:gd name="T13" fmla="*/ 2 h 62"/>
                    <a:gd name="T14" fmla="*/ 7 w 62"/>
                    <a:gd name="T15" fmla="*/ 2 h 62"/>
                    <a:gd name="T16" fmla="*/ 8 w 62"/>
                    <a:gd name="T17" fmla="*/ 2 h 62"/>
                    <a:gd name="T18" fmla="*/ 13 w 62"/>
                    <a:gd name="T19" fmla="*/ 2 h 62"/>
                    <a:gd name="T20" fmla="*/ 14 w 62"/>
                    <a:gd name="T21" fmla="*/ 2 h 62"/>
                    <a:gd name="T22" fmla="*/ 15 w 62"/>
                    <a:gd name="T23" fmla="*/ 2 h 62"/>
                    <a:gd name="T24" fmla="*/ 7 w 62"/>
                    <a:gd name="T25" fmla="*/ 2 h 62"/>
                    <a:gd name="T26" fmla="*/ 7 w 62"/>
                    <a:gd name="T27" fmla="*/ 2 h 6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2"/>
                    <a:gd name="T43" fmla="*/ 0 h 62"/>
                    <a:gd name="T44" fmla="*/ 62 w 62"/>
                    <a:gd name="T45" fmla="*/ 62 h 6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2" h="62">
                      <a:moveTo>
                        <a:pt x="23" y="61"/>
                      </a:moveTo>
                      <a:lnTo>
                        <a:pt x="11" y="49"/>
                      </a:lnTo>
                      <a:lnTo>
                        <a:pt x="0" y="32"/>
                      </a:lnTo>
                      <a:lnTo>
                        <a:pt x="7" y="2"/>
                      </a:lnTo>
                      <a:lnTo>
                        <a:pt x="11" y="0"/>
                      </a:lnTo>
                      <a:lnTo>
                        <a:pt x="12" y="2"/>
                      </a:lnTo>
                      <a:lnTo>
                        <a:pt x="25" y="32"/>
                      </a:lnTo>
                      <a:lnTo>
                        <a:pt x="26" y="44"/>
                      </a:lnTo>
                      <a:lnTo>
                        <a:pt x="41" y="41"/>
                      </a:lnTo>
                      <a:lnTo>
                        <a:pt x="56" y="26"/>
                      </a:lnTo>
                      <a:lnTo>
                        <a:pt x="60" y="33"/>
                      </a:lnTo>
                      <a:lnTo>
                        <a:pt x="62" y="62"/>
                      </a:lnTo>
                      <a:lnTo>
                        <a:pt x="24" y="62"/>
                      </a:lnTo>
                      <a:lnTo>
                        <a:pt x="23" y="61"/>
                      </a:lnTo>
                      <a:close/>
                    </a:path>
                  </a:pathLst>
                </a:custGeom>
                <a:solidFill>
                  <a:srgbClr val="FFFAAA"/>
                </a:solidFill>
                <a:ln w="9360">
                  <a:solidFill>
                    <a:srgbClr val="FFFAAA"/>
                  </a:solidFill>
                  <a:round/>
                  <a:headEnd/>
                  <a:tailEnd/>
                </a:ln>
              </p:spPr>
              <p:txBody>
                <a:bodyPr wrap="none" anchor="ctr"/>
                <a:lstStyle/>
                <a:p>
                  <a:endParaRPr lang="en-IN" b="1"/>
                </a:p>
              </p:txBody>
            </p:sp>
            <p:sp>
              <p:nvSpPr>
                <p:cNvPr id="13342" name="Freeform 601"/>
                <p:cNvSpPr>
                  <a:spLocks noChangeArrowheads="1"/>
                </p:cNvSpPr>
                <p:nvPr/>
              </p:nvSpPr>
              <p:spPr bwMode="auto">
                <a:xfrm>
                  <a:off x="2018" y="1701"/>
                  <a:ext cx="7" cy="60"/>
                </a:xfrm>
                <a:custGeom>
                  <a:avLst/>
                  <a:gdLst>
                    <a:gd name="T0" fmla="*/ 1 w 11"/>
                    <a:gd name="T1" fmla="*/ 2 h 77"/>
                    <a:gd name="T2" fmla="*/ 1 w 11"/>
                    <a:gd name="T3" fmla="*/ 0 h 77"/>
                    <a:gd name="T4" fmla="*/ 1 w 11"/>
                    <a:gd name="T5" fmla="*/ 0 h 77"/>
                    <a:gd name="T6" fmla="*/ 1 w 11"/>
                    <a:gd name="T7" fmla="*/ 2 h 77"/>
                    <a:gd name="T8" fmla="*/ 0 w 11"/>
                    <a:gd name="T9" fmla="*/ 2 h 77"/>
                    <a:gd name="T10" fmla="*/ 1 w 11"/>
                    <a:gd name="T11" fmla="*/ 2 h 77"/>
                    <a:gd name="T12" fmla="*/ 1 w 11"/>
                    <a:gd name="T13" fmla="*/ 2 h 77"/>
                    <a:gd name="T14" fmla="*/ 0 60000 65536"/>
                    <a:gd name="T15" fmla="*/ 0 60000 65536"/>
                    <a:gd name="T16" fmla="*/ 0 60000 65536"/>
                    <a:gd name="T17" fmla="*/ 0 60000 65536"/>
                    <a:gd name="T18" fmla="*/ 0 60000 65536"/>
                    <a:gd name="T19" fmla="*/ 0 60000 65536"/>
                    <a:gd name="T20" fmla="*/ 0 60000 65536"/>
                    <a:gd name="T21" fmla="*/ 0 w 11"/>
                    <a:gd name="T22" fmla="*/ 0 h 77"/>
                    <a:gd name="T23" fmla="*/ 11 w 11"/>
                    <a:gd name="T24" fmla="*/ 77 h 7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77">
                      <a:moveTo>
                        <a:pt x="11" y="76"/>
                      </a:moveTo>
                      <a:lnTo>
                        <a:pt x="11" y="0"/>
                      </a:lnTo>
                      <a:lnTo>
                        <a:pt x="5" y="0"/>
                      </a:lnTo>
                      <a:lnTo>
                        <a:pt x="1" y="29"/>
                      </a:lnTo>
                      <a:lnTo>
                        <a:pt x="0" y="59"/>
                      </a:lnTo>
                      <a:lnTo>
                        <a:pt x="11" y="77"/>
                      </a:lnTo>
                      <a:lnTo>
                        <a:pt x="11" y="76"/>
                      </a:lnTo>
                      <a:close/>
                    </a:path>
                  </a:pathLst>
                </a:custGeom>
                <a:solidFill>
                  <a:srgbClr val="FFFAAA"/>
                </a:solidFill>
                <a:ln w="9360">
                  <a:solidFill>
                    <a:srgbClr val="FFFAAA"/>
                  </a:solidFill>
                  <a:round/>
                  <a:headEnd/>
                  <a:tailEnd/>
                </a:ln>
              </p:spPr>
              <p:txBody>
                <a:bodyPr wrap="none" anchor="ctr"/>
                <a:lstStyle/>
                <a:p>
                  <a:endParaRPr lang="en-IN" b="1"/>
                </a:p>
              </p:txBody>
            </p:sp>
            <p:sp>
              <p:nvSpPr>
                <p:cNvPr id="13343" name="Freeform 602"/>
                <p:cNvSpPr>
                  <a:spLocks noChangeArrowheads="1"/>
                </p:cNvSpPr>
                <p:nvPr/>
              </p:nvSpPr>
              <p:spPr bwMode="auto">
                <a:xfrm>
                  <a:off x="3524" y="1700"/>
                  <a:ext cx="340" cy="69"/>
                </a:xfrm>
                <a:custGeom>
                  <a:avLst/>
                  <a:gdLst>
                    <a:gd name="T0" fmla="*/ 28 w 344"/>
                    <a:gd name="T1" fmla="*/ 2 h 88"/>
                    <a:gd name="T2" fmla="*/ 42 w 344"/>
                    <a:gd name="T3" fmla="*/ 2 h 88"/>
                    <a:gd name="T4" fmla="*/ 43 w 344"/>
                    <a:gd name="T5" fmla="*/ 2 h 88"/>
                    <a:gd name="T6" fmla="*/ 50 w 344"/>
                    <a:gd name="T7" fmla="*/ 2 h 88"/>
                    <a:gd name="T8" fmla="*/ 56 w 344"/>
                    <a:gd name="T9" fmla="*/ 2 h 88"/>
                    <a:gd name="T10" fmla="*/ 64 w 344"/>
                    <a:gd name="T11" fmla="*/ 2 h 88"/>
                    <a:gd name="T12" fmla="*/ 93 w 344"/>
                    <a:gd name="T13" fmla="*/ 2 h 88"/>
                    <a:gd name="T14" fmla="*/ 106 w 344"/>
                    <a:gd name="T15" fmla="*/ 2 h 88"/>
                    <a:gd name="T16" fmla="*/ 109 w 344"/>
                    <a:gd name="T17" fmla="*/ 2 h 88"/>
                    <a:gd name="T18" fmla="*/ 115 w 344"/>
                    <a:gd name="T19" fmla="*/ 2 h 88"/>
                    <a:gd name="T20" fmla="*/ 122 w 344"/>
                    <a:gd name="T21" fmla="*/ 2 h 88"/>
                    <a:gd name="T22" fmla="*/ 130 w 344"/>
                    <a:gd name="T23" fmla="*/ 2 h 88"/>
                    <a:gd name="T24" fmla="*/ 140 w 344"/>
                    <a:gd name="T25" fmla="*/ 2 h 88"/>
                    <a:gd name="T26" fmla="*/ 155 w 344"/>
                    <a:gd name="T27" fmla="*/ 2 h 88"/>
                    <a:gd name="T28" fmla="*/ 167 w 344"/>
                    <a:gd name="T29" fmla="*/ 2 h 88"/>
                    <a:gd name="T30" fmla="*/ 181 w 344"/>
                    <a:gd name="T31" fmla="*/ 2 h 88"/>
                    <a:gd name="T32" fmla="*/ 190 w 344"/>
                    <a:gd name="T33" fmla="*/ 2 h 88"/>
                    <a:gd name="T34" fmla="*/ 194 w 344"/>
                    <a:gd name="T35" fmla="*/ 2 h 88"/>
                    <a:gd name="T36" fmla="*/ 263 w 344"/>
                    <a:gd name="T37" fmla="*/ 2 h 88"/>
                    <a:gd name="T38" fmla="*/ 265 w 344"/>
                    <a:gd name="T39" fmla="*/ 2 h 88"/>
                    <a:gd name="T40" fmla="*/ 259 w 344"/>
                    <a:gd name="T41" fmla="*/ 2 h 88"/>
                    <a:gd name="T42" fmla="*/ 259 w 344"/>
                    <a:gd name="T43" fmla="*/ 2 h 88"/>
                    <a:gd name="T44" fmla="*/ 259 w 344"/>
                    <a:gd name="T45" fmla="*/ 2 h 88"/>
                    <a:gd name="T46" fmla="*/ 266 w 344"/>
                    <a:gd name="T47" fmla="*/ 0 h 88"/>
                    <a:gd name="T48" fmla="*/ 0 w 344"/>
                    <a:gd name="T49" fmla="*/ 0 h 88"/>
                    <a:gd name="T50" fmla="*/ 1 w 344"/>
                    <a:gd name="T51" fmla="*/ 2 h 88"/>
                    <a:gd name="T52" fmla="*/ 10 w 344"/>
                    <a:gd name="T53" fmla="*/ 2 h 88"/>
                    <a:gd name="T54" fmla="*/ 20 w 344"/>
                    <a:gd name="T55" fmla="*/ 2 h 88"/>
                    <a:gd name="T56" fmla="*/ 24 w 344"/>
                    <a:gd name="T57" fmla="*/ 2 h 88"/>
                    <a:gd name="T58" fmla="*/ 28 w 344"/>
                    <a:gd name="T59" fmla="*/ 2 h 8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44"/>
                    <a:gd name="T91" fmla="*/ 0 h 88"/>
                    <a:gd name="T92" fmla="*/ 344 w 344"/>
                    <a:gd name="T93" fmla="*/ 88 h 8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44" h="88">
                      <a:moveTo>
                        <a:pt x="28" y="62"/>
                      </a:moveTo>
                      <a:lnTo>
                        <a:pt x="42" y="60"/>
                      </a:lnTo>
                      <a:lnTo>
                        <a:pt x="56" y="61"/>
                      </a:lnTo>
                      <a:lnTo>
                        <a:pt x="71" y="67"/>
                      </a:lnTo>
                      <a:lnTo>
                        <a:pt x="77" y="59"/>
                      </a:lnTo>
                      <a:lnTo>
                        <a:pt x="85" y="44"/>
                      </a:lnTo>
                      <a:lnTo>
                        <a:pt x="115" y="41"/>
                      </a:lnTo>
                      <a:lnTo>
                        <a:pt x="128" y="30"/>
                      </a:lnTo>
                      <a:lnTo>
                        <a:pt x="131" y="30"/>
                      </a:lnTo>
                      <a:lnTo>
                        <a:pt x="144" y="37"/>
                      </a:lnTo>
                      <a:lnTo>
                        <a:pt x="158" y="37"/>
                      </a:lnTo>
                      <a:lnTo>
                        <a:pt x="173" y="43"/>
                      </a:lnTo>
                      <a:lnTo>
                        <a:pt x="187" y="41"/>
                      </a:lnTo>
                      <a:lnTo>
                        <a:pt x="202" y="43"/>
                      </a:lnTo>
                      <a:lnTo>
                        <a:pt x="214" y="59"/>
                      </a:lnTo>
                      <a:lnTo>
                        <a:pt x="232" y="77"/>
                      </a:lnTo>
                      <a:lnTo>
                        <a:pt x="246" y="83"/>
                      </a:lnTo>
                      <a:lnTo>
                        <a:pt x="251" y="88"/>
                      </a:lnTo>
                      <a:lnTo>
                        <a:pt x="340" y="88"/>
                      </a:lnTo>
                      <a:lnTo>
                        <a:pt x="342" y="59"/>
                      </a:lnTo>
                      <a:lnTo>
                        <a:pt x="335" y="31"/>
                      </a:lnTo>
                      <a:lnTo>
                        <a:pt x="334" y="29"/>
                      </a:lnTo>
                      <a:lnTo>
                        <a:pt x="335" y="27"/>
                      </a:lnTo>
                      <a:lnTo>
                        <a:pt x="344" y="0"/>
                      </a:lnTo>
                      <a:lnTo>
                        <a:pt x="0" y="0"/>
                      </a:lnTo>
                      <a:lnTo>
                        <a:pt x="1" y="29"/>
                      </a:lnTo>
                      <a:lnTo>
                        <a:pt x="10" y="42"/>
                      </a:lnTo>
                      <a:lnTo>
                        <a:pt x="20" y="58"/>
                      </a:lnTo>
                      <a:lnTo>
                        <a:pt x="24" y="61"/>
                      </a:lnTo>
                      <a:lnTo>
                        <a:pt x="28" y="62"/>
                      </a:lnTo>
                      <a:close/>
                    </a:path>
                  </a:pathLst>
                </a:custGeom>
                <a:solidFill>
                  <a:srgbClr val="FFFAAA"/>
                </a:solidFill>
                <a:ln w="9360">
                  <a:solidFill>
                    <a:srgbClr val="FFFAAA"/>
                  </a:solidFill>
                  <a:round/>
                  <a:headEnd/>
                  <a:tailEnd/>
                </a:ln>
              </p:spPr>
              <p:txBody>
                <a:bodyPr wrap="none" anchor="ctr"/>
                <a:lstStyle/>
                <a:p>
                  <a:endParaRPr lang="en-IN" b="1"/>
                </a:p>
              </p:txBody>
            </p:sp>
            <p:sp>
              <p:nvSpPr>
                <p:cNvPr id="13344" name="Freeform 603"/>
                <p:cNvSpPr>
                  <a:spLocks noChangeArrowheads="1"/>
                </p:cNvSpPr>
                <p:nvPr/>
              </p:nvSpPr>
              <p:spPr bwMode="auto">
                <a:xfrm>
                  <a:off x="1901" y="1700"/>
                  <a:ext cx="25" cy="29"/>
                </a:xfrm>
                <a:custGeom>
                  <a:avLst/>
                  <a:gdLst>
                    <a:gd name="T0" fmla="*/ 3 w 29"/>
                    <a:gd name="T1" fmla="*/ 1 h 39"/>
                    <a:gd name="T2" fmla="*/ 3 w 29"/>
                    <a:gd name="T3" fmla="*/ 1 h 39"/>
                    <a:gd name="T4" fmla="*/ 3 w 29"/>
                    <a:gd name="T5" fmla="*/ 1 h 39"/>
                    <a:gd name="T6" fmla="*/ 3 w 29"/>
                    <a:gd name="T7" fmla="*/ 0 h 39"/>
                    <a:gd name="T8" fmla="*/ 3 w 29"/>
                    <a:gd name="T9" fmla="*/ 0 h 39"/>
                    <a:gd name="T10" fmla="*/ 3 w 29"/>
                    <a:gd name="T11" fmla="*/ 1 h 39"/>
                    <a:gd name="T12" fmla="*/ 3 w 29"/>
                    <a:gd name="T13" fmla="*/ 1 h 39"/>
                    <a:gd name="T14" fmla="*/ 0 w 29"/>
                    <a:gd name="T15" fmla="*/ 1 h 39"/>
                    <a:gd name="T16" fmla="*/ 3 w 29"/>
                    <a:gd name="T17" fmla="*/ 1 h 3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9"/>
                    <a:gd name="T28" fmla="*/ 0 h 39"/>
                    <a:gd name="T29" fmla="*/ 29 w 29"/>
                    <a:gd name="T30" fmla="*/ 39 h 3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9" h="39">
                      <a:moveTo>
                        <a:pt x="10" y="39"/>
                      </a:moveTo>
                      <a:lnTo>
                        <a:pt x="23" y="29"/>
                      </a:lnTo>
                      <a:lnTo>
                        <a:pt x="25" y="23"/>
                      </a:lnTo>
                      <a:lnTo>
                        <a:pt x="29" y="0"/>
                      </a:lnTo>
                      <a:lnTo>
                        <a:pt x="23" y="0"/>
                      </a:lnTo>
                      <a:lnTo>
                        <a:pt x="10" y="23"/>
                      </a:lnTo>
                      <a:lnTo>
                        <a:pt x="10" y="29"/>
                      </a:lnTo>
                      <a:lnTo>
                        <a:pt x="0" y="29"/>
                      </a:lnTo>
                      <a:lnTo>
                        <a:pt x="10" y="39"/>
                      </a:lnTo>
                      <a:close/>
                    </a:path>
                  </a:pathLst>
                </a:custGeom>
                <a:solidFill>
                  <a:srgbClr val="FFFAAA"/>
                </a:solidFill>
                <a:ln w="9360">
                  <a:solidFill>
                    <a:srgbClr val="FFFAAA"/>
                  </a:solidFill>
                  <a:round/>
                  <a:headEnd/>
                  <a:tailEnd/>
                </a:ln>
              </p:spPr>
              <p:txBody>
                <a:bodyPr wrap="none" anchor="ctr"/>
                <a:lstStyle/>
                <a:p>
                  <a:endParaRPr lang="en-IN" b="1"/>
                </a:p>
              </p:txBody>
            </p:sp>
            <p:sp>
              <p:nvSpPr>
                <p:cNvPr id="13345" name="Freeform 604"/>
                <p:cNvSpPr>
                  <a:spLocks noChangeArrowheads="1"/>
                </p:cNvSpPr>
                <p:nvPr/>
              </p:nvSpPr>
              <p:spPr bwMode="auto">
                <a:xfrm>
                  <a:off x="1650" y="1701"/>
                  <a:ext cx="5" cy="8"/>
                </a:xfrm>
                <a:custGeom>
                  <a:avLst/>
                  <a:gdLst>
                    <a:gd name="T0" fmla="*/ 1 w 9"/>
                    <a:gd name="T1" fmla="*/ 1 h 14"/>
                    <a:gd name="T2" fmla="*/ 1 w 9"/>
                    <a:gd name="T3" fmla="*/ 0 h 14"/>
                    <a:gd name="T4" fmla="*/ 0 w 9"/>
                    <a:gd name="T5" fmla="*/ 0 h 14"/>
                    <a:gd name="T6" fmla="*/ 1 w 9"/>
                    <a:gd name="T7" fmla="*/ 1 h 14"/>
                    <a:gd name="T8" fmla="*/ 0 60000 65536"/>
                    <a:gd name="T9" fmla="*/ 0 60000 65536"/>
                    <a:gd name="T10" fmla="*/ 0 60000 65536"/>
                    <a:gd name="T11" fmla="*/ 0 60000 65536"/>
                    <a:gd name="T12" fmla="*/ 0 w 9"/>
                    <a:gd name="T13" fmla="*/ 0 h 14"/>
                    <a:gd name="T14" fmla="*/ 9 w 9"/>
                    <a:gd name="T15" fmla="*/ 14 h 14"/>
                  </a:gdLst>
                  <a:ahLst/>
                  <a:cxnLst>
                    <a:cxn ang="T8">
                      <a:pos x="T0" y="T1"/>
                    </a:cxn>
                    <a:cxn ang="T9">
                      <a:pos x="T2" y="T3"/>
                    </a:cxn>
                    <a:cxn ang="T10">
                      <a:pos x="T4" y="T5"/>
                    </a:cxn>
                    <a:cxn ang="T11">
                      <a:pos x="T6" y="T7"/>
                    </a:cxn>
                  </a:cxnLst>
                  <a:rect l="T12" t="T13" r="T14" b="T15"/>
                  <a:pathLst>
                    <a:path w="9" h="14">
                      <a:moveTo>
                        <a:pt x="9" y="14"/>
                      </a:moveTo>
                      <a:lnTo>
                        <a:pt x="9" y="0"/>
                      </a:lnTo>
                      <a:lnTo>
                        <a:pt x="0" y="0"/>
                      </a:lnTo>
                      <a:lnTo>
                        <a:pt x="9" y="14"/>
                      </a:lnTo>
                      <a:close/>
                    </a:path>
                  </a:pathLst>
                </a:custGeom>
                <a:solidFill>
                  <a:srgbClr val="FFFAAA"/>
                </a:solidFill>
                <a:ln w="9360">
                  <a:solidFill>
                    <a:srgbClr val="FFFAAA"/>
                  </a:solidFill>
                  <a:round/>
                  <a:headEnd/>
                  <a:tailEnd/>
                </a:ln>
              </p:spPr>
              <p:txBody>
                <a:bodyPr wrap="none" anchor="ctr"/>
                <a:lstStyle/>
                <a:p>
                  <a:endParaRPr lang="en-IN" b="1"/>
                </a:p>
              </p:txBody>
            </p:sp>
            <p:sp>
              <p:nvSpPr>
                <p:cNvPr id="13346" name="Freeform 605"/>
                <p:cNvSpPr>
                  <a:spLocks noChangeArrowheads="1"/>
                </p:cNvSpPr>
                <p:nvPr/>
              </p:nvSpPr>
              <p:spPr bwMode="auto">
                <a:xfrm>
                  <a:off x="3310" y="1701"/>
                  <a:ext cx="7" cy="0"/>
                </a:xfrm>
                <a:custGeom>
                  <a:avLst/>
                  <a:gdLst>
                    <a:gd name="T0" fmla="*/ 1 w 11"/>
                    <a:gd name="T1" fmla="*/ 0 h 2"/>
                    <a:gd name="T2" fmla="*/ 1 w 11"/>
                    <a:gd name="T3" fmla="*/ 0 h 2"/>
                    <a:gd name="T4" fmla="*/ 0 w 11"/>
                    <a:gd name="T5" fmla="*/ 0 h 2"/>
                    <a:gd name="T6" fmla="*/ 1 w 11"/>
                    <a:gd name="T7" fmla="*/ 0 h 2"/>
                    <a:gd name="T8" fmla="*/ 0 60000 65536"/>
                    <a:gd name="T9" fmla="*/ 0 60000 65536"/>
                    <a:gd name="T10" fmla="*/ 0 60000 65536"/>
                    <a:gd name="T11" fmla="*/ 0 60000 65536"/>
                    <a:gd name="T12" fmla="*/ 0 w 11"/>
                    <a:gd name="T13" fmla="*/ 0 h 2"/>
                    <a:gd name="T14" fmla="*/ 11 w 11"/>
                    <a:gd name="T15" fmla="*/ 0 h 2"/>
                  </a:gdLst>
                  <a:ahLst/>
                  <a:cxnLst>
                    <a:cxn ang="T8">
                      <a:pos x="T0" y="T1"/>
                    </a:cxn>
                    <a:cxn ang="T9">
                      <a:pos x="T2" y="T3"/>
                    </a:cxn>
                    <a:cxn ang="T10">
                      <a:pos x="T4" y="T5"/>
                    </a:cxn>
                    <a:cxn ang="T11">
                      <a:pos x="T6" y="T7"/>
                    </a:cxn>
                  </a:cxnLst>
                  <a:rect l="T12" t="T13" r="T14" b="T15"/>
                  <a:pathLst>
                    <a:path w="11" h="2">
                      <a:moveTo>
                        <a:pt x="5" y="2"/>
                      </a:moveTo>
                      <a:lnTo>
                        <a:pt x="11" y="0"/>
                      </a:lnTo>
                      <a:lnTo>
                        <a:pt x="0" y="0"/>
                      </a:lnTo>
                      <a:lnTo>
                        <a:pt x="5" y="2"/>
                      </a:lnTo>
                      <a:close/>
                    </a:path>
                  </a:pathLst>
                </a:custGeom>
                <a:solidFill>
                  <a:srgbClr val="FFFAAA"/>
                </a:solidFill>
                <a:ln w="9360">
                  <a:solidFill>
                    <a:srgbClr val="FFFAAA"/>
                  </a:solidFill>
                  <a:round/>
                  <a:headEnd/>
                  <a:tailEnd/>
                </a:ln>
              </p:spPr>
              <p:txBody>
                <a:bodyPr wrap="none" anchor="ctr"/>
                <a:lstStyle/>
                <a:p>
                  <a:endParaRPr lang="en-IN" b="1"/>
                </a:p>
              </p:txBody>
            </p:sp>
            <p:sp>
              <p:nvSpPr>
                <p:cNvPr id="13347" name="Freeform 606"/>
                <p:cNvSpPr>
                  <a:spLocks noChangeArrowheads="1"/>
                </p:cNvSpPr>
                <p:nvPr/>
              </p:nvSpPr>
              <p:spPr bwMode="auto">
                <a:xfrm>
                  <a:off x="3920" y="1700"/>
                  <a:ext cx="32" cy="8"/>
                </a:xfrm>
                <a:custGeom>
                  <a:avLst/>
                  <a:gdLst>
                    <a:gd name="T0" fmla="*/ 1 w 36"/>
                    <a:gd name="T1" fmla="*/ 1 h 14"/>
                    <a:gd name="T2" fmla="*/ 4 w 36"/>
                    <a:gd name="T3" fmla="*/ 1 h 14"/>
                    <a:gd name="T4" fmla="*/ 4 w 36"/>
                    <a:gd name="T5" fmla="*/ 1 h 14"/>
                    <a:gd name="T6" fmla="*/ 4 w 36"/>
                    <a:gd name="T7" fmla="*/ 0 h 14"/>
                    <a:gd name="T8" fmla="*/ 0 w 36"/>
                    <a:gd name="T9" fmla="*/ 0 h 14"/>
                    <a:gd name="T10" fmla="*/ 1 w 36"/>
                    <a:gd name="T11" fmla="*/ 1 h 14"/>
                    <a:gd name="T12" fmla="*/ 0 60000 65536"/>
                    <a:gd name="T13" fmla="*/ 0 60000 65536"/>
                    <a:gd name="T14" fmla="*/ 0 60000 65536"/>
                    <a:gd name="T15" fmla="*/ 0 60000 65536"/>
                    <a:gd name="T16" fmla="*/ 0 60000 65536"/>
                    <a:gd name="T17" fmla="*/ 0 60000 65536"/>
                    <a:gd name="T18" fmla="*/ 0 w 36"/>
                    <a:gd name="T19" fmla="*/ 0 h 14"/>
                    <a:gd name="T20" fmla="*/ 36 w 36"/>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36" h="14">
                      <a:moveTo>
                        <a:pt x="1" y="2"/>
                      </a:moveTo>
                      <a:lnTo>
                        <a:pt x="16" y="14"/>
                      </a:lnTo>
                      <a:lnTo>
                        <a:pt x="30" y="13"/>
                      </a:lnTo>
                      <a:lnTo>
                        <a:pt x="36" y="0"/>
                      </a:lnTo>
                      <a:lnTo>
                        <a:pt x="0" y="0"/>
                      </a:lnTo>
                      <a:lnTo>
                        <a:pt x="1" y="2"/>
                      </a:lnTo>
                      <a:close/>
                    </a:path>
                  </a:pathLst>
                </a:custGeom>
                <a:solidFill>
                  <a:srgbClr val="FFFAAA"/>
                </a:solidFill>
                <a:ln w="9360">
                  <a:solidFill>
                    <a:srgbClr val="FFFAAA"/>
                  </a:solidFill>
                  <a:round/>
                  <a:headEnd/>
                  <a:tailEnd/>
                </a:ln>
              </p:spPr>
              <p:txBody>
                <a:bodyPr wrap="none" anchor="ctr"/>
                <a:lstStyle/>
                <a:p>
                  <a:endParaRPr lang="en-IN" b="1"/>
                </a:p>
              </p:txBody>
            </p:sp>
          </p:grpSp>
          <p:grpSp>
            <p:nvGrpSpPr>
              <p:cNvPr id="9" name="Group 607"/>
              <p:cNvGrpSpPr>
                <a:grpSpLocks/>
              </p:cNvGrpSpPr>
              <p:nvPr/>
            </p:nvGrpSpPr>
            <p:grpSpPr bwMode="auto">
              <a:xfrm>
                <a:off x="1068" y="1266"/>
                <a:ext cx="3353" cy="482"/>
                <a:chOff x="1068" y="1266"/>
                <a:chExt cx="3353" cy="482"/>
              </a:xfrm>
            </p:grpSpPr>
            <p:sp>
              <p:nvSpPr>
                <p:cNvPr id="12948" name="Freeform 608"/>
                <p:cNvSpPr>
                  <a:spLocks noChangeArrowheads="1"/>
                </p:cNvSpPr>
                <p:nvPr/>
              </p:nvSpPr>
              <p:spPr bwMode="auto">
                <a:xfrm>
                  <a:off x="2026" y="1722"/>
                  <a:ext cx="0" cy="26"/>
                </a:xfrm>
                <a:custGeom>
                  <a:avLst/>
                  <a:gdLst>
                    <a:gd name="T0" fmla="*/ 0 w 4"/>
                    <a:gd name="T1" fmla="*/ 1 h 36"/>
                    <a:gd name="T2" fmla="*/ 0 w 4"/>
                    <a:gd name="T3" fmla="*/ 0 h 36"/>
                    <a:gd name="T4" fmla="*/ 0 w 4"/>
                    <a:gd name="T5" fmla="*/ 1 h 36"/>
                    <a:gd name="T6" fmla="*/ 0 w 4"/>
                    <a:gd name="T7" fmla="*/ 1 h 36"/>
                    <a:gd name="T8" fmla="*/ 0 w 4"/>
                    <a:gd name="T9" fmla="*/ 1 h 36"/>
                    <a:gd name="T10" fmla="*/ 0 w 4"/>
                    <a:gd name="T11" fmla="*/ 1 h 36"/>
                    <a:gd name="T12" fmla="*/ 0 60000 65536"/>
                    <a:gd name="T13" fmla="*/ 0 60000 65536"/>
                    <a:gd name="T14" fmla="*/ 0 60000 65536"/>
                    <a:gd name="T15" fmla="*/ 0 60000 65536"/>
                    <a:gd name="T16" fmla="*/ 0 60000 65536"/>
                    <a:gd name="T17" fmla="*/ 0 60000 65536"/>
                    <a:gd name="T18" fmla="*/ 0 w 4"/>
                    <a:gd name="T19" fmla="*/ 0 h 36"/>
                    <a:gd name="T20" fmla="*/ 0 w 4"/>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4" h="36">
                      <a:moveTo>
                        <a:pt x="4" y="36"/>
                      </a:moveTo>
                      <a:lnTo>
                        <a:pt x="4" y="0"/>
                      </a:lnTo>
                      <a:lnTo>
                        <a:pt x="2" y="3"/>
                      </a:lnTo>
                      <a:lnTo>
                        <a:pt x="0" y="33"/>
                      </a:lnTo>
                      <a:lnTo>
                        <a:pt x="2" y="36"/>
                      </a:lnTo>
                      <a:lnTo>
                        <a:pt x="4" y="36"/>
                      </a:lnTo>
                      <a:close/>
                    </a:path>
                  </a:pathLst>
                </a:custGeom>
                <a:solidFill>
                  <a:srgbClr val="FFE878"/>
                </a:solidFill>
                <a:ln w="9360">
                  <a:solidFill>
                    <a:srgbClr val="FFE878"/>
                  </a:solidFill>
                  <a:round/>
                  <a:headEnd/>
                  <a:tailEnd/>
                </a:ln>
              </p:spPr>
              <p:txBody>
                <a:bodyPr wrap="none" anchor="ctr"/>
                <a:lstStyle/>
                <a:p>
                  <a:endParaRPr lang="en-IN" b="1"/>
                </a:p>
              </p:txBody>
            </p:sp>
            <p:sp>
              <p:nvSpPr>
                <p:cNvPr id="12949" name="Freeform 609"/>
                <p:cNvSpPr>
                  <a:spLocks noChangeArrowheads="1"/>
                </p:cNvSpPr>
                <p:nvPr/>
              </p:nvSpPr>
              <p:spPr bwMode="auto">
                <a:xfrm>
                  <a:off x="3689" y="1700"/>
                  <a:ext cx="149" cy="29"/>
                </a:xfrm>
                <a:custGeom>
                  <a:avLst/>
                  <a:gdLst>
                    <a:gd name="T0" fmla="*/ 47 w 153"/>
                    <a:gd name="T1" fmla="*/ 1 h 39"/>
                    <a:gd name="T2" fmla="*/ 54 w 153"/>
                    <a:gd name="T3" fmla="*/ 1 h 39"/>
                    <a:gd name="T4" fmla="*/ 59 w 153"/>
                    <a:gd name="T5" fmla="*/ 1 h 39"/>
                    <a:gd name="T6" fmla="*/ 61 w 153"/>
                    <a:gd name="T7" fmla="*/ 1 h 39"/>
                    <a:gd name="T8" fmla="*/ 71 w 153"/>
                    <a:gd name="T9" fmla="*/ 1 h 39"/>
                    <a:gd name="T10" fmla="*/ 79 w 153"/>
                    <a:gd name="T11" fmla="*/ 1 h 39"/>
                    <a:gd name="T12" fmla="*/ 85 w 153"/>
                    <a:gd name="T13" fmla="*/ 0 h 39"/>
                    <a:gd name="T14" fmla="*/ 0 w 153"/>
                    <a:gd name="T15" fmla="*/ 0 h 39"/>
                    <a:gd name="T16" fmla="*/ 8 w 153"/>
                    <a:gd name="T17" fmla="*/ 1 h 39"/>
                    <a:gd name="T18" fmla="*/ 19 w 153"/>
                    <a:gd name="T19" fmla="*/ 1 h 39"/>
                    <a:gd name="T20" fmla="*/ 30 w 153"/>
                    <a:gd name="T21" fmla="*/ 1 h 39"/>
                    <a:gd name="T22" fmla="*/ 41 w 153"/>
                    <a:gd name="T23" fmla="*/ 1 h 39"/>
                    <a:gd name="T24" fmla="*/ 42 w 153"/>
                    <a:gd name="T25" fmla="*/ 1 h 39"/>
                    <a:gd name="T26" fmla="*/ 46 w 153"/>
                    <a:gd name="T27" fmla="*/ 1 h 39"/>
                    <a:gd name="T28" fmla="*/ 47 w 153"/>
                    <a:gd name="T29" fmla="*/ 1 h 3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3"/>
                    <a:gd name="T46" fmla="*/ 0 h 39"/>
                    <a:gd name="T47" fmla="*/ 153 w 153"/>
                    <a:gd name="T48" fmla="*/ 39 h 3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3" h="39">
                      <a:moveTo>
                        <a:pt x="84" y="39"/>
                      </a:moveTo>
                      <a:lnTo>
                        <a:pt x="98" y="33"/>
                      </a:lnTo>
                      <a:lnTo>
                        <a:pt x="109" y="29"/>
                      </a:lnTo>
                      <a:lnTo>
                        <a:pt x="112" y="27"/>
                      </a:lnTo>
                      <a:lnTo>
                        <a:pt x="127" y="29"/>
                      </a:lnTo>
                      <a:lnTo>
                        <a:pt x="141" y="19"/>
                      </a:lnTo>
                      <a:lnTo>
                        <a:pt x="153" y="0"/>
                      </a:lnTo>
                      <a:lnTo>
                        <a:pt x="0" y="0"/>
                      </a:lnTo>
                      <a:lnTo>
                        <a:pt x="8" y="13"/>
                      </a:lnTo>
                      <a:lnTo>
                        <a:pt x="38" y="9"/>
                      </a:lnTo>
                      <a:lnTo>
                        <a:pt x="52" y="14"/>
                      </a:lnTo>
                      <a:lnTo>
                        <a:pt x="67" y="23"/>
                      </a:lnTo>
                      <a:lnTo>
                        <a:pt x="69" y="27"/>
                      </a:lnTo>
                      <a:lnTo>
                        <a:pt x="82" y="38"/>
                      </a:lnTo>
                      <a:lnTo>
                        <a:pt x="84" y="39"/>
                      </a:lnTo>
                      <a:close/>
                    </a:path>
                  </a:pathLst>
                </a:custGeom>
                <a:solidFill>
                  <a:srgbClr val="FFE878"/>
                </a:solidFill>
                <a:ln w="9360">
                  <a:solidFill>
                    <a:srgbClr val="FFE878"/>
                  </a:solidFill>
                  <a:round/>
                  <a:headEnd/>
                  <a:tailEnd/>
                </a:ln>
              </p:spPr>
              <p:txBody>
                <a:bodyPr wrap="none" anchor="ctr"/>
                <a:lstStyle/>
                <a:p>
                  <a:endParaRPr lang="en-IN" b="1"/>
                </a:p>
              </p:txBody>
            </p:sp>
            <p:sp>
              <p:nvSpPr>
                <p:cNvPr id="12950" name="Freeform 610"/>
                <p:cNvSpPr>
                  <a:spLocks noChangeArrowheads="1"/>
                </p:cNvSpPr>
                <p:nvPr/>
              </p:nvSpPr>
              <p:spPr bwMode="auto">
                <a:xfrm>
                  <a:off x="3903" y="1722"/>
                  <a:ext cx="1" cy="4"/>
                </a:xfrm>
                <a:custGeom>
                  <a:avLst/>
                  <a:gdLst>
                    <a:gd name="T0" fmla="*/ 0 w 5"/>
                    <a:gd name="T1" fmla="*/ 0 h 9"/>
                    <a:gd name="T2" fmla="*/ 0 w 5"/>
                    <a:gd name="T3" fmla="*/ 0 h 9"/>
                    <a:gd name="T4" fmla="*/ 0 w 5"/>
                    <a:gd name="T5" fmla="*/ 0 h 9"/>
                    <a:gd name="T6" fmla="*/ 0 w 5"/>
                    <a:gd name="T7" fmla="*/ 0 h 9"/>
                    <a:gd name="T8" fmla="*/ 0 w 5"/>
                    <a:gd name="T9" fmla="*/ 0 h 9"/>
                    <a:gd name="T10" fmla="*/ 0 60000 65536"/>
                    <a:gd name="T11" fmla="*/ 0 60000 65536"/>
                    <a:gd name="T12" fmla="*/ 0 60000 65536"/>
                    <a:gd name="T13" fmla="*/ 0 60000 65536"/>
                    <a:gd name="T14" fmla="*/ 0 60000 65536"/>
                    <a:gd name="T15" fmla="*/ 0 w 5"/>
                    <a:gd name="T16" fmla="*/ 0 h 9"/>
                    <a:gd name="T17" fmla="*/ 5 w 5"/>
                    <a:gd name="T18" fmla="*/ 9 h 9"/>
                  </a:gdLst>
                  <a:ahLst/>
                  <a:cxnLst>
                    <a:cxn ang="T10">
                      <a:pos x="T0" y="T1"/>
                    </a:cxn>
                    <a:cxn ang="T11">
                      <a:pos x="T2" y="T3"/>
                    </a:cxn>
                    <a:cxn ang="T12">
                      <a:pos x="T4" y="T5"/>
                    </a:cxn>
                    <a:cxn ang="T13">
                      <a:pos x="T6" y="T7"/>
                    </a:cxn>
                    <a:cxn ang="T14">
                      <a:pos x="T8" y="T9"/>
                    </a:cxn>
                  </a:cxnLst>
                  <a:rect l="T15" t="T16" r="T17" b="T18"/>
                  <a:pathLst>
                    <a:path w="5" h="9">
                      <a:moveTo>
                        <a:pt x="3" y="9"/>
                      </a:moveTo>
                      <a:lnTo>
                        <a:pt x="5" y="3"/>
                      </a:lnTo>
                      <a:lnTo>
                        <a:pt x="3" y="0"/>
                      </a:lnTo>
                      <a:lnTo>
                        <a:pt x="0" y="3"/>
                      </a:lnTo>
                      <a:lnTo>
                        <a:pt x="3" y="9"/>
                      </a:lnTo>
                      <a:close/>
                    </a:path>
                  </a:pathLst>
                </a:custGeom>
                <a:solidFill>
                  <a:srgbClr val="B4F0FA"/>
                </a:solidFill>
                <a:ln w="9360">
                  <a:solidFill>
                    <a:srgbClr val="B4F0FA"/>
                  </a:solidFill>
                  <a:round/>
                  <a:headEnd/>
                  <a:tailEnd/>
                </a:ln>
              </p:spPr>
              <p:txBody>
                <a:bodyPr wrap="none" anchor="ctr"/>
                <a:lstStyle/>
                <a:p>
                  <a:endParaRPr lang="en-IN" b="1"/>
                </a:p>
              </p:txBody>
            </p:sp>
            <p:sp>
              <p:nvSpPr>
                <p:cNvPr id="12951" name="Freeform 611"/>
                <p:cNvSpPr>
                  <a:spLocks noChangeArrowheads="1"/>
                </p:cNvSpPr>
                <p:nvPr/>
              </p:nvSpPr>
              <p:spPr bwMode="auto">
                <a:xfrm>
                  <a:off x="1157" y="1628"/>
                  <a:ext cx="188" cy="68"/>
                </a:xfrm>
                <a:custGeom>
                  <a:avLst/>
                  <a:gdLst>
                    <a:gd name="T0" fmla="*/ 14 w 192"/>
                    <a:gd name="T1" fmla="*/ 2 h 87"/>
                    <a:gd name="T2" fmla="*/ 119 w 192"/>
                    <a:gd name="T3" fmla="*/ 2 h 87"/>
                    <a:gd name="T4" fmla="*/ 119 w 192"/>
                    <a:gd name="T5" fmla="*/ 2 h 87"/>
                    <a:gd name="T6" fmla="*/ 93 w 192"/>
                    <a:gd name="T7" fmla="*/ 2 h 87"/>
                    <a:gd name="T8" fmla="*/ 93 w 192"/>
                    <a:gd name="T9" fmla="*/ 0 h 87"/>
                    <a:gd name="T10" fmla="*/ 24 w 192"/>
                    <a:gd name="T11" fmla="*/ 0 h 87"/>
                    <a:gd name="T12" fmla="*/ 24 w 192"/>
                    <a:gd name="T13" fmla="*/ 2 h 87"/>
                    <a:gd name="T14" fmla="*/ 14 w 192"/>
                    <a:gd name="T15" fmla="*/ 2 h 87"/>
                    <a:gd name="T16" fmla="*/ 14 w 192"/>
                    <a:gd name="T17" fmla="*/ 2 h 87"/>
                    <a:gd name="T18" fmla="*/ 0 w 192"/>
                    <a:gd name="T19" fmla="*/ 2 h 87"/>
                    <a:gd name="T20" fmla="*/ 0 w 192"/>
                    <a:gd name="T21" fmla="*/ 2 h 87"/>
                    <a:gd name="T22" fmla="*/ 14 w 192"/>
                    <a:gd name="T23" fmla="*/ 2 h 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2"/>
                    <a:gd name="T37" fmla="*/ 0 h 87"/>
                    <a:gd name="T38" fmla="*/ 192 w 192"/>
                    <a:gd name="T39" fmla="*/ 87 h 8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2" h="87">
                      <a:moveTo>
                        <a:pt x="14" y="87"/>
                      </a:moveTo>
                      <a:lnTo>
                        <a:pt x="192" y="87"/>
                      </a:lnTo>
                      <a:lnTo>
                        <a:pt x="192" y="29"/>
                      </a:lnTo>
                      <a:lnTo>
                        <a:pt x="148" y="29"/>
                      </a:lnTo>
                      <a:lnTo>
                        <a:pt x="148" y="0"/>
                      </a:lnTo>
                      <a:lnTo>
                        <a:pt x="29" y="0"/>
                      </a:lnTo>
                      <a:lnTo>
                        <a:pt x="29" y="29"/>
                      </a:lnTo>
                      <a:lnTo>
                        <a:pt x="14" y="29"/>
                      </a:lnTo>
                      <a:lnTo>
                        <a:pt x="14" y="58"/>
                      </a:lnTo>
                      <a:lnTo>
                        <a:pt x="0" y="58"/>
                      </a:lnTo>
                      <a:lnTo>
                        <a:pt x="0" y="87"/>
                      </a:lnTo>
                      <a:lnTo>
                        <a:pt x="14" y="87"/>
                      </a:lnTo>
                      <a:close/>
                    </a:path>
                  </a:pathLst>
                </a:custGeom>
                <a:solidFill>
                  <a:srgbClr val="1464D2"/>
                </a:solidFill>
                <a:ln w="9360">
                  <a:solidFill>
                    <a:srgbClr val="1464D2"/>
                  </a:solidFill>
                  <a:round/>
                  <a:headEnd/>
                  <a:tailEnd/>
                </a:ln>
              </p:spPr>
              <p:txBody>
                <a:bodyPr wrap="none" anchor="ctr"/>
                <a:lstStyle/>
                <a:p>
                  <a:endParaRPr lang="en-IN" b="1"/>
                </a:p>
              </p:txBody>
            </p:sp>
            <p:sp>
              <p:nvSpPr>
                <p:cNvPr id="12952" name="Freeform 612"/>
                <p:cNvSpPr>
                  <a:spLocks noChangeArrowheads="1"/>
                </p:cNvSpPr>
                <p:nvPr/>
              </p:nvSpPr>
              <p:spPr bwMode="auto">
                <a:xfrm>
                  <a:off x="1557" y="1628"/>
                  <a:ext cx="83" cy="68"/>
                </a:xfrm>
                <a:custGeom>
                  <a:avLst/>
                  <a:gdLst>
                    <a:gd name="T0" fmla="*/ 10 w 87"/>
                    <a:gd name="T1" fmla="*/ 2 h 87"/>
                    <a:gd name="T2" fmla="*/ 30 w 87"/>
                    <a:gd name="T3" fmla="*/ 2 h 87"/>
                    <a:gd name="T4" fmla="*/ 30 w 87"/>
                    <a:gd name="T5" fmla="*/ 2 h 87"/>
                    <a:gd name="T6" fmla="*/ 26 w 87"/>
                    <a:gd name="T7" fmla="*/ 2 h 87"/>
                    <a:gd name="T8" fmla="*/ 26 w 87"/>
                    <a:gd name="T9" fmla="*/ 0 h 87"/>
                    <a:gd name="T10" fmla="*/ 10 w 87"/>
                    <a:gd name="T11" fmla="*/ 0 h 87"/>
                    <a:gd name="T12" fmla="*/ 10 w 87"/>
                    <a:gd name="T13" fmla="*/ 2 h 87"/>
                    <a:gd name="T14" fmla="*/ 10 w 87"/>
                    <a:gd name="T15" fmla="*/ 2 h 87"/>
                    <a:gd name="T16" fmla="*/ 10 w 87"/>
                    <a:gd name="T17" fmla="*/ 2 h 87"/>
                    <a:gd name="T18" fmla="*/ 0 w 87"/>
                    <a:gd name="T19" fmla="*/ 2 h 87"/>
                    <a:gd name="T20" fmla="*/ 0 w 87"/>
                    <a:gd name="T21" fmla="*/ 2 h 87"/>
                    <a:gd name="T22" fmla="*/ 10 w 87"/>
                    <a:gd name="T23" fmla="*/ 2 h 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7"/>
                    <a:gd name="T37" fmla="*/ 0 h 87"/>
                    <a:gd name="T38" fmla="*/ 87 w 87"/>
                    <a:gd name="T39" fmla="*/ 87 h 8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7" h="87">
                      <a:moveTo>
                        <a:pt x="13" y="87"/>
                      </a:moveTo>
                      <a:lnTo>
                        <a:pt x="87" y="87"/>
                      </a:lnTo>
                      <a:lnTo>
                        <a:pt x="87" y="58"/>
                      </a:lnTo>
                      <a:lnTo>
                        <a:pt x="73" y="58"/>
                      </a:lnTo>
                      <a:lnTo>
                        <a:pt x="73" y="0"/>
                      </a:lnTo>
                      <a:lnTo>
                        <a:pt x="29" y="0"/>
                      </a:lnTo>
                      <a:lnTo>
                        <a:pt x="29" y="29"/>
                      </a:lnTo>
                      <a:lnTo>
                        <a:pt x="14" y="29"/>
                      </a:lnTo>
                      <a:lnTo>
                        <a:pt x="14" y="58"/>
                      </a:lnTo>
                      <a:lnTo>
                        <a:pt x="0" y="58"/>
                      </a:lnTo>
                      <a:lnTo>
                        <a:pt x="0" y="87"/>
                      </a:lnTo>
                      <a:lnTo>
                        <a:pt x="13" y="87"/>
                      </a:lnTo>
                      <a:close/>
                    </a:path>
                  </a:pathLst>
                </a:custGeom>
                <a:solidFill>
                  <a:srgbClr val="1464D2"/>
                </a:solidFill>
                <a:ln w="9360">
                  <a:solidFill>
                    <a:srgbClr val="1464D2"/>
                  </a:solidFill>
                  <a:round/>
                  <a:headEnd/>
                  <a:tailEnd/>
                </a:ln>
              </p:spPr>
              <p:txBody>
                <a:bodyPr wrap="none" anchor="ctr"/>
                <a:lstStyle/>
                <a:p>
                  <a:endParaRPr lang="en-IN" b="1"/>
                </a:p>
              </p:txBody>
            </p:sp>
            <p:sp>
              <p:nvSpPr>
                <p:cNvPr id="12953" name="Rectangle 613"/>
                <p:cNvSpPr>
                  <a:spLocks noChangeArrowheads="1"/>
                </p:cNvSpPr>
                <p:nvPr/>
              </p:nvSpPr>
              <p:spPr bwMode="auto">
                <a:xfrm>
                  <a:off x="1852" y="1677"/>
                  <a:ext cx="10" cy="20"/>
                </a:xfrm>
                <a:prstGeom prst="rect">
                  <a:avLst/>
                </a:prstGeom>
                <a:solidFill>
                  <a:srgbClr val="1464D2"/>
                </a:solidFill>
                <a:ln w="9360">
                  <a:solidFill>
                    <a:srgbClr val="1464D2"/>
                  </a:solidFill>
                  <a:miter lim="800000"/>
                  <a:headEnd/>
                  <a:tailEnd/>
                </a:ln>
              </p:spPr>
              <p:txBody>
                <a:bodyPr wrap="none" anchor="ctr"/>
                <a:lstStyle/>
                <a:p>
                  <a:endParaRPr lang="en-US" b="1">
                    <a:solidFill>
                      <a:srgbClr val="0000CC"/>
                    </a:solidFill>
                    <a:latin typeface="Constantia" pitchFamily="18" charset="0"/>
                  </a:endParaRPr>
                </a:p>
              </p:txBody>
            </p:sp>
            <p:sp>
              <p:nvSpPr>
                <p:cNvPr id="12954" name="Freeform 614"/>
                <p:cNvSpPr>
                  <a:spLocks noChangeArrowheads="1"/>
                </p:cNvSpPr>
                <p:nvPr/>
              </p:nvSpPr>
              <p:spPr bwMode="auto">
                <a:xfrm>
                  <a:off x="1925" y="1629"/>
                  <a:ext cx="2110" cy="68"/>
                </a:xfrm>
                <a:custGeom>
                  <a:avLst/>
                  <a:gdLst>
                    <a:gd name="T0" fmla="*/ 16 w 2115"/>
                    <a:gd name="T1" fmla="*/ 2 h 86"/>
                    <a:gd name="T2" fmla="*/ 105 w 2115"/>
                    <a:gd name="T3" fmla="*/ 2 h 86"/>
                    <a:gd name="T4" fmla="*/ 105 w 2115"/>
                    <a:gd name="T5" fmla="*/ 2 h 86"/>
                    <a:gd name="T6" fmla="*/ 163 w 2115"/>
                    <a:gd name="T7" fmla="*/ 2 h 86"/>
                    <a:gd name="T8" fmla="*/ 163 w 2115"/>
                    <a:gd name="T9" fmla="*/ 2 h 86"/>
                    <a:gd name="T10" fmla="*/ 1323 w 2115"/>
                    <a:gd name="T11" fmla="*/ 2 h 86"/>
                    <a:gd name="T12" fmla="*/ 1323 w 2115"/>
                    <a:gd name="T13" fmla="*/ 2 h 86"/>
                    <a:gd name="T14" fmla="*/ 1353 w 2115"/>
                    <a:gd name="T15" fmla="*/ 2 h 86"/>
                    <a:gd name="T16" fmla="*/ 1353 w 2115"/>
                    <a:gd name="T17" fmla="*/ 2 h 86"/>
                    <a:gd name="T18" fmla="*/ 2006 w 2115"/>
                    <a:gd name="T19" fmla="*/ 2 h 86"/>
                    <a:gd name="T20" fmla="*/ 2006 w 2115"/>
                    <a:gd name="T21" fmla="*/ 0 h 86"/>
                    <a:gd name="T22" fmla="*/ 0 w 2115"/>
                    <a:gd name="T23" fmla="*/ 0 h 86"/>
                    <a:gd name="T24" fmla="*/ 0 w 2115"/>
                    <a:gd name="T25" fmla="*/ 2 h 86"/>
                    <a:gd name="T26" fmla="*/ 16 w 2115"/>
                    <a:gd name="T27" fmla="*/ 2 h 8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15"/>
                    <a:gd name="T43" fmla="*/ 0 h 86"/>
                    <a:gd name="T44" fmla="*/ 2115 w 2115"/>
                    <a:gd name="T45" fmla="*/ 86 h 8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15" h="86">
                      <a:moveTo>
                        <a:pt x="16" y="86"/>
                      </a:moveTo>
                      <a:lnTo>
                        <a:pt x="105" y="86"/>
                      </a:lnTo>
                      <a:lnTo>
                        <a:pt x="105" y="57"/>
                      </a:lnTo>
                      <a:lnTo>
                        <a:pt x="163" y="57"/>
                      </a:lnTo>
                      <a:lnTo>
                        <a:pt x="163" y="86"/>
                      </a:lnTo>
                      <a:lnTo>
                        <a:pt x="1390" y="86"/>
                      </a:lnTo>
                      <a:lnTo>
                        <a:pt x="1390" y="28"/>
                      </a:lnTo>
                      <a:lnTo>
                        <a:pt x="1420" y="28"/>
                      </a:lnTo>
                      <a:lnTo>
                        <a:pt x="1420" y="86"/>
                      </a:lnTo>
                      <a:lnTo>
                        <a:pt x="2115" y="86"/>
                      </a:lnTo>
                      <a:lnTo>
                        <a:pt x="2115" y="0"/>
                      </a:lnTo>
                      <a:lnTo>
                        <a:pt x="0" y="0"/>
                      </a:lnTo>
                      <a:lnTo>
                        <a:pt x="0" y="86"/>
                      </a:lnTo>
                      <a:lnTo>
                        <a:pt x="16" y="86"/>
                      </a:lnTo>
                      <a:close/>
                    </a:path>
                  </a:pathLst>
                </a:custGeom>
                <a:solidFill>
                  <a:srgbClr val="1464D2"/>
                </a:solidFill>
                <a:ln w="9360">
                  <a:solidFill>
                    <a:srgbClr val="1464D2"/>
                  </a:solidFill>
                  <a:round/>
                  <a:headEnd/>
                  <a:tailEnd/>
                </a:ln>
              </p:spPr>
              <p:txBody>
                <a:bodyPr wrap="none" anchor="ctr"/>
                <a:lstStyle/>
                <a:p>
                  <a:endParaRPr lang="en-IN" b="1"/>
                </a:p>
              </p:txBody>
            </p:sp>
            <p:sp>
              <p:nvSpPr>
                <p:cNvPr id="12955" name="Freeform 615"/>
                <p:cNvSpPr>
                  <a:spLocks noChangeArrowheads="1"/>
                </p:cNvSpPr>
                <p:nvPr/>
              </p:nvSpPr>
              <p:spPr bwMode="auto">
                <a:xfrm>
                  <a:off x="4319" y="1628"/>
                  <a:ext cx="99" cy="68"/>
                </a:xfrm>
                <a:custGeom>
                  <a:avLst/>
                  <a:gdLst>
                    <a:gd name="T0" fmla="*/ 12 w 103"/>
                    <a:gd name="T1" fmla="*/ 2 h 87"/>
                    <a:gd name="T2" fmla="*/ 43 w 103"/>
                    <a:gd name="T3" fmla="*/ 2 h 87"/>
                    <a:gd name="T4" fmla="*/ 43 w 103"/>
                    <a:gd name="T5" fmla="*/ 2 h 87"/>
                    <a:gd name="T6" fmla="*/ 36 w 103"/>
                    <a:gd name="T7" fmla="*/ 2 h 87"/>
                    <a:gd name="T8" fmla="*/ 36 w 103"/>
                    <a:gd name="T9" fmla="*/ 0 h 87"/>
                    <a:gd name="T10" fmla="*/ 0 w 103"/>
                    <a:gd name="T11" fmla="*/ 0 h 87"/>
                    <a:gd name="T12" fmla="*/ 0 w 103"/>
                    <a:gd name="T13" fmla="*/ 2 h 87"/>
                    <a:gd name="T14" fmla="*/ 12 w 103"/>
                    <a:gd name="T15" fmla="*/ 2 h 87"/>
                    <a:gd name="T16" fmla="*/ 0 60000 65536"/>
                    <a:gd name="T17" fmla="*/ 0 60000 65536"/>
                    <a:gd name="T18" fmla="*/ 0 60000 65536"/>
                    <a:gd name="T19" fmla="*/ 0 60000 65536"/>
                    <a:gd name="T20" fmla="*/ 0 60000 65536"/>
                    <a:gd name="T21" fmla="*/ 0 60000 65536"/>
                    <a:gd name="T22" fmla="*/ 0 60000 65536"/>
                    <a:gd name="T23" fmla="*/ 0 60000 65536"/>
                    <a:gd name="T24" fmla="*/ 0 w 103"/>
                    <a:gd name="T25" fmla="*/ 0 h 87"/>
                    <a:gd name="T26" fmla="*/ 103 w 103"/>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3" h="87">
                      <a:moveTo>
                        <a:pt x="14" y="87"/>
                      </a:moveTo>
                      <a:lnTo>
                        <a:pt x="103" y="87"/>
                      </a:lnTo>
                      <a:lnTo>
                        <a:pt x="103" y="29"/>
                      </a:lnTo>
                      <a:lnTo>
                        <a:pt x="89" y="29"/>
                      </a:lnTo>
                      <a:lnTo>
                        <a:pt x="89" y="0"/>
                      </a:lnTo>
                      <a:lnTo>
                        <a:pt x="0" y="0"/>
                      </a:lnTo>
                      <a:lnTo>
                        <a:pt x="0" y="86"/>
                      </a:lnTo>
                      <a:lnTo>
                        <a:pt x="14" y="87"/>
                      </a:lnTo>
                      <a:close/>
                    </a:path>
                  </a:pathLst>
                </a:custGeom>
                <a:solidFill>
                  <a:srgbClr val="1464D2"/>
                </a:solidFill>
                <a:ln w="9360">
                  <a:solidFill>
                    <a:srgbClr val="1464D2"/>
                  </a:solidFill>
                  <a:round/>
                  <a:headEnd/>
                  <a:tailEnd/>
                </a:ln>
              </p:spPr>
              <p:txBody>
                <a:bodyPr wrap="none" anchor="ctr"/>
                <a:lstStyle/>
                <a:p>
                  <a:endParaRPr lang="en-IN" b="1"/>
                </a:p>
              </p:txBody>
            </p:sp>
            <p:sp>
              <p:nvSpPr>
                <p:cNvPr id="12956" name="Freeform 616"/>
                <p:cNvSpPr>
                  <a:spLocks noChangeArrowheads="1"/>
                </p:cNvSpPr>
                <p:nvPr/>
              </p:nvSpPr>
              <p:spPr bwMode="auto">
                <a:xfrm>
                  <a:off x="4187" y="1628"/>
                  <a:ext cx="55" cy="44"/>
                </a:xfrm>
                <a:custGeom>
                  <a:avLst/>
                  <a:gdLst>
                    <a:gd name="T0" fmla="*/ 7 w 59"/>
                    <a:gd name="T1" fmla="*/ 2 h 58"/>
                    <a:gd name="T2" fmla="*/ 13 w 59"/>
                    <a:gd name="T3" fmla="*/ 2 h 58"/>
                    <a:gd name="T4" fmla="*/ 13 w 59"/>
                    <a:gd name="T5" fmla="*/ 0 h 58"/>
                    <a:gd name="T6" fmla="*/ 0 w 59"/>
                    <a:gd name="T7" fmla="*/ 0 h 58"/>
                    <a:gd name="T8" fmla="*/ 0 w 59"/>
                    <a:gd name="T9" fmla="*/ 2 h 58"/>
                    <a:gd name="T10" fmla="*/ 7 w 59"/>
                    <a:gd name="T11" fmla="*/ 2 h 58"/>
                    <a:gd name="T12" fmla="*/ 7 w 59"/>
                    <a:gd name="T13" fmla="*/ 2 h 58"/>
                    <a:gd name="T14" fmla="*/ 0 60000 65536"/>
                    <a:gd name="T15" fmla="*/ 0 60000 65536"/>
                    <a:gd name="T16" fmla="*/ 0 60000 65536"/>
                    <a:gd name="T17" fmla="*/ 0 60000 65536"/>
                    <a:gd name="T18" fmla="*/ 0 60000 65536"/>
                    <a:gd name="T19" fmla="*/ 0 60000 65536"/>
                    <a:gd name="T20" fmla="*/ 0 60000 65536"/>
                    <a:gd name="T21" fmla="*/ 0 w 59"/>
                    <a:gd name="T22" fmla="*/ 0 h 58"/>
                    <a:gd name="T23" fmla="*/ 59 w 59"/>
                    <a:gd name="T24" fmla="*/ 58 h 5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 h="58">
                      <a:moveTo>
                        <a:pt x="29" y="58"/>
                      </a:moveTo>
                      <a:lnTo>
                        <a:pt x="59" y="58"/>
                      </a:lnTo>
                      <a:lnTo>
                        <a:pt x="59" y="0"/>
                      </a:lnTo>
                      <a:lnTo>
                        <a:pt x="0" y="0"/>
                      </a:lnTo>
                      <a:lnTo>
                        <a:pt x="0" y="58"/>
                      </a:lnTo>
                      <a:lnTo>
                        <a:pt x="14" y="58"/>
                      </a:lnTo>
                      <a:lnTo>
                        <a:pt x="29" y="58"/>
                      </a:lnTo>
                      <a:close/>
                    </a:path>
                  </a:pathLst>
                </a:custGeom>
                <a:solidFill>
                  <a:srgbClr val="1464D2"/>
                </a:solidFill>
                <a:ln w="9360">
                  <a:solidFill>
                    <a:srgbClr val="1464D2"/>
                  </a:solidFill>
                  <a:round/>
                  <a:headEnd/>
                  <a:tailEnd/>
                </a:ln>
              </p:spPr>
              <p:txBody>
                <a:bodyPr wrap="none" anchor="ctr"/>
                <a:lstStyle/>
                <a:p>
                  <a:endParaRPr lang="en-IN" b="1"/>
                </a:p>
              </p:txBody>
            </p:sp>
            <p:sp>
              <p:nvSpPr>
                <p:cNvPr id="12957" name="Freeform 617"/>
                <p:cNvSpPr>
                  <a:spLocks noChangeArrowheads="1"/>
                </p:cNvSpPr>
                <p:nvPr/>
              </p:nvSpPr>
              <p:spPr bwMode="auto">
                <a:xfrm>
                  <a:off x="1157" y="1628"/>
                  <a:ext cx="188" cy="68"/>
                </a:xfrm>
                <a:custGeom>
                  <a:avLst/>
                  <a:gdLst>
                    <a:gd name="T0" fmla="*/ 0 w 192"/>
                    <a:gd name="T1" fmla="*/ 2 h 87"/>
                    <a:gd name="T2" fmla="*/ 0 w 192"/>
                    <a:gd name="T3" fmla="*/ 2 h 87"/>
                    <a:gd name="T4" fmla="*/ 119 w 192"/>
                    <a:gd name="T5" fmla="*/ 2 h 87"/>
                    <a:gd name="T6" fmla="*/ 119 w 192"/>
                    <a:gd name="T7" fmla="*/ 2 h 87"/>
                    <a:gd name="T8" fmla="*/ 93 w 192"/>
                    <a:gd name="T9" fmla="*/ 2 h 87"/>
                    <a:gd name="T10" fmla="*/ 93 w 192"/>
                    <a:gd name="T11" fmla="*/ 0 h 87"/>
                    <a:gd name="T12" fmla="*/ 24 w 192"/>
                    <a:gd name="T13" fmla="*/ 0 h 87"/>
                    <a:gd name="T14" fmla="*/ 24 w 192"/>
                    <a:gd name="T15" fmla="*/ 2 h 87"/>
                    <a:gd name="T16" fmla="*/ 24 w 192"/>
                    <a:gd name="T17" fmla="*/ 2 h 87"/>
                    <a:gd name="T18" fmla="*/ 14 w 192"/>
                    <a:gd name="T19" fmla="*/ 2 h 87"/>
                    <a:gd name="T20" fmla="*/ 14 w 192"/>
                    <a:gd name="T21" fmla="*/ 2 h 87"/>
                    <a:gd name="T22" fmla="*/ 2 w 192"/>
                    <a:gd name="T23" fmla="*/ 2 h 87"/>
                    <a:gd name="T24" fmla="*/ 0 w 192"/>
                    <a:gd name="T25" fmla="*/ 2 h 8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2"/>
                    <a:gd name="T40" fmla="*/ 0 h 87"/>
                    <a:gd name="T41" fmla="*/ 192 w 192"/>
                    <a:gd name="T42" fmla="*/ 87 h 8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2" h="87">
                      <a:moveTo>
                        <a:pt x="0" y="82"/>
                      </a:moveTo>
                      <a:lnTo>
                        <a:pt x="0" y="87"/>
                      </a:lnTo>
                      <a:lnTo>
                        <a:pt x="192" y="87"/>
                      </a:lnTo>
                      <a:lnTo>
                        <a:pt x="192" y="29"/>
                      </a:lnTo>
                      <a:lnTo>
                        <a:pt x="148" y="29"/>
                      </a:lnTo>
                      <a:lnTo>
                        <a:pt x="148" y="0"/>
                      </a:lnTo>
                      <a:lnTo>
                        <a:pt x="36" y="0"/>
                      </a:lnTo>
                      <a:lnTo>
                        <a:pt x="29" y="10"/>
                      </a:lnTo>
                      <a:lnTo>
                        <a:pt x="29" y="29"/>
                      </a:lnTo>
                      <a:lnTo>
                        <a:pt x="14" y="29"/>
                      </a:lnTo>
                      <a:lnTo>
                        <a:pt x="14" y="58"/>
                      </a:lnTo>
                      <a:lnTo>
                        <a:pt x="2" y="58"/>
                      </a:lnTo>
                      <a:lnTo>
                        <a:pt x="0" y="82"/>
                      </a:lnTo>
                      <a:close/>
                    </a:path>
                  </a:pathLst>
                </a:custGeom>
                <a:solidFill>
                  <a:srgbClr val="2882F0"/>
                </a:solidFill>
                <a:ln w="9360">
                  <a:solidFill>
                    <a:srgbClr val="2882F0"/>
                  </a:solidFill>
                  <a:round/>
                  <a:headEnd/>
                  <a:tailEnd/>
                </a:ln>
              </p:spPr>
              <p:txBody>
                <a:bodyPr wrap="none" anchor="ctr"/>
                <a:lstStyle/>
                <a:p>
                  <a:endParaRPr lang="en-IN" b="1"/>
                </a:p>
              </p:txBody>
            </p:sp>
            <p:sp>
              <p:nvSpPr>
                <p:cNvPr id="12958" name="Freeform 618"/>
                <p:cNvSpPr>
                  <a:spLocks noChangeArrowheads="1"/>
                </p:cNvSpPr>
                <p:nvPr/>
              </p:nvSpPr>
              <p:spPr bwMode="auto">
                <a:xfrm>
                  <a:off x="1557" y="1628"/>
                  <a:ext cx="83" cy="68"/>
                </a:xfrm>
                <a:custGeom>
                  <a:avLst/>
                  <a:gdLst>
                    <a:gd name="T0" fmla="*/ 10 w 87"/>
                    <a:gd name="T1" fmla="*/ 2 h 87"/>
                    <a:gd name="T2" fmla="*/ 30 w 87"/>
                    <a:gd name="T3" fmla="*/ 2 h 87"/>
                    <a:gd name="T4" fmla="*/ 30 w 87"/>
                    <a:gd name="T5" fmla="*/ 2 h 87"/>
                    <a:gd name="T6" fmla="*/ 26 w 87"/>
                    <a:gd name="T7" fmla="*/ 2 h 87"/>
                    <a:gd name="T8" fmla="*/ 26 w 87"/>
                    <a:gd name="T9" fmla="*/ 0 h 87"/>
                    <a:gd name="T10" fmla="*/ 10 w 87"/>
                    <a:gd name="T11" fmla="*/ 0 h 87"/>
                    <a:gd name="T12" fmla="*/ 10 w 87"/>
                    <a:gd name="T13" fmla="*/ 2 h 87"/>
                    <a:gd name="T14" fmla="*/ 10 w 87"/>
                    <a:gd name="T15" fmla="*/ 2 h 87"/>
                    <a:gd name="T16" fmla="*/ 10 w 87"/>
                    <a:gd name="T17" fmla="*/ 2 h 87"/>
                    <a:gd name="T18" fmla="*/ 0 w 87"/>
                    <a:gd name="T19" fmla="*/ 2 h 87"/>
                    <a:gd name="T20" fmla="*/ 0 w 87"/>
                    <a:gd name="T21" fmla="*/ 2 h 87"/>
                    <a:gd name="T22" fmla="*/ 10 w 87"/>
                    <a:gd name="T23" fmla="*/ 2 h 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7"/>
                    <a:gd name="T37" fmla="*/ 0 h 87"/>
                    <a:gd name="T38" fmla="*/ 87 w 87"/>
                    <a:gd name="T39" fmla="*/ 87 h 8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7" h="87">
                      <a:moveTo>
                        <a:pt x="13" y="87"/>
                      </a:moveTo>
                      <a:lnTo>
                        <a:pt x="87" y="87"/>
                      </a:lnTo>
                      <a:lnTo>
                        <a:pt x="87" y="58"/>
                      </a:lnTo>
                      <a:lnTo>
                        <a:pt x="73" y="58"/>
                      </a:lnTo>
                      <a:lnTo>
                        <a:pt x="73" y="0"/>
                      </a:lnTo>
                      <a:lnTo>
                        <a:pt x="29" y="0"/>
                      </a:lnTo>
                      <a:lnTo>
                        <a:pt x="29" y="29"/>
                      </a:lnTo>
                      <a:lnTo>
                        <a:pt x="14" y="29"/>
                      </a:lnTo>
                      <a:lnTo>
                        <a:pt x="14" y="58"/>
                      </a:lnTo>
                      <a:lnTo>
                        <a:pt x="0" y="58"/>
                      </a:lnTo>
                      <a:lnTo>
                        <a:pt x="0" y="87"/>
                      </a:lnTo>
                      <a:lnTo>
                        <a:pt x="13" y="87"/>
                      </a:lnTo>
                      <a:close/>
                    </a:path>
                  </a:pathLst>
                </a:custGeom>
                <a:solidFill>
                  <a:srgbClr val="2882F0"/>
                </a:solidFill>
                <a:ln w="9360">
                  <a:solidFill>
                    <a:srgbClr val="2882F0"/>
                  </a:solidFill>
                  <a:round/>
                  <a:headEnd/>
                  <a:tailEnd/>
                </a:ln>
              </p:spPr>
              <p:txBody>
                <a:bodyPr wrap="none" anchor="ctr"/>
                <a:lstStyle/>
                <a:p>
                  <a:endParaRPr lang="en-IN" b="1"/>
                </a:p>
              </p:txBody>
            </p:sp>
            <p:sp>
              <p:nvSpPr>
                <p:cNvPr id="12959" name="Rectangle 619"/>
                <p:cNvSpPr>
                  <a:spLocks noChangeArrowheads="1"/>
                </p:cNvSpPr>
                <p:nvPr/>
              </p:nvSpPr>
              <p:spPr bwMode="auto">
                <a:xfrm>
                  <a:off x="1852" y="1677"/>
                  <a:ext cx="10" cy="20"/>
                </a:xfrm>
                <a:prstGeom prst="rect">
                  <a:avLst/>
                </a:prstGeom>
                <a:solidFill>
                  <a:srgbClr val="2882F0"/>
                </a:solidFill>
                <a:ln w="9360">
                  <a:solidFill>
                    <a:srgbClr val="2882F0"/>
                  </a:solidFill>
                  <a:miter lim="800000"/>
                  <a:headEnd/>
                  <a:tailEnd/>
                </a:ln>
              </p:spPr>
              <p:txBody>
                <a:bodyPr wrap="none" anchor="ctr"/>
                <a:lstStyle/>
                <a:p>
                  <a:endParaRPr lang="en-US" b="1">
                    <a:solidFill>
                      <a:srgbClr val="0000CC"/>
                    </a:solidFill>
                    <a:latin typeface="Constantia" pitchFamily="18" charset="0"/>
                  </a:endParaRPr>
                </a:p>
              </p:txBody>
            </p:sp>
            <p:sp>
              <p:nvSpPr>
                <p:cNvPr id="12960" name="Freeform 620"/>
                <p:cNvSpPr>
                  <a:spLocks noChangeArrowheads="1"/>
                </p:cNvSpPr>
                <p:nvPr/>
              </p:nvSpPr>
              <p:spPr bwMode="auto">
                <a:xfrm>
                  <a:off x="1925" y="1629"/>
                  <a:ext cx="2110" cy="68"/>
                </a:xfrm>
                <a:custGeom>
                  <a:avLst/>
                  <a:gdLst>
                    <a:gd name="T0" fmla="*/ 16 w 2115"/>
                    <a:gd name="T1" fmla="*/ 2 h 86"/>
                    <a:gd name="T2" fmla="*/ 105 w 2115"/>
                    <a:gd name="T3" fmla="*/ 2 h 86"/>
                    <a:gd name="T4" fmla="*/ 105 w 2115"/>
                    <a:gd name="T5" fmla="*/ 2 h 86"/>
                    <a:gd name="T6" fmla="*/ 163 w 2115"/>
                    <a:gd name="T7" fmla="*/ 2 h 86"/>
                    <a:gd name="T8" fmla="*/ 163 w 2115"/>
                    <a:gd name="T9" fmla="*/ 2 h 86"/>
                    <a:gd name="T10" fmla="*/ 1323 w 2115"/>
                    <a:gd name="T11" fmla="*/ 2 h 86"/>
                    <a:gd name="T12" fmla="*/ 1323 w 2115"/>
                    <a:gd name="T13" fmla="*/ 2 h 86"/>
                    <a:gd name="T14" fmla="*/ 1353 w 2115"/>
                    <a:gd name="T15" fmla="*/ 2 h 86"/>
                    <a:gd name="T16" fmla="*/ 1353 w 2115"/>
                    <a:gd name="T17" fmla="*/ 2 h 86"/>
                    <a:gd name="T18" fmla="*/ 2006 w 2115"/>
                    <a:gd name="T19" fmla="*/ 2 h 86"/>
                    <a:gd name="T20" fmla="*/ 2006 w 2115"/>
                    <a:gd name="T21" fmla="*/ 0 h 86"/>
                    <a:gd name="T22" fmla="*/ 0 w 2115"/>
                    <a:gd name="T23" fmla="*/ 0 h 86"/>
                    <a:gd name="T24" fmla="*/ 0 w 2115"/>
                    <a:gd name="T25" fmla="*/ 2 h 86"/>
                    <a:gd name="T26" fmla="*/ 16 w 2115"/>
                    <a:gd name="T27" fmla="*/ 2 h 8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15"/>
                    <a:gd name="T43" fmla="*/ 0 h 86"/>
                    <a:gd name="T44" fmla="*/ 2115 w 2115"/>
                    <a:gd name="T45" fmla="*/ 86 h 8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15" h="86">
                      <a:moveTo>
                        <a:pt x="16" y="86"/>
                      </a:moveTo>
                      <a:lnTo>
                        <a:pt x="105" y="86"/>
                      </a:lnTo>
                      <a:lnTo>
                        <a:pt x="105" y="57"/>
                      </a:lnTo>
                      <a:lnTo>
                        <a:pt x="163" y="57"/>
                      </a:lnTo>
                      <a:lnTo>
                        <a:pt x="163" y="86"/>
                      </a:lnTo>
                      <a:lnTo>
                        <a:pt x="1390" y="86"/>
                      </a:lnTo>
                      <a:lnTo>
                        <a:pt x="1390" y="28"/>
                      </a:lnTo>
                      <a:lnTo>
                        <a:pt x="1420" y="28"/>
                      </a:lnTo>
                      <a:lnTo>
                        <a:pt x="1420" y="86"/>
                      </a:lnTo>
                      <a:lnTo>
                        <a:pt x="2115" y="86"/>
                      </a:lnTo>
                      <a:lnTo>
                        <a:pt x="2115" y="0"/>
                      </a:lnTo>
                      <a:lnTo>
                        <a:pt x="0" y="0"/>
                      </a:lnTo>
                      <a:lnTo>
                        <a:pt x="0" y="86"/>
                      </a:lnTo>
                      <a:lnTo>
                        <a:pt x="16" y="86"/>
                      </a:lnTo>
                      <a:close/>
                    </a:path>
                  </a:pathLst>
                </a:custGeom>
                <a:solidFill>
                  <a:srgbClr val="2882F0"/>
                </a:solidFill>
                <a:ln w="9360">
                  <a:solidFill>
                    <a:srgbClr val="2882F0"/>
                  </a:solidFill>
                  <a:round/>
                  <a:headEnd/>
                  <a:tailEnd/>
                </a:ln>
              </p:spPr>
              <p:txBody>
                <a:bodyPr wrap="none" anchor="ctr"/>
                <a:lstStyle/>
                <a:p>
                  <a:endParaRPr lang="en-IN" b="1"/>
                </a:p>
              </p:txBody>
            </p:sp>
            <p:sp>
              <p:nvSpPr>
                <p:cNvPr id="12961" name="Freeform 621"/>
                <p:cNvSpPr>
                  <a:spLocks noChangeArrowheads="1"/>
                </p:cNvSpPr>
                <p:nvPr/>
              </p:nvSpPr>
              <p:spPr bwMode="auto">
                <a:xfrm>
                  <a:off x="4319" y="1628"/>
                  <a:ext cx="99" cy="68"/>
                </a:xfrm>
                <a:custGeom>
                  <a:avLst/>
                  <a:gdLst>
                    <a:gd name="T0" fmla="*/ 12 w 103"/>
                    <a:gd name="T1" fmla="*/ 2 h 87"/>
                    <a:gd name="T2" fmla="*/ 43 w 103"/>
                    <a:gd name="T3" fmla="*/ 2 h 87"/>
                    <a:gd name="T4" fmla="*/ 43 w 103"/>
                    <a:gd name="T5" fmla="*/ 2 h 87"/>
                    <a:gd name="T6" fmla="*/ 36 w 103"/>
                    <a:gd name="T7" fmla="*/ 2 h 87"/>
                    <a:gd name="T8" fmla="*/ 36 w 103"/>
                    <a:gd name="T9" fmla="*/ 0 h 87"/>
                    <a:gd name="T10" fmla="*/ 0 w 103"/>
                    <a:gd name="T11" fmla="*/ 0 h 87"/>
                    <a:gd name="T12" fmla="*/ 0 w 103"/>
                    <a:gd name="T13" fmla="*/ 2 h 87"/>
                    <a:gd name="T14" fmla="*/ 12 w 103"/>
                    <a:gd name="T15" fmla="*/ 2 h 87"/>
                    <a:gd name="T16" fmla="*/ 0 60000 65536"/>
                    <a:gd name="T17" fmla="*/ 0 60000 65536"/>
                    <a:gd name="T18" fmla="*/ 0 60000 65536"/>
                    <a:gd name="T19" fmla="*/ 0 60000 65536"/>
                    <a:gd name="T20" fmla="*/ 0 60000 65536"/>
                    <a:gd name="T21" fmla="*/ 0 60000 65536"/>
                    <a:gd name="T22" fmla="*/ 0 60000 65536"/>
                    <a:gd name="T23" fmla="*/ 0 60000 65536"/>
                    <a:gd name="T24" fmla="*/ 0 w 103"/>
                    <a:gd name="T25" fmla="*/ 0 h 87"/>
                    <a:gd name="T26" fmla="*/ 103 w 103"/>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3" h="87">
                      <a:moveTo>
                        <a:pt x="14" y="87"/>
                      </a:moveTo>
                      <a:lnTo>
                        <a:pt x="103" y="87"/>
                      </a:lnTo>
                      <a:lnTo>
                        <a:pt x="103" y="29"/>
                      </a:lnTo>
                      <a:lnTo>
                        <a:pt x="89" y="29"/>
                      </a:lnTo>
                      <a:lnTo>
                        <a:pt x="89" y="0"/>
                      </a:lnTo>
                      <a:lnTo>
                        <a:pt x="0" y="0"/>
                      </a:lnTo>
                      <a:lnTo>
                        <a:pt x="0" y="86"/>
                      </a:lnTo>
                      <a:lnTo>
                        <a:pt x="14" y="87"/>
                      </a:lnTo>
                      <a:close/>
                    </a:path>
                  </a:pathLst>
                </a:custGeom>
                <a:solidFill>
                  <a:srgbClr val="2882F0"/>
                </a:solidFill>
                <a:ln w="9360">
                  <a:solidFill>
                    <a:srgbClr val="2882F0"/>
                  </a:solidFill>
                  <a:round/>
                  <a:headEnd/>
                  <a:tailEnd/>
                </a:ln>
              </p:spPr>
              <p:txBody>
                <a:bodyPr wrap="none" anchor="ctr"/>
                <a:lstStyle/>
                <a:p>
                  <a:endParaRPr lang="en-IN" b="1"/>
                </a:p>
              </p:txBody>
            </p:sp>
            <p:sp>
              <p:nvSpPr>
                <p:cNvPr id="12962" name="Freeform 622"/>
                <p:cNvSpPr>
                  <a:spLocks noChangeArrowheads="1"/>
                </p:cNvSpPr>
                <p:nvPr/>
              </p:nvSpPr>
              <p:spPr bwMode="auto">
                <a:xfrm>
                  <a:off x="4187" y="1628"/>
                  <a:ext cx="55" cy="44"/>
                </a:xfrm>
                <a:custGeom>
                  <a:avLst/>
                  <a:gdLst>
                    <a:gd name="T0" fmla="*/ 7 w 59"/>
                    <a:gd name="T1" fmla="*/ 2 h 58"/>
                    <a:gd name="T2" fmla="*/ 13 w 59"/>
                    <a:gd name="T3" fmla="*/ 2 h 58"/>
                    <a:gd name="T4" fmla="*/ 13 w 59"/>
                    <a:gd name="T5" fmla="*/ 0 h 58"/>
                    <a:gd name="T6" fmla="*/ 0 w 59"/>
                    <a:gd name="T7" fmla="*/ 0 h 58"/>
                    <a:gd name="T8" fmla="*/ 0 w 59"/>
                    <a:gd name="T9" fmla="*/ 2 h 58"/>
                    <a:gd name="T10" fmla="*/ 7 w 59"/>
                    <a:gd name="T11" fmla="*/ 2 h 58"/>
                    <a:gd name="T12" fmla="*/ 7 w 59"/>
                    <a:gd name="T13" fmla="*/ 2 h 58"/>
                    <a:gd name="T14" fmla="*/ 0 60000 65536"/>
                    <a:gd name="T15" fmla="*/ 0 60000 65536"/>
                    <a:gd name="T16" fmla="*/ 0 60000 65536"/>
                    <a:gd name="T17" fmla="*/ 0 60000 65536"/>
                    <a:gd name="T18" fmla="*/ 0 60000 65536"/>
                    <a:gd name="T19" fmla="*/ 0 60000 65536"/>
                    <a:gd name="T20" fmla="*/ 0 60000 65536"/>
                    <a:gd name="T21" fmla="*/ 0 w 59"/>
                    <a:gd name="T22" fmla="*/ 0 h 58"/>
                    <a:gd name="T23" fmla="*/ 59 w 59"/>
                    <a:gd name="T24" fmla="*/ 58 h 5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 h="58">
                      <a:moveTo>
                        <a:pt x="29" y="58"/>
                      </a:moveTo>
                      <a:lnTo>
                        <a:pt x="59" y="58"/>
                      </a:lnTo>
                      <a:lnTo>
                        <a:pt x="59" y="0"/>
                      </a:lnTo>
                      <a:lnTo>
                        <a:pt x="0" y="0"/>
                      </a:lnTo>
                      <a:lnTo>
                        <a:pt x="0" y="58"/>
                      </a:lnTo>
                      <a:lnTo>
                        <a:pt x="14" y="58"/>
                      </a:lnTo>
                      <a:lnTo>
                        <a:pt x="29" y="58"/>
                      </a:lnTo>
                      <a:close/>
                    </a:path>
                  </a:pathLst>
                </a:custGeom>
                <a:solidFill>
                  <a:srgbClr val="2882F0"/>
                </a:solidFill>
                <a:ln w="9360">
                  <a:solidFill>
                    <a:srgbClr val="2882F0"/>
                  </a:solidFill>
                  <a:round/>
                  <a:headEnd/>
                  <a:tailEnd/>
                </a:ln>
              </p:spPr>
              <p:txBody>
                <a:bodyPr wrap="none" anchor="ctr"/>
                <a:lstStyle/>
                <a:p>
                  <a:endParaRPr lang="en-IN" b="1"/>
                </a:p>
              </p:txBody>
            </p:sp>
            <p:sp>
              <p:nvSpPr>
                <p:cNvPr id="12963" name="Freeform 623"/>
                <p:cNvSpPr>
                  <a:spLocks noChangeArrowheads="1"/>
                </p:cNvSpPr>
                <p:nvPr/>
              </p:nvSpPr>
              <p:spPr bwMode="auto">
                <a:xfrm>
                  <a:off x="1164" y="1629"/>
                  <a:ext cx="179" cy="68"/>
                </a:xfrm>
                <a:custGeom>
                  <a:avLst/>
                  <a:gdLst>
                    <a:gd name="T0" fmla="*/ 2 w 183"/>
                    <a:gd name="T1" fmla="*/ 2 h 87"/>
                    <a:gd name="T2" fmla="*/ 6 w 183"/>
                    <a:gd name="T3" fmla="*/ 2 h 87"/>
                    <a:gd name="T4" fmla="*/ 16 w 183"/>
                    <a:gd name="T5" fmla="*/ 2 h 87"/>
                    <a:gd name="T6" fmla="*/ 21 w 183"/>
                    <a:gd name="T7" fmla="*/ 2 h 87"/>
                    <a:gd name="T8" fmla="*/ 22 w 183"/>
                    <a:gd name="T9" fmla="*/ 2 h 87"/>
                    <a:gd name="T10" fmla="*/ 28 w 183"/>
                    <a:gd name="T11" fmla="*/ 2 h 87"/>
                    <a:gd name="T12" fmla="*/ 30 w 183"/>
                    <a:gd name="T13" fmla="*/ 2 h 87"/>
                    <a:gd name="T14" fmla="*/ 42 w 183"/>
                    <a:gd name="T15" fmla="*/ 1 h 87"/>
                    <a:gd name="T16" fmla="*/ 43 w 183"/>
                    <a:gd name="T17" fmla="*/ 0 h 87"/>
                    <a:gd name="T18" fmla="*/ 85 w 183"/>
                    <a:gd name="T19" fmla="*/ 0 h 87"/>
                    <a:gd name="T20" fmla="*/ 85 w 183"/>
                    <a:gd name="T21" fmla="*/ 2 h 87"/>
                    <a:gd name="T22" fmla="*/ 111 w 183"/>
                    <a:gd name="T23" fmla="*/ 2 h 87"/>
                    <a:gd name="T24" fmla="*/ 111 w 183"/>
                    <a:gd name="T25" fmla="*/ 2 h 87"/>
                    <a:gd name="T26" fmla="*/ 0 w 183"/>
                    <a:gd name="T27" fmla="*/ 2 h 87"/>
                    <a:gd name="T28" fmla="*/ 2 w 183"/>
                    <a:gd name="T29" fmla="*/ 2 h 8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83"/>
                    <a:gd name="T46" fmla="*/ 0 h 87"/>
                    <a:gd name="T47" fmla="*/ 183 w 183"/>
                    <a:gd name="T48" fmla="*/ 87 h 8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83" h="87">
                      <a:moveTo>
                        <a:pt x="2" y="86"/>
                      </a:moveTo>
                      <a:lnTo>
                        <a:pt x="6" y="70"/>
                      </a:lnTo>
                      <a:lnTo>
                        <a:pt x="16" y="57"/>
                      </a:lnTo>
                      <a:lnTo>
                        <a:pt x="21" y="51"/>
                      </a:lnTo>
                      <a:lnTo>
                        <a:pt x="35" y="45"/>
                      </a:lnTo>
                      <a:lnTo>
                        <a:pt x="50" y="31"/>
                      </a:lnTo>
                      <a:lnTo>
                        <a:pt x="52" y="29"/>
                      </a:lnTo>
                      <a:lnTo>
                        <a:pt x="64" y="1"/>
                      </a:lnTo>
                      <a:lnTo>
                        <a:pt x="65" y="0"/>
                      </a:lnTo>
                      <a:lnTo>
                        <a:pt x="138" y="0"/>
                      </a:lnTo>
                      <a:lnTo>
                        <a:pt x="138" y="29"/>
                      </a:lnTo>
                      <a:lnTo>
                        <a:pt x="183" y="29"/>
                      </a:lnTo>
                      <a:lnTo>
                        <a:pt x="183" y="87"/>
                      </a:lnTo>
                      <a:lnTo>
                        <a:pt x="0" y="87"/>
                      </a:lnTo>
                      <a:lnTo>
                        <a:pt x="2" y="86"/>
                      </a:lnTo>
                      <a:close/>
                    </a:path>
                  </a:pathLst>
                </a:custGeom>
                <a:solidFill>
                  <a:srgbClr val="50A5F5"/>
                </a:solidFill>
                <a:ln w="9360">
                  <a:solidFill>
                    <a:srgbClr val="50A5F5"/>
                  </a:solidFill>
                  <a:round/>
                  <a:headEnd/>
                  <a:tailEnd/>
                </a:ln>
              </p:spPr>
              <p:txBody>
                <a:bodyPr wrap="none" anchor="ctr"/>
                <a:lstStyle/>
                <a:p>
                  <a:endParaRPr lang="en-IN" b="1"/>
                </a:p>
              </p:txBody>
            </p:sp>
            <p:sp>
              <p:nvSpPr>
                <p:cNvPr id="12964" name="Freeform 624"/>
                <p:cNvSpPr>
                  <a:spLocks noChangeArrowheads="1"/>
                </p:cNvSpPr>
                <p:nvPr/>
              </p:nvSpPr>
              <p:spPr bwMode="auto">
                <a:xfrm>
                  <a:off x="1926" y="1629"/>
                  <a:ext cx="510" cy="68"/>
                </a:xfrm>
                <a:custGeom>
                  <a:avLst/>
                  <a:gdLst>
                    <a:gd name="T0" fmla="*/ 411 w 514"/>
                    <a:gd name="T1" fmla="*/ 2 h 86"/>
                    <a:gd name="T2" fmla="*/ 422 w 514"/>
                    <a:gd name="T3" fmla="*/ 2 h 86"/>
                    <a:gd name="T4" fmla="*/ 431 w 514"/>
                    <a:gd name="T5" fmla="*/ 2 h 86"/>
                    <a:gd name="T6" fmla="*/ 140 w 514"/>
                    <a:gd name="T7" fmla="*/ 2 h 86"/>
                    <a:gd name="T8" fmla="*/ 140 w 514"/>
                    <a:gd name="T9" fmla="*/ 2 h 86"/>
                    <a:gd name="T10" fmla="*/ 83 w 514"/>
                    <a:gd name="T11" fmla="*/ 2 h 86"/>
                    <a:gd name="T12" fmla="*/ 83 w 514"/>
                    <a:gd name="T13" fmla="*/ 2 h 86"/>
                    <a:gd name="T14" fmla="*/ 0 w 514"/>
                    <a:gd name="T15" fmla="*/ 2 h 86"/>
                    <a:gd name="T16" fmla="*/ 0 w 514"/>
                    <a:gd name="T17" fmla="*/ 0 h 86"/>
                    <a:gd name="T18" fmla="*/ 398 w 514"/>
                    <a:gd name="T19" fmla="*/ 0 h 86"/>
                    <a:gd name="T20" fmla="*/ 399 w 514"/>
                    <a:gd name="T21" fmla="*/ 2 h 86"/>
                    <a:gd name="T22" fmla="*/ 400 w 514"/>
                    <a:gd name="T23" fmla="*/ 2 h 86"/>
                    <a:gd name="T24" fmla="*/ 407 w 514"/>
                    <a:gd name="T25" fmla="*/ 2 h 86"/>
                    <a:gd name="T26" fmla="*/ 411 w 514"/>
                    <a:gd name="T27" fmla="*/ 2 h 86"/>
                    <a:gd name="T28" fmla="*/ 411 w 514"/>
                    <a:gd name="T29" fmla="*/ 2 h 8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14"/>
                    <a:gd name="T46" fmla="*/ 0 h 86"/>
                    <a:gd name="T47" fmla="*/ 514 w 514"/>
                    <a:gd name="T48" fmla="*/ 86 h 8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14" h="86">
                      <a:moveTo>
                        <a:pt x="488" y="69"/>
                      </a:moveTo>
                      <a:lnTo>
                        <a:pt x="502" y="77"/>
                      </a:lnTo>
                      <a:lnTo>
                        <a:pt x="514" y="86"/>
                      </a:lnTo>
                      <a:lnTo>
                        <a:pt x="162" y="86"/>
                      </a:lnTo>
                      <a:lnTo>
                        <a:pt x="162" y="57"/>
                      </a:lnTo>
                      <a:lnTo>
                        <a:pt x="104" y="57"/>
                      </a:lnTo>
                      <a:lnTo>
                        <a:pt x="104" y="86"/>
                      </a:lnTo>
                      <a:lnTo>
                        <a:pt x="0" y="86"/>
                      </a:lnTo>
                      <a:lnTo>
                        <a:pt x="0" y="0"/>
                      </a:lnTo>
                      <a:lnTo>
                        <a:pt x="470" y="0"/>
                      </a:lnTo>
                      <a:lnTo>
                        <a:pt x="472" y="29"/>
                      </a:lnTo>
                      <a:lnTo>
                        <a:pt x="473" y="31"/>
                      </a:lnTo>
                      <a:lnTo>
                        <a:pt x="482" y="58"/>
                      </a:lnTo>
                      <a:lnTo>
                        <a:pt x="488" y="70"/>
                      </a:lnTo>
                      <a:lnTo>
                        <a:pt x="488" y="69"/>
                      </a:lnTo>
                      <a:close/>
                    </a:path>
                  </a:pathLst>
                </a:custGeom>
                <a:solidFill>
                  <a:srgbClr val="50A5F5"/>
                </a:solidFill>
                <a:ln w="9360">
                  <a:solidFill>
                    <a:srgbClr val="50A5F5"/>
                  </a:solidFill>
                  <a:round/>
                  <a:headEnd/>
                  <a:tailEnd/>
                </a:ln>
              </p:spPr>
              <p:txBody>
                <a:bodyPr wrap="none" anchor="ctr"/>
                <a:lstStyle/>
                <a:p>
                  <a:endParaRPr lang="en-IN" b="1"/>
                </a:p>
              </p:txBody>
            </p:sp>
            <p:sp>
              <p:nvSpPr>
                <p:cNvPr id="12965" name="Freeform 625"/>
                <p:cNvSpPr>
                  <a:spLocks noChangeArrowheads="1"/>
                </p:cNvSpPr>
                <p:nvPr/>
              </p:nvSpPr>
              <p:spPr bwMode="auto">
                <a:xfrm>
                  <a:off x="2966" y="1628"/>
                  <a:ext cx="1064" cy="69"/>
                </a:xfrm>
                <a:custGeom>
                  <a:avLst/>
                  <a:gdLst>
                    <a:gd name="T0" fmla="*/ 4 w 1069"/>
                    <a:gd name="T1" fmla="*/ 2 h 88"/>
                    <a:gd name="T2" fmla="*/ 8 w 1069"/>
                    <a:gd name="T3" fmla="*/ 2 h 88"/>
                    <a:gd name="T4" fmla="*/ 23 w 1069"/>
                    <a:gd name="T5" fmla="*/ 2 h 88"/>
                    <a:gd name="T6" fmla="*/ 37 w 1069"/>
                    <a:gd name="T7" fmla="*/ 2 h 88"/>
                    <a:gd name="T8" fmla="*/ 52 w 1069"/>
                    <a:gd name="T9" fmla="*/ 2 h 88"/>
                    <a:gd name="T10" fmla="*/ 66 w 1069"/>
                    <a:gd name="T11" fmla="*/ 2 h 88"/>
                    <a:gd name="T12" fmla="*/ 106 w 1069"/>
                    <a:gd name="T13" fmla="*/ 2 h 88"/>
                    <a:gd name="T14" fmla="*/ 106 w 1069"/>
                    <a:gd name="T15" fmla="*/ 2 h 88"/>
                    <a:gd name="T16" fmla="*/ 119 w 1069"/>
                    <a:gd name="T17" fmla="*/ 2 h 88"/>
                    <a:gd name="T18" fmla="*/ 149 w 1069"/>
                    <a:gd name="T19" fmla="*/ 2 h 88"/>
                    <a:gd name="T20" fmla="*/ 163 w 1069"/>
                    <a:gd name="T21" fmla="*/ 2 h 88"/>
                    <a:gd name="T22" fmla="*/ 177 w 1069"/>
                    <a:gd name="T23" fmla="*/ 2 h 88"/>
                    <a:gd name="T24" fmla="*/ 191 w 1069"/>
                    <a:gd name="T25" fmla="*/ 2 h 88"/>
                    <a:gd name="T26" fmla="*/ 206 w 1069"/>
                    <a:gd name="T27" fmla="*/ 2 h 88"/>
                    <a:gd name="T28" fmla="*/ 219 w 1069"/>
                    <a:gd name="T29" fmla="*/ 2 h 88"/>
                    <a:gd name="T30" fmla="*/ 220 w 1069"/>
                    <a:gd name="T31" fmla="*/ 2 h 88"/>
                    <a:gd name="T32" fmla="*/ 249 w 1069"/>
                    <a:gd name="T33" fmla="*/ 2 h 88"/>
                    <a:gd name="T34" fmla="*/ 264 w 1069"/>
                    <a:gd name="T35" fmla="*/ 2 h 88"/>
                    <a:gd name="T36" fmla="*/ 267 w 1069"/>
                    <a:gd name="T37" fmla="*/ 0 h 88"/>
                    <a:gd name="T38" fmla="*/ 960 w 1069"/>
                    <a:gd name="T39" fmla="*/ 0 h 88"/>
                    <a:gd name="T40" fmla="*/ 960 w 1069"/>
                    <a:gd name="T41" fmla="*/ 2 h 88"/>
                    <a:gd name="T42" fmla="*/ 333 w 1069"/>
                    <a:gd name="T43" fmla="*/ 2 h 88"/>
                    <a:gd name="T44" fmla="*/ 333 w 1069"/>
                    <a:gd name="T45" fmla="*/ 2 h 88"/>
                    <a:gd name="T46" fmla="*/ 311 w 1069"/>
                    <a:gd name="T47" fmla="*/ 2 h 88"/>
                    <a:gd name="T48" fmla="*/ 311 w 1069"/>
                    <a:gd name="T49" fmla="*/ 2 h 88"/>
                    <a:gd name="T50" fmla="*/ 0 w 1069"/>
                    <a:gd name="T51" fmla="*/ 2 h 88"/>
                    <a:gd name="T52" fmla="*/ 4 w 1069"/>
                    <a:gd name="T53" fmla="*/ 2 h 8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069"/>
                    <a:gd name="T82" fmla="*/ 0 h 88"/>
                    <a:gd name="T83" fmla="*/ 1069 w 1069"/>
                    <a:gd name="T84" fmla="*/ 88 h 8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069" h="88">
                      <a:moveTo>
                        <a:pt x="4" y="88"/>
                      </a:moveTo>
                      <a:lnTo>
                        <a:pt x="8" y="85"/>
                      </a:lnTo>
                      <a:lnTo>
                        <a:pt x="23" y="83"/>
                      </a:lnTo>
                      <a:lnTo>
                        <a:pt x="37" y="79"/>
                      </a:lnTo>
                      <a:lnTo>
                        <a:pt x="52" y="75"/>
                      </a:lnTo>
                      <a:lnTo>
                        <a:pt x="66" y="72"/>
                      </a:lnTo>
                      <a:lnTo>
                        <a:pt x="110" y="58"/>
                      </a:lnTo>
                      <a:lnTo>
                        <a:pt x="125" y="55"/>
                      </a:lnTo>
                      <a:lnTo>
                        <a:pt x="139" y="49"/>
                      </a:lnTo>
                      <a:lnTo>
                        <a:pt x="169" y="41"/>
                      </a:lnTo>
                      <a:lnTo>
                        <a:pt x="184" y="39"/>
                      </a:lnTo>
                      <a:lnTo>
                        <a:pt x="198" y="37"/>
                      </a:lnTo>
                      <a:lnTo>
                        <a:pt x="212" y="36"/>
                      </a:lnTo>
                      <a:lnTo>
                        <a:pt x="227" y="33"/>
                      </a:lnTo>
                      <a:lnTo>
                        <a:pt x="240" y="29"/>
                      </a:lnTo>
                      <a:lnTo>
                        <a:pt x="241" y="27"/>
                      </a:lnTo>
                      <a:lnTo>
                        <a:pt x="271" y="15"/>
                      </a:lnTo>
                      <a:lnTo>
                        <a:pt x="286" y="6"/>
                      </a:lnTo>
                      <a:lnTo>
                        <a:pt x="289" y="0"/>
                      </a:lnTo>
                      <a:lnTo>
                        <a:pt x="1069" y="0"/>
                      </a:lnTo>
                      <a:lnTo>
                        <a:pt x="1069" y="85"/>
                      </a:lnTo>
                      <a:lnTo>
                        <a:pt x="375" y="85"/>
                      </a:lnTo>
                      <a:lnTo>
                        <a:pt x="375" y="27"/>
                      </a:lnTo>
                      <a:lnTo>
                        <a:pt x="345" y="27"/>
                      </a:lnTo>
                      <a:lnTo>
                        <a:pt x="345" y="85"/>
                      </a:lnTo>
                      <a:lnTo>
                        <a:pt x="0" y="85"/>
                      </a:lnTo>
                      <a:lnTo>
                        <a:pt x="4" y="88"/>
                      </a:lnTo>
                      <a:close/>
                    </a:path>
                  </a:pathLst>
                </a:custGeom>
                <a:solidFill>
                  <a:srgbClr val="50A5F5"/>
                </a:solidFill>
                <a:ln w="9360">
                  <a:solidFill>
                    <a:srgbClr val="50A5F5"/>
                  </a:solidFill>
                  <a:round/>
                  <a:headEnd/>
                  <a:tailEnd/>
                </a:ln>
              </p:spPr>
              <p:txBody>
                <a:bodyPr wrap="none" anchor="ctr"/>
                <a:lstStyle/>
                <a:p>
                  <a:endParaRPr lang="en-IN" b="1"/>
                </a:p>
              </p:txBody>
            </p:sp>
            <p:sp>
              <p:nvSpPr>
                <p:cNvPr id="12966" name="Freeform 626"/>
                <p:cNvSpPr>
                  <a:spLocks noChangeArrowheads="1"/>
                </p:cNvSpPr>
                <p:nvPr/>
              </p:nvSpPr>
              <p:spPr bwMode="auto">
                <a:xfrm>
                  <a:off x="4326" y="1628"/>
                  <a:ext cx="90" cy="59"/>
                </a:xfrm>
                <a:custGeom>
                  <a:avLst/>
                  <a:gdLst>
                    <a:gd name="T0" fmla="*/ 7 w 94"/>
                    <a:gd name="T1" fmla="*/ 2 h 75"/>
                    <a:gd name="T2" fmla="*/ 11 w 94"/>
                    <a:gd name="T3" fmla="*/ 2 h 75"/>
                    <a:gd name="T4" fmla="*/ 14 w 94"/>
                    <a:gd name="T5" fmla="*/ 2 h 75"/>
                    <a:gd name="T6" fmla="*/ 20 w 94"/>
                    <a:gd name="T7" fmla="*/ 2 h 75"/>
                    <a:gd name="T8" fmla="*/ 26 w 94"/>
                    <a:gd name="T9" fmla="*/ 2 h 75"/>
                    <a:gd name="T10" fmla="*/ 30 w 94"/>
                    <a:gd name="T11" fmla="*/ 2 h 75"/>
                    <a:gd name="T12" fmla="*/ 35 w 94"/>
                    <a:gd name="T13" fmla="*/ 2 h 75"/>
                    <a:gd name="T14" fmla="*/ 35 w 94"/>
                    <a:gd name="T15" fmla="*/ 2 h 75"/>
                    <a:gd name="T16" fmla="*/ 30 w 94"/>
                    <a:gd name="T17" fmla="*/ 2 h 75"/>
                    <a:gd name="T18" fmla="*/ 30 w 94"/>
                    <a:gd name="T19" fmla="*/ 0 h 75"/>
                    <a:gd name="T20" fmla="*/ 3 w 94"/>
                    <a:gd name="T21" fmla="*/ 0 h 75"/>
                    <a:gd name="T22" fmla="*/ 0 w 94"/>
                    <a:gd name="T23" fmla="*/ 2 h 75"/>
                    <a:gd name="T24" fmla="*/ 5 w 94"/>
                    <a:gd name="T25" fmla="*/ 2 h 75"/>
                    <a:gd name="T26" fmla="*/ 7 w 94"/>
                    <a:gd name="T27" fmla="*/ 2 h 7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4"/>
                    <a:gd name="T43" fmla="*/ 0 h 75"/>
                    <a:gd name="T44" fmla="*/ 94 w 94"/>
                    <a:gd name="T45" fmla="*/ 75 h 7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4" h="75">
                      <a:moveTo>
                        <a:pt x="7" y="66"/>
                      </a:moveTo>
                      <a:lnTo>
                        <a:pt x="22" y="75"/>
                      </a:lnTo>
                      <a:lnTo>
                        <a:pt x="36" y="72"/>
                      </a:lnTo>
                      <a:lnTo>
                        <a:pt x="51" y="67"/>
                      </a:lnTo>
                      <a:lnTo>
                        <a:pt x="65" y="68"/>
                      </a:lnTo>
                      <a:lnTo>
                        <a:pt x="79" y="71"/>
                      </a:lnTo>
                      <a:lnTo>
                        <a:pt x="94" y="75"/>
                      </a:lnTo>
                      <a:lnTo>
                        <a:pt x="94" y="29"/>
                      </a:lnTo>
                      <a:lnTo>
                        <a:pt x="79" y="29"/>
                      </a:lnTo>
                      <a:lnTo>
                        <a:pt x="79" y="0"/>
                      </a:lnTo>
                      <a:lnTo>
                        <a:pt x="3" y="0"/>
                      </a:lnTo>
                      <a:lnTo>
                        <a:pt x="0" y="58"/>
                      </a:lnTo>
                      <a:lnTo>
                        <a:pt x="5" y="66"/>
                      </a:lnTo>
                      <a:lnTo>
                        <a:pt x="7" y="66"/>
                      </a:lnTo>
                      <a:close/>
                    </a:path>
                  </a:pathLst>
                </a:custGeom>
                <a:solidFill>
                  <a:srgbClr val="50A5F5"/>
                </a:solidFill>
                <a:ln w="9360">
                  <a:solidFill>
                    <a:srgbClr val="50A5F5"/>
                  </a:solidFill>
                  <a:round/>
                  <a:headEnd/>
                  <a:tailEnd/>
                </a:ln>
              </p:spPr>
              <p:txBody>
                <a:bodyPr wrap="none" anchor="ctr"/>
                <a:lstStyle/>
                <a:p>
                  <a:endParaRPr lang="en-IN" b="1"/>
                </a:p>
              </p:txBody>
            </p:sp>
            <p:sp>
              <p:nvSpPr>
                <p:cNvPr id="12967" name="Freeform 627"/>
                <p:cNvSpPr>
                  <a:spLocks noChangeArrowheads="1"/>
                </p:cNvSpPr>
                <p:nvPr/>
              </p:nvSpPr>
              <p:spPr bwMode="auto">
                <a:xfrm>
                  <a:off x="4187" y="1628"/>
                  <a:ext cx="15" cy="44"/>
                </a:xfrm>
                <a:custGeom>
                  <a:avLst/>
                  <a:gdLst>
                    <a:gd name="T0" fmla="*/ 0 w 19"/>
                    <a:gd name="T1" fmla="*/ 2 h 58"/>
                    <a:gd name="T2" fmla="*/ 2 w 19"/>
                    <a:gd name="T3" fmla="*/ 2 h 58"/>
                    <a:gd name="T4" fmla="*/ 2 w 19"/>
                    <a:gd name="T5" fmla="*/ 2 h 58"/>
                    <a:gd name="T6" fmla="*/ 2 w 19"/>
                    <a:gd name="T7" fmla="*/ 2 h 58"/>
                    <a:gd name="T8" fmla="*/ 2 w 19"/>
                    <a:gd name="T9" fmla="*/ 0 h 58"/>
                    <a:gd name="T10" fmla="*/ 0 w 19"/>
                    <a:gd name="T11" fmla="*/ 0 h 58"/>
                    <a:gd name="T12" fmla="*/ 0 w 19"/>
                    <a:gd name="T13" fmla="*/ 2 h 58"/>
                    <a:gd name="T14" fmla="*/ 0 60000 65536"/>
                    <a:gd name="T15" fmla="*/ 0 60000 65536"/>
                    <a:gd name="T16" fmla="*/ 0 60000 65536"/>
                    <a:gd name="T17" fmla="*/ 0 60000 65536"/>
                    <a:gd name="T18" fmla="*/ 0 60000 65536"/>
                    <a:gd name="T19" fmla="*/ 0 60000 65536"/>
                    <a:gd name="T20" fmla="*/ 0 60000 65536"/>
                    <a:gd name="T21" fmla="*/ 0 w 19"/>
                    <a:gd name="T22" fmla="*/ 0 h 58"/>
                    <a:gd name="T23" fmla="*/ 19 w 19"/>
                    <a:gd name="T24" fmla="*/ 58 h 5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58">
                      <a:moveTo>
                        <a:pt x="0" y="58"/>
                      </a:moveTo>
                      <a:lnTo>
                        <a:pt x="19" y="58"/>
                      </a:lnTo>
                      <a:lnTo>
                        <a:pt x="15" y="30"/>
                      </a:lnTo>
                      <a:lnTo>
                        <a:pt x="14" y="29"/>
                      </a:lnTo>
                      <a:lnTo>
                        <a:pt x="7" y="0"/>
                      </a:lnTo>
                      <a:lnTo>
                        <a:pt x="0" y="0"/>
                      </a:lnTo>
                      <a:lnTo>
                        <a:pt x="0" y="58"/>
                      </a:lnTo>
                      <a:close/>
                    </a:path>
                  </a:pathLst>
                </a:custGeom>
                <a:solidFill>
                  <a:srgbClr val="50A5F5"/>
                </a:solidFill>
                <a:ln w="9360">
                  <a:solidFill>
                    <a:srgbClr val="50A5F5"/>
                  </a:solidFill>
                  <a:round/>
                  <a:headEnd/>
                  <a:tailEnd/>
                </a:ln>
              </p:spPr>
              <p:txBody>
                <a:bodyPr wrap="none" anchor="ctr"/>
                <a:lstStyle/>
                <a:p>
                  <a:endParaRPr lang="en-IN" b="1"/>
                </a:p>
              </p:txBody>
            </p:sp>
            <p:sp>
              <p:nvSpPr>
                <p:cNvPr id="12968" name="Freeform 628"/>
                <p:cNvSpPr>
                  <a:spLocks noChangeArrowheads="1"/>
                </p:cNvSpPr>
                <p:nvPr/>
              </p:nvSpPr>
              <p:spPr bwMode="auto">
                <a:xfrm>
                  <a:off x="1557" y="1628"/>
                  <a:ext cx="83" cy="68"/>
                </a:xfrm>
                <a:custGeom>
                  <a:avLst/>
                  <a:gdLst>
                    <a:gd name="T0" fmla="*/ 10 w 87"/>
                    <a:gd name="T1" fmla="*/ 2 h 87"/>
                    <a:gd name="T2" fmla="*/ 30 w 87"/>
                    <a:gd name="T3" fmla="*/ 2 h 87"/>
                    <a:gd name="T4" fmla="*/ 30 w 87"/>
                    <a:gd name="T5" fmla="*/ 2 h 87"/>
                    <a:gd name="T6" fmla="*/ 26 w 87"/>
                    <a:gd name="T7" fmla="*/ 2 h 87"/>
                    <a:gd name="T8" fmla="*/ 26 w 87"/>
                    <a:gd name="T9" fmla="*/ 0 h 87"/>
                    <a:gd name="T10" fmla="*/ 10 w 87"/>
                    <a:gd name="T11" fmla="*/ 0 h 87"/>
                    <a:gd name="T12" fmla="*/ 10 w 87"/>
                    <a:gd name="T13" fmla="*/ 2 h 87"/>
                    <a:gd name="T14" fmla="*/ 10 w 87"/>
                    <a:gd name="T15" fmla="*/ 2 h 87"/>
                    <a:gd name="T16" fmla="*/ 10 w 87"/>
                    <a:gd name="T17" fmla="*/ 2 h 87"/>
                    <a:gd name="T18" fmla="*/ 0 w 87"/>
                    <a:gd name="T19" fmla="*/ 2 h 87"/>
                    <a:gd name="T20" fmla="*/ 0 w 87"/>
                    <a:gd name="T21" fmla="*/ 2 h 87"/>
                    <a:gd name="T22" fmla="*/ 10 w 87"/>
                    <a:gd name="T23" fmla="*/ 2 h 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7"/>
                    <a:gd name="T37" fmla="*/ 0 h 87"/>
                    <a:gd name="T38" fmla="*/ 87 w 87"/>
                    <a:gd name="T39" fmla="*/ 87 h 8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7" h="87">
                      <a:moveTo>
                        <a:pt x="13" y="87"/>
                      </a:moveTo>
                      <a:lnTo>
                        <a:pt x="87" y="87"/>
                      </a:lnTo>
                      <a:lnTo>
                        <a:pt x="87" y="58"/>
                      </a:lnTo>
                      <a:lnTo>
                        <a:pt x="73" y="58"/>
                      </a:lnTo>
                      <a:lnTo>
                        <a:pt x="73" y="0"/>
                      </a:lnTo>
                      <a:lnTo>
                        <a:pt x="29" y="0"/>
                      </a:lnTo>
                      <a:lnTo>
                        <a:pt x="29" y="29"/>
                      </a:lnTo>
                      <a:lnTo>
                        <a:pt x="14" y="29"/>
                      </a:lnTo>
                      <a:lnTo>
                        <a:pt x="14" y="58"/>
                      </a:lnTo>
                      <a:lnTo>
                        <a:pt x="0" y="58"/>
                      </a:lnTo>
                      <a:lnTo>
                        <a:pt x="0" y="87"/>
                      </a:lnTo>
                      <a:lnTo>
                        <a:pt x="13" y="87"/>
                      </a:lnTo>
                      <a:close/>
                    </a:path>
                  </a:pathLst>
                </a:custGeom>
                <a:solidFill>
                  <a:srgbClr val="50A5F5"/>
                </a:solidFill>
                <a:ln w="9360">
                  <a:solidFill>
                    <a:srgbClr val="50A5F5"/>
                  </a:solidFill>
                  <a:round/>
                  <a:headEnd/>
                  <a:tailEnd/>
                </a:ln>
              </p:spPr>
              <p:txBody>
                <a:bodyPr wrap="none" anchor="ctr"/>
                <a:lstStyle/>
                <a:p>
                  <a:endParaRPr lang="en-IN" b="1"/>
                </a:p>
              </p:txBody>
            </p:sp>
            <p:sp>
              <p:nvSpPr>
                <p:cNvPr id="12969" name="Rectangle 629"/>
                <p:cNvSpPr>
                  <a:spLocks noChangeArrowheads="1"/>
                </p:cNvSpPr>
                <p:nvPr/>
              </p:nvSpPr>
              <p:spPr bwMode="auto">
                <a:xfrm>
                  <a:off x="1852" y="1677"/>
                  <a:ext cx="10" cy="20"/>
                </a:xfrm>
                <a:prstGeom prst="rect">
                  <a:avLst/>
                </a:prstGeom>
                <a:solidFill>
                  <a:srgbClr val="50A5F5"/>
                </a:solidFill>
                <a:ln w="9360">
                  <a:solidFill>
                    <a:srgbClr val="50A5F5"/>
                  </a:solidFill>
                  <a:miter lim="800000"/>
                  <a:headEnd/>
                  <a:tailEnd/>
                </a:ln>
              </p:spPr>
              <p:txBody>
                <a:bodyPr wrap="none" anchor="ctr"/>
                <a:lstStyle/>
                <a:p>
                  <a:endParaRPr lang="en-US" b="1">
                    <a:solidFill>
                      <a:srgbClr val="0000CC"/>
                    </a:solidFill>
                    <a:latin typeface="Constantia" pitchFamily="18" charset="0"/>
                  </a:endParaRPr>
                </a:p>
              </p:txBody>
            </p:sp>
            <p:sp>
              <p:nvSpPr>
                <p:cNvPr id="12970" name="Freeform 630"/>
                <p:cNvSpPr>
                  <a:spLocks noChangeArrowheads="1"/>
                </p:cNvSpPr>
                <p:nvPr/>
              </p:nvSpPr>
              <p:spPr bwMode="auto">
                <a:xfrm>
                  <a:off x="1174" y="1628"/>
                  <a:ext cx="170" cy="68"/>
                </a:xfrm>
                <a:custGeom>
                  <a:avLst/>
                  <a:gdLst>
                    <a:gd name="T0" fmla="*/ 1 w 174"/>
                    <a:gd name="T1" fmla="*/ 2 h 87"/>
                    <a:gd name="T2" fmla="*/ 13 w 174"/>
                    <a:gd name="T3" fmla="*/ 2 h 87"/>
                    <a:gd name="T4" fmla="*/ 21 w 174"/>
                    <a:gd name="T5" fmla="*/ 2 h 87"/>
                    <a:gd name="T6" fmla="*/ 21 w 174"/>
                    <a:gd name="T7" fmla="*/ 2 h 87"/>
                    <a:gd name="T8" fmla="*/ 22 w 174"/>
                    <a:gd name="T9" fmla="*/ 2 h 87"/>
                    <a:gd name="T10" fmla="*/ 35 w 174"/>
                    <a:gd name="T11" fmla="*/ 2 h 87"/>
                    <a:gd name="T12" fmla="*/ 47 w 174"/>
                    <a:gd name="T13" fmla="*/ 2 h 87"/>
                    <a:gd name="T14" fmla="*/ 54 w 174"/>
                    <a:gd name="T15" fmla="*/ 2 h 87"/>
                    <a:gd name="T16" fmla="*/ 55 w 174"/>
                    <a:gd name="T17" fmla="*/ 2 h 87"/>
                    <a:gd name="T18" fmla="*/ 55 w 174"/>
                    <a:gd name="T19" fmla="*/ 0 h 87"/>
                    <a:gd name="T20" fmla="*/ 77 w 174"/>
                    <a:gd name="T21" fmla="*/ 0 h 87"/>
                    <a:gd name="T22" fmla="*/ 77 w 174"/>
                    <a:gd name="T23" fmla="*/ 2 h 87"/>
                    <a:gd name="T24" fmla="*/ 103 w 174"/>
                    <a:gd name="T25" fmla="*/ 2 h 87"/>
                    <a:gd name="T26" fmla="*/ 103 w 174"/>
                    <a:gd name="T27" fmla="*/ 2 h 87"/>
                    <a:gd name="T28" fmla="*/ 0 w 174"/>
                    <a:gd name="T29" fmla="*/ 2 h 87"/>
                    <a:gd name="T30" fmla="*/ 1 w 174"/>
                    <a:gd name="T31" fmla="*/ 2 h 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4"/>
                    <a:gd name="T49" fmla="*/ 0 h 87"/>
                    <a:gd name="T50" fmla="*/ 174 w 174"/>
                    <a:gd name="T51" fmla="*/ 87 h 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4" h="87">
                      <a:moveTo>
                        <a:pt x="1" y="87"/>
                      </a:moveTo>
                      <a:lnTo>
                        <a:pt x="13" y="74"/>
                      </a:lnTo>
                      <a:lnTo>
                        <a:pt x="27" y="69"/>
                      </a:lnTo>
                      <a:lnTo>
                        <a:pt x="41" y="58"/>
                      </a:lnTo>
                      <a:lnTo>
                        <a:pt x="43" y="57"/>
                      </a:lnTo>
                      <a:lnTo>
                        <a:pt x="57" y="46"/>
                      </a:lnTo>
                      <a:lnTo>
                        <a:pt x="72" y="38"/>
                      </a:lnTo>
                      <a:lnTo>
                        <a:pt x="86" y="36"/>
                      </a:lnTo>
                      <a:lnTo>
                        <a:pt x="91" y="29"/>
                      </a:lnTo>
                      <a:lnTo>
                        <a:pt x="93" y="0"/>
                      </a:lnTo>
                      <a:lnTo>
                        <a:pt x="129" y="0"/>
                      </a:lnTo>
                      <a:lnTo>
                        <a:pt x="129" y="29"/>
                      </a:lnTo>
                      <a:lnTo>
                        <a:pt x="174" y="29"/>
                      </a:lnTo>
                      <a:lnTo>
                        <a:pt x="174" y="87"/>
                      </a:lnTo>
                      <a:lnTo>
                        <a:pt x="0" y="87"/>
                      </a:lnTo>
                      <a:lnTo>
                        <a:pt x="1" y="87"/>
                      </a:lnTo>
                      <a:close/>
                    </a:path>
                  </a:pathLst>
                </a:custGeom>
                <a:solidFill>
                  <a:srgbClr val="78B9FA"/>
                </a:solidFill>
                <a:ln w="9360">
                  <a:solidFill>
                    <a:srgbClr val="78B9FA"/>
                  </a:solidFill>
                  <a:round/>
                  <a:headEnd/>
                  <a:tailEnd/>
                </a:ln>
              </p:spPr>
              <p:txBody>
                <a:bodyPr wrap="none" anchor="ctr"/>
                <a:lstStyle/>
                <a:p>
                  <a:endParaRPr lang="en-IN" b="1"/>
                </a:p>
              </p:txBody>
            </p:sp>
            <p:sp>
              <p:nvSpPr>
                <p:cNvPr id="12971" name="Freeform 631"/>
                <p:cNvSpPr>
                  <a:spLocks noChangeArrowheads="1"/>
                </p:cNvSpPr>
                <p:nvPr/>
              </p:nvSpPr>
              <p:spPr bwMode="auto">
                <a:xfrm>
                  <a:off x="1928" y="1628"/>
                  <a:ext cx="348" cy="68"/>
                </a:xfrm>
                <a:custGeom>
                  <a:avLst/>
                  <a:gdLst>
                    <a:gd name="T0" fmla="*/ 272 w 352"/>
                    <a:gd name="T1" fmla="*/ 2 h 87"/>
                    <a:gd name="T2" fmla="*/ 269 w 352"/>
                    <a:gd name="T3" fmla="*/ 2 h 87"/>
                    <a:gd name="T4" fmla="*/ 263 w 352"/>
                    <a:gd name="T5" fmla="*/ 2 h 87"/>
                    <a:gd name="T6" fmla="*/ 253 w 352"/>
                    <a:gd name="T7" fmla="*/ 2 h 87"/>
                    <a:gd name="T8" fmla="*/ 241 w 352"/>
                    <a:gd name="T9" fmla="*/ 2 h 87"/>
                    <a:gd name="T10" fmla="*/ 240 w 352"/>
                    <a:gd name="T11" fmla="*/ 2 h 87"/>
                    <a:gd name="T12" fmla="*/ 227 w 352"/>
                    <a:gd name="T13" fmla="*/ 2 h 87"/>
                    <a:gd name="T14" fmla="*/ 223 w 352"/>
                    <a:gd name="T15" fmla="*/ 0 h 87"/>
                    <a:gd name="T16" fmla="*/ 0 w 352"/>
                    <a:gd name="T17" fmla="*/ 0 h 87"/>
                    <a:gd name="T18" fmla="*/ 0 w 352"/>
                    <a:gd name="T19" fmla="*/ 2 h 87"/>
                    <a:gd name="T20" fmla="*/ 81 w 352"/>
                    <a:gd name="T21" fmla="*/ 2 h 87"/>
                    <a:gd name="T22" fmla="*/ 81 w 352"/>
                    <a:gd name="T23" fmla="*/ 2 h 87"/>
                    <a:gd name="T24" fmla="*/ 126 w 352"/>
                    <a:gd name="T25" fmla="*/ 2 h 87"/>
                    <a:gd name="T26" fmla="*/ 126 w 352"/>
                    <a:gd name="T27" fmla="*/ 2 h 87"/>
                    <a:gd name="T28" fmla="*/ 274 w 352"/>
                    <a:gd name="T29" fmla="*/ 2 h 87"/>
                    <a:gd name="T30" fmla="*/ 272 w 352"/>
                    <a:gd name="T31" fmla="*/ 2 h 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52"/>
                    <a:gd name="T49" fmla="*/ 0 h 87"/>
                    <a:gd name="T50" fmla="*/ 352 w 352"/>
                    <a:gd name="T51" fmla="*/ 87 h 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52" h="87">
                      <a:moveTo>
                        <a:pt x="350" y="87"/>
                      </a:moveTo>
                      <a:lnTo>
                        <a:pt x="346" y="58"/>
                      </a:lnTo>
                      <a:lnTo>
                        <a:pt x="338" y="47"/>
                      </a:lnTo>
                      <a:lnTo>
                        <a:pt x="324" y="38"/>
                      </a:lnTo>
                      <a:lnTo>
                        <a:pt x="310" y="29"/>
                      </a:lnTo>
                      <a:lnTo>
                        <a:pt x="309" y="28"/>
                      </a:lnTo>
                      <a:lnTo>
                        <a:pt x="295" y="3"/>
                      </a:lnTo>
                      <a:lnTo>
                        <a:pt x="291" y="0"/>
                      </a:lnTo>
                      <a:lnTo>
                        <a:pt x="0" y="0"/>
                      </a:lnTo>
                      <a:lnTo>
                        <a:pt x="0" y="86"/>
                      </a:lnTo>
                      <a:lnTo>
                        <a:pt x="103" y="86"/>
                      </a:lnTo>
                      <a:lnTo>
                        <a:pt x="103" y="57"/>
                      </a:lnTo>
                      <a:lnTo>
                        <a:pt x="162" y="57"/>
                      </a:lnTo>
                      <a:lnTo>
                        <a:pt x="162" y="86"/>
                      </a:lnTo>
                      <a:lnTo>
                        <a:pt x="352" y="86"/>
                      </a:lnTo>
                      <a:lnTo>
                        <a:pt x="350" y="87"/>
                      </a:lnTo>
                      <a:close/>
                    </a:path>
                  </a:pathLst>
                </a:custGeom>
                <a:solidFill>
                  <a:srgbClr val="78B9FA"/>
                </a:solidFill>
                <a:ln w="9360">
                  <a:solidFill>
                    <a:srgbClr val="78B9FA"/>
                  </a:solidFill>
                  <a:round/>
                  <a:headEnd/>
                  <a:tailEnd/>
                </a:ln>
              </p:spPr>
              <p:txBody>
                <a:bodyPr wrap="none" anchor="ctr"/>
                <a:lstStyle/>
                <a:p>
                  <a:endParaRPr lang="en-IN" b="1"/>
                </a:p>
              </p:txBody>
            </p:sp>
            <p:sp>
              <p:nvSpPr>
                <p:cNvPr id="12972" name="Freeform 632"/>
                <p:cNvSpPr>
                  <a:spLocks noChangeArrowheads="1"/>
                </p:cNvSpPr>
                <p:nvPr/>
              </p:nvSpPr>
              <p:spPr bwMode="auto">
                <a:xfrm>
                  <a:off x="3152" y="1628"/>
                  <a:ext cx="883" cy="68"/>
                </a:xfrm>
                <a:custGeom>
                  <a:avLst/>
                  <a:gdLst>
                    <a:gd name="T0" fmla="*/ 0 w 887"/>
                    <a:gd name="T1" fmla="*/ 2 h 87"/>
                    <a:gd name="T2" fmla="*/ 13 w 887"/>
                    <a:gd name="T3" fmla="*/ 2 h 87"/>
                    <a:gd name="T4" fmla="*/ 28 w 887"/>
                    <a:gd name="T5" fmla="*/ 2 h 87"/>
                    <a:gd name="T6" fmla="*/ 42 w 887"/>
                    <a:gd name="T7" fmla="*/ 2 h 87"/>
                    <a:gd name="T8" fmla="*/ 72 w 887"/>
                    <a:gd name="T9" fmla="*/ 2 h 87"/>
                    <a:gd name="T10" fmla="*/ 79 w 887"/>
                    <a:gd name="T11" fmla="*/ 2 h 87"/>
                    <a:gd name="T12" fmla="*/ 88 w 887"/>
                    <a:gd name="T13" fmla="*/ 2 h 87"/>
                    <a:gd name="T14" fmla="*/ 110 w 887"/>
                    <a:gd name="T15" fmla="*/ 2 h 87"/>
                    <a:gd name="T16" fmla="*/ 110 w 887"/>
                    <a:gd name="T17" fmla="*/ 2 h 87"/>
                    <a:gd name="T18" fmla="*/ 110 w 887"/>
                    <a:gd name="T19" fmla="*/ 0 h 87"/>
                    <a:gd name="T20" fmla="*/ 798 w 887"/>
                    <a:gd name="T21" fmla="*/ 0 h 87"/>
                    <a:gd name="T22" fmla="*/ 798 w 887"/>
                    <a:gd name="T23" fmla="*/ 2 h 87"/>
                    <a:gd name="T24" fmla="*/ 171 w 887"/>
                    <a:gd name="T25" fmla="*/ 2 h 87"/>
                    <a:gd name="T26" fmla="*/ 171 w 887"/>
                    <a:gd name="T27" fmla="*/ 2 h 87"/>
                    <a:gd name="T28" fmla="*/ 141 w 887"/>
                    <a:gd name="T29" fmla="*/ 2 h 87"/>
                    <a:gd name="T30" fmla="*/ 141 w 887"/>
                    <a:gd name="T31" fmla="*/ 2 h 87"/>
                    <a:gd name="T32" fmla="*/ 0 w 887"/>
                    <a:gd name="T33" fmla="*/ 2 h 87"/>
                    <a:gd name="T34" fmla="*/ 0 w 887"/>
                    <a:gd name="T35" fmla="*/ 2 h 8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87"/>
                    <a:gd name="T55" fmla="*/ 0 h 87"/>
                    <a:gd name="T56" fmla="*/ 887 w 887"/>
                    <a:gd name="T57" fmla="*/ 87 h 8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87" h="87">
                      <a:moveTo>
                        <a:pt x="0" y="87"/>
                      </a:moveTo>
                      <a:lnTo>
                        <a:pt x="13" y="81"/>
                      </a:lnTo>
                      <a:lnTo>
                        <a:pt x="28" y="75"/>
                      </a:lnTo>
                      <a:lnTo>
                        <a:pt x="42" y="72"/>
                      </a:lnTo>
                      <a:lnTo>
                        <a:pt x="72" y="64"/>
                      </a:lnTo>
                      <a:lnTo>
                        <a:pt x="79" y="58"/>
                      </a:lnTo>
                      <a:lnTo>
                        <a:pt x="88" y="53"/>
                      </a:lnTo>
                      <a:lnTo>
                        <a:pt x="118" y="35"/>
                      </a:lnTo>
                      <a:lnTo>
                        <a:pt x="126" y="29"/>
                      </a:lnTo>
                      <a:lnTo>
                        <a:pt x="129" y="0"/>
                      </a:lnTo>
                      <a:lnTo>
                        <a:pt x="887" y="0"/>
                      </a:lnTo>
                      <a:lnTo>
                        <a:pt x="887" y="86"/>
                      </a:lnTo>
                      <a:lnTo>
                        <a:pt x="192" y="86"/>
                      </a:lnTo>
                      <a:lnTo>
                        <a:pt x="192" y="28"/>
                      </a:lnTo>
                      <a:lnTo>
                        <a:pt x="162" y="28"/>
                      </a:lnTo>
                      <a:lnTo>
                        <a:pt x="162" y="86"/>
                      </a:lnTo>
                      <a:lnTo>
                        <a:pt x="0" y="86"/>
                      </a:lnTo>
                      <a:lnTo>
                        <a:pt x="0" y="87"/>
                      </a:lnTo>
                      <a:close/>
                    </a:path>
                  </a:pathLst>
                </a:custGeom>
                <a:solidFill>
                  <a:srgbClr val="78B9FA"/>
                </a:solidFill>
                <a:ln w="9360">
                  <a:solidFill>
                    <a:srgbClr val="78B9FA"/>
                  </a:solidFill>
                  <a:round/>
                  <a:headEnd/>
                  <a:tailEnd/>
                </a:ln>
              </p:spPr>
              <p:txBody>
                <a:bodyPr wrap="none" anchor="ctr"/>
                <a:lstStyle/>
                <a:p>
                  <a:endParaRPr lang="en-IN" b="1"/>
                </a:p>
              </p:txBody>
            </p:sp>
            <p:sp>
              <p:nvSpPr>
                <p:cNvPr id="12973" name="Freeform 633"/>
                <p:cNvSpPr>
                  <a:spLocks noChangeArrowheads="1"/>
                </p:cNvSpPr>
                <p:nvPr/>
              </p:nvSpPr>
              <p:spPr bwMode="auto">
                <a:xfrm>
                  <a:off x="4350" y="1628"/>
                  <a:ext cx="68" cy="44"/>
                </a:xfrm>
                <a:custGeom>
                  <a:avLst/>
                  <a:gdLst>
                    <a:gd name="T0" fmla="*/ 9 w 72"/>
                    <a:gd name="T1" fmla="*/ 2 h 58"/>
                    <a:gd name="T2" fmla="*/ 9 w 72"/>
                    <a:gd name="T3" fmla="*/ 2 h 58"/>
                    <a:gd name="T4" fmla="*/ 11 w 72"/>
                    <a:gd name="T5" fmla="*/ 2 h 58"/>
                    <a:gd name="T6" fmla="*/ 17 w 72"/>
                    <a:gd name="T7" fmla="*/ 2 h 58"/>
                    <a:gd name="T8" fmla="*/ 21 w 72"/>
                    <a:gd name="T9" fmla="*/ 2 h 58"/>
                    <a:gd name="T10" fmla="*/ 21 w 72"/>
                    <a:gd name="T11" fmla="*/ 2 h 58"/>
                    <a:gd name="T12" fmla="*/ 17 w 72"/>
                    <a:gd name="T13" fmla="*/ 2 h 58"/>
                    <a:gd name="T14" fmla="*/ 17 w 72"/>
                    <a:gd name="T15" fmla="*/ 0 h 58"/>
                    <a:gd name="T16" fmla="*/ 0 w 72"/>
                    <a:gd name="T17" fmla="*/ 0 h 58"/>
                    <a:gd name="T18" fmla="*/ 9 w 72"/>
                    <a:gd name="T19" fmla="*/ 2 h 58"/>
                    <a:gd name="T20" fmla="*/ 9 w 72"/>
                    <a:gd name="T21" fmla="*/ 2 h 58"/>
                    <a:gd name="T22" fmla="*/ 9 w 72"/>
                    <a:gd name="T23" fmla="*/ 2 h 5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2"/>
                    <a:gd name="T37" fmla="*/ 0 h 58"/>
                    <a:gd name="T38" fmla="*/ 72 w 72"/>
                    <a:gd name="T39" fmla="*/ 58 h 5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2" h="58">
                      <a:moveTo>
                        <a:pt x="14" y="30"/>
                      </a:moveTo>
                      <a:lnTo>
                        <a:pt x="29" y="29"/>
                      </a:lnTo>
                      <a:lnTo>
                        <a:pt x="43" y="34"/>
                      </a:lnTo>
                      <a:lnTo>
                        <a:pt x="58" y="47"/>
                      </a:lnTo>
                      <a:lnTo>
                        <a:pt x="72" y="58"/>
                      </a:lnTo>
                      <a:lnTo>
                        <a:pt x="72" y="29"/>
                      </a:lnTo>
                      <a:lnTo>
                        <a:pt x="58" y="29"/>
                      </a:lnTo>
                      <a:lnTo>
                        <a:pt x="58" y="0"/>
                      </a:lnTo>
                      <a:lnTo>
                        <a:pt x="0" y="0"/>
                      </a:lnTo>
                      <a:lnTo>
                        <a:pt x="11" y="29"/>
                      </a:lnTo>
                      <a:lnTo>
                        <a:pt x="13" y="30"/>
                      </a:lnTo>
                      <a:lnTo>
                        <a:pt x="14" y="30"/>
                      </a:lnTo>
                      <a:close/>
                    </a:path>
                  </a:pathLst>
                </a:custGeom>
                <a:solidFill>
                  <a:srgbClr val="78B9FA"/>
                </a:solidFill>
                <a:ln w="9360">
                  <a:solidFill>
                    <a:srgbClr val="78B9FA"/>
                  </a:solidFill>
                  <a:round/>
                  <a:headEnd/>
                  <a:tailEnd/>
                </a:ln>
              </p:spPr>
              <p:txBody>
                <a:bodyPr wrap="none" anchor="ctr"/>
                <a:lstStyle/>
                <a:p>
                  <a:endParaRPr lang="en-IN" b="1"/>
                </a:p>
              </p:txBody>
            </p:sp>
            <p:sp>
              <p:nvSpPr>
                <p:cNvPr id="12974" name="Freeform 634"/>
                <p:cNvSpPr>
                  <a:spLocks noChangeArrowheads="1"/>
                </p:cNvSpPr>
                <p:nvPr/>
              </p:nvSpPr>
              <p:spPr bwMode="auto">
                <a:xfrm>
                  <a:off x="1557" y="1628"/>
                  <a:ext cx="83" cy="68"/>
                </a:xfrm>
                <a:custGeom>
                  <a:avLst/>
                  <a:gdLst>
                    <a:gd name="T0" fmla="*/ 10 w 87"/>
                    <a:gd name="T1" fmla="*/ 2 h 87"/>
                    <a:gd name="T2" fmla="*/ 30 w 87"/>
                    <a:gd name="T3" fmla="*/ 2 h 87"/>
                    <a:gd name="T4" fmla="*/ 30 w 87"/>
                    <a:gd name="T5" fmla="*/ 2 h 87"/>
                    <a:gd name="T6" fmla="*/ 26 w 87"/>
                    <a:gd name="T7" fmla="*/ 2 h 87"/>
                    <a:gd name="T8" fmla="*/ 26 w 87"/>
                    <a:gd name="T9" fmla="*/ 0 h 87"/>
                    <a:gd name="T10" fmla="*/ 10 w 87"/>
                    <a:gd name="T11" fmla="*/ 0 h 87"/>
                    <a:gd name="T12" fmla="*/ 10 w 87"/>
                    <a:gd name="T13" fmla="*/ 2 h 87"/>
                    <a:gd name="T14" fmla="*/ 10 w 87"/>
                    <a:gd name="T15" fmla="*/ 2 h 87"/>
                    <a:gd name="T16" fmla="*/ 10 w 87"/>
                    <a:gd name="T17" fmla="*/ 2 h 87"/>
                    <a:gd name="T18" fmla="*/ 0 w 87"/>
                    <a:gd name="T19" fmla="*/ 2 h 87"/>
                    <a:gd name="T20" fmla="*/ 0 w 87"/>
                    <a:gd name="T21" fmla="*/ 2 h 87"/>
                    <a:gd name="T22" fmla="*/ 10 w 87"/>
                    <a:gd name="T23" fmla="*/ 2 h 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7"/>
                    <a:gd name="T37" fmla="*/ 0 h 87"/>
                    <a:gd name="T38" fmla="*/ 87 w 87"/>
                    <a:gd name="T39" fmla="*/ 87 h 8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7" h="87">
                      <a:moveTo>
                        <a:pt x="13" y="87"/>
                      </a:moveTo>
                      <a:lnTo>
                        <a:pt x="87" y="87"/>
                      </a:lnTo>
                      <a:lnTo>
                        <a:pt x="87" y="58"/>
                      </a:lnTo>
                      <a:lnTo>
                        <a:pt x="73" y="58"/>
                      </a:lnTo>
                      <a:lnTo>
                        <a:pt x="73" y="0"/>
                      </a:lnTo>
                      <a:lnTo>
                        <a:pt x="29" y="0"/>
                      </a:lnTo>
                      <a:lnTo>
                        <a:pt x="29" y="29"/>
                      </a:lnTo>
                      <a:lnTo>
                        <a:pt x="14" y="29"/>
                      </a:lnTo>
                      <a:lnTo>
                        <a:pt x="14" y="58"/>
                      </a:lnTo>
                      <a:lnTo>
                        <a:pt x="0" y="58"/>
                      </a:lnTo>
                      <a:lnTo>
                        <a:pt x="0" y="87"/>
                      </a:lnTo>
                      <a:lnTo>
                        <a:pt x="13" y="87"/>
                      </a:lnTo>
                      <a:close/>
                    </a:path>
                  </a:pathLst>
                </a:custGeom>
                <a:solidFill>
                  <a:srgbClr val="78B9FA"/>
                </a:solidFill>
                <a:ln w="9360">
                  <a:solidFill>
                    <a:srgbClr val="78B9FA"/>
                  </a:solidFill>
                  <a:round/>
                  <a:headEnd/>
                  <a:tailEnd/>
                </a:ln>
              </p:spPr>
              <p:txBody>
                <a:bodyPr wrap="none" anchor="ctr"/>
                <a:lstStyle/>
                <a:p>
                  <a:endParaRPr lang="en-IN" b="1"/>
                </a:p>
              </p:txBody>
            </p:sp>
            <p:sp>
              <p:nvSpPr>
                <p:cNvPr id="12975" name="Rectangle 635"/>
                <p:cNvSpPr>
                  <a:spLocks noChangeArrowheads="1"/>
                </p:cNvSpPr>
                <p:nvPr/>
              </p:nvSpPr>
              <p:spPr bwMode="auto">
                <a:xfrm>
                  <a:off x="1852" y="1677"/>
                  <a:ext cx="10" cy="20"/>
                </a:xfrm>
                <a:prstGeom prst="rect">
                  <a:avLst/>
                </a:prstGeom>
                <a:solidFill>
                  <a:srgbClr val="78B9FA"/>
                </a:solidFill>
                <a:ln w="9360">
                  <a:solidFill>
                    <a:srgbClr val="78B9FA"/>
                  </a:solidFill>
                  <a:miter lim="800000"/>
                  <a:headEnd/>
                  <a:tailEnd/>
                </a:ln>
              </p:spPr>
              <p:txBody>
                <a:bodyPr wrap="none" anchor="ctr"/>
                <a:lstStyle/>
                <a:p>
                  <a:endParaRPr lang="en-US" b="1">
                    <a:solidFill>
                      <a:srgbClr val="0000CC"/>
                    </a:solidFill>
                    <a:latin typeface="Constantia" pitchFamily="18" charset="0"/>
                  </a:endParaRPr>
                </a:p>
              </p:txBody>
            </p:sp>
            <p:sp>
              <p:nvSpPr>
                <p:cNvPr id="12976" name="Freeform 636"/>
                <p:cNvSpPr>
                  <a:spLocks noChangeArrowheads="1"/>
                </p:cNvSpPr>
                <p:nvPr/>
              </p:nvSpPr>
              <p:spPr bwMode="auto">
                <a:xfrm>
                  <a:off x="1290" y="1676"/>
                  <a:ext cx="27" cy="21"/>
                </a:xfrm>
                <a:custGeom>
                  <a:avLst/>
                  <a:gdLst>
                    <a:gd name="T0" fmla="*/ 0 w 31"/>
                    <a:gd name="T1" fmla="*/ 1 h 30"/>
                    <a:gd name="T2" fmla="*/ 3 w 31"/>
                    <a:gd name="T3" fmla="*/ 1 h 30"/>
                    <a:gd name="T4" fmla="*/ 3 w 31"/>
                    <a:gd name="T5" fmla="*/ 0 h 30"/>
                    <a:gd name="T6" fmla="*/ 3 w 31"/>
                    <a:gd name="T7" fmla="*/ 1 h 30"/>
                    <a:gd name="T8" fmla="*/ 3 w 31"/>
                    <a:gd name="T9" fmla="*/ 1 h 30"/>
                    <a:gd name="T10" fmla="*/ 3 w 31"/>
                    <a:gd name="T11" fmla="*/ 1 h 30"/>
                    <a:gd name="T12" fmla="*/ 1 w 31"/>
                    <a:gd name="T13" fmla="*/ 1 h 30"/>
                    <a:gd name="T14" fmla="*/ 0 w 31"/>
                    <a:gd name="T15" fmla="*/ 1 h 30"/>
                    <a:gd name="T16" fmla="*/ 0 60000 65536"/>
                    <a:gd name="T17" fmla="*/ 0 60000 65536"/>
                    <a:gd name="T18" fmla="*/ 0 60000 65536"/>
                    <a:gd name="T19" fmla="*/ 0 60000 65536"/>
                    <a:gd name="T20" fmla="*/ 0 60000 65536"/>
                    <a:gd name="T21" fmla="*/ 0 60000 65536"/>
                    <a:gd name="T22" fmla="*/ 0 60000 65536"/>
                    <a:gd name="T23" fmla="*/ 0 60000 65536"/>
                    <a:gd name="T24" fmla="*/ 0 w 31"/>
                    <a:gd name="T25" fmla="*/ 0 h 30"/>
                    <a:gd name="T26" fmla="*/ 31 w 31"/>
                    <a:gd name="T27" fmla="*/ 30 h 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 h="30">
                      <a:moveTo>
                        <a:pt x="0" y="30"/>
                      </a:moveTo>
                      <a:lnTo>
                        <a:pt x="13" y="1"/>
                      </a:lnTo>
                      <a:lnTo>
                        <a:pt x="15" y="0"/>
                      </a:lnTo>
                      <a:lnTo>
                        <a:pt x="15" y="1"/>
                      </a:lnTo>
                      <a:lnTo>
                        <a:pt x="29" y="26"/>
                      </a:lnTo>
                      <a:lnTo>
                        <a:pt x="31" y="29"/>
                      </a:lnTo>
                      <a:lnTo>
                        <a:pt x="1" y="29"/>
                      </a:lnTo>
                      <a:lnTo>
                        <a:pt x="0" y="30"/>
                      </a:lnTo>
                      <a:close/>
                    </a:path>
                  </a:pathLst>
                </a:custGeom>
                <a:solidFill>
                  <a:srgbClr val="96D2FA"/>
                </a:solidFill>
                <a:ln w="9360">
                  <a:solidFill>
                    <a:srgbClr val="96D2FA"/>
                  </a:solidFill>
                  <a:round/>
                  <a:headEnd/>
                  <a:tailEnd/>
                </a:ln>
              </p:spPr>
              <p:txBody>
                <a:bodyPr wrap="none" anchor="ctr"/>
                <a:lstStyle/>
                <a:p>
                  <a:endParaRPr lang="en-IN" b="1"/>
                </a:p>
              </p:txBody>
            </p:sp>
            <p:sp>
              <p:nvSpPr>
                <p:cNvPr id="12977" name="Freeform 637"/>
                <p:cNvSpPr>
                  <a:spLocks noChangeArrowheads="1"/>
                </p:cNvSpPr>
                <p:nvPr/>
              </p:nvSpPr>
              <p:spPr bwMode="auto">
                <a:xfrm>
                  <a:off x="1340" y="1652"/>
                  <a:ext cx="5" cy="44"/>
                </a:xfrm>
                <a:custGeom>
                  <a:avLst/>
                  <a:gdLst>
                    <a:gd name="T0" fmla="*/ 0 w 9"/>
                    <a:gd name="T1" fmla="*/ 2 h 58"/>
                    <a:gd name="T2" fmla="*/ 0 w 9"/>
                    <a:gd name="T3" fmla="*/ 2 h 58"/>
                    <a:gd name="T4" fmla="*/ 1 w 9"/>
                    <a:gd name="T5" fmla="*/ 0 h 58"/>
                    <a:gd name="T6" fmla="*/ 1 w 9"/>
                    <a:gd name="T7" fmla="*/ 0 h 58"/>
                    <a:gd name="T8" fmla="*/ 1 w 9"/>
                    <a:gd name="T9" fmla="*/ 2 h 58"/>
                    <a:gd name="T10" fmla="*/ 1 w 9"/>
                    <a:gd name="T11" fmla="*/ 2 h 58"/>
                    <a:gd name="T12" fmla="*/ 0 w 9"/>
                    <a:gd name="T13" fmla="*/ 2 h 58"/>
                    <a:gd name="T14" fmla="*/ 0 60000 65536"/>
                    <a:gd name="T15" fmla="*/ 0 60000 65536"/>
                    <a:gd name="T16" fmla="*/ 0 60000 65536"/>
                    <a:gd name="T17" fmla="*/ 0 60000 65536"/>
                    <a:gd name="T18" fmla="*/ 0 60000 65536"/>
                    <a:gd name="T19" fmla="*/ 0 60000 65536"/>
                    <a:gd name="T20" fmla="*/ 0 60000 65536"/>
                    <a:gd name="T21" fmla="*/ 0 w 9"/>
                    <a:gd name="T22" fmla="*/ 0 h 58"/>
                    <a:gd name="T23" fmla="*/ 9 w 9"/>
                    <a:gd name="T24" fmla="*/ 58 h 5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58">
                      <a:moveTo>
                        <a:pt x="0" y="58"/>
                      </a:moveTo>
                      <a:lnTo>
                        <a:pt x="0" y="29"/>
                      </a:lnTo>
                      <a:lnTo>
                        <a:pt x="8" y="0"/>
                      </a:lnTo>
                      <a:lnTo>
                        <a:pt x="9" y="0"/>
                      </a:lnTo>
                      <a:lnTo>
                        <a:pt x="9" y="58"/>
                      </a:lnTo>
                      <a:lnTo>
                        <a:pt x="1" y="58"/>
                      </a:lnTo>
                      <a:lnTo>
                        <a:pt x="0" y="58"/>
                      </a:lnTo>
                      <a:close/>
                    </a:path>
                  </a:pathLst>
                </a:custGeom>
                <a:solidFill>
                  <a:srgbClr val="96D2FA"/>
                </a:solidFill>
                <a:ln w="9360">
                  <a:solidFill>
                    <a:srgbClr val="96D2FA"/>
                  </a:solidFill>
                  <a:round/>
                  <a:headEnd/>
                  <a:tailEnd/>
                </a:ln>
              </p:spPr>
              <p:txBody>
                <a:bodyPr wrap="none" anchor="ctr"/>
                <a:lstStyle/>
                <a:p>
                  <a:endParaRPr lang="en-IN" b="1"/>
                </a:p>
              </p:txBody>
            </p:sp>
            <p:sp>
              <p:nvSpPr>
                <p:cNvPr id="12978" name="Freeform 638"/>
                <p:cNvSpPr>
                  <a:spLocks noChangeArrowheads="1"/>
                </p:cNvSpPr>
                <p:nvPr/>
              </p:nvSpPr>
              <p:spPr bwMode="auto">
                <a:xfrm>
                  <a:off x="1557" y="1628"/>
                  <a:ext cx="83" cy="68"/>
                </a:xfrm>
                <a:custGeom>
                  <a:avLst/>
                  <a:gdLst>
                    <a:gd name="T0" fmla="*/ 3 w 87"/>
                    <a:gd name="T1" fmla="*/ 2 h 87"/>
                    <a:gd name="T2" fmla="*/ 0 w 87"/>
                    <a:gd name="T3" fmla="*/ 2 h 87"/>
                    <a:gd name="T4" fmla="*/ 0 w 87"/>
                    <a:gd name="T5" fmla="*/ 2 h 87"/>
                    <a:gd name="T6" fmla="*/ 10 w 87"/>
                    <a:gd name="T7" fmla="*/ 2 h 87"/>
                    <a:gd name="T8" fmla="*/ 10 w 87"/>
                    <a:gd name="T9" fmla="*/ 2 h 87"/>
                    <a:gd name="T10" fmla="*/ 10 w 87"/>
                    <a:gd name="T11" fmla="*/ 2 h 87"/>
                    <a:gd name="T12" fmla="*/ 10 w 87"/>
                    <a:gd name="T13" fmla="*/ 0 h 87"/>
                    <a:gd name="T14" fmla="*/ 26 w 87"/>
                    <a:gd name="T15" fmla="*/ 0 h 87"/>
                    <a:gd name="T16" fmla="*/ 26 w 87"/>
                    <a:gd name="T17" fmla="*/ 2 h 87"/>
                    <a:gd name="T18" fmla="*/ 30 w 87"/>
                    <a:gd name="T19" fmla="*/ 2 h 87"/>
                    <a:gd name="T20" fmla="*/ 30 w 87"/>
                    <a:gd name="T21" fmla="*/ 2 h 87"/>
                    <a:gd name="T22" fmla="*/ 2 w 87"/>
                    <a:gd name="T23" fmla="*/ 2 h 87"/>
                    <a:gd name="T24" fmla="*/ 3 w 87"/>
                    <a:gd name="T25" fmla="*/ 2 h 8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7"/>
                    <a:gd name="T40" fmla="*/ 0 h 87"/>
                    <a:gd name="T41" fmla="*/ 87 w 87"/>
                    <a:gd name="T42" fmla="*/ 87 h 8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7" h="87">
                      <a:moveTo>
                        <a:pt x="3" y="87"/>
                      </a:moveTo>
                      <a:lnTo>
                        <a:pt x="0" y="70"/>
                      </a:lnTo>
                      <a:lnTo>
                        <a:pt x="0" y="58"/>
                      </a:lnTo>
                      <a:lnTo>
                        <a:pt x="14" y="58"/>
                      </a:lnTo>
                      <a:lnTo>
                        <a:pt x="14" y="29"/>
                      </a:lnTo>
                      <a:lnTo>
                        <a:pt x="28" y="29"/>
                      </a:lnTo>
                      <a:lnTo>
                        <a:pt x="28" y="0"/>
                      </a:lnTo>
                      <a:lnTo>
                        <a:pt x="73" y="0"/>
                      </a:lnTo>
                      <a:lnTo>
                        <a:pt x="73" y="58"/>
                      </a:lnTo>
                      <a:lnTo>
                        <a:pt x="87" y="58"/>
                      </a:lnTo>
                      <a:lnTo>
                        <a:pt x="87" y="87"/>
                      </a:lnTo>
                      <a:lnTo>
                        <a:pt x="2" y="87"/>
                      </a:lnTo>
                      <a:lnTo>
                        <a:pt x="3" y="87"/>
                      </a:lnTo>
                      <a:close/>
                    </a:path>
                  </a:pathLst>
                </a:custGeom>
                <a:solidFill>
                  <a:srgbClr val="96D2FA"/>
                </a:solidFill>
                <a:ln w="9360">
                  <a:solidFill>
                    <a:srgbClr val="96D2FA"/>
                  </a:solidFill>
                  <a:round/>
                  <a:headEnd/>
                  <a:tailEnd/>
                </a:ln>
              </p:spPr>
              <p:txBody>
                <a:bodyPr wrap="none" anchor="ctr"/>
                <a:lstStyle/>
                <a:p>
                  <a:endParaRPr lang="en-IN" b="1"/>
                </a:p>
              </p:txBody>
            </p:sp>
            <p:sp>
              <p:nvSpPr>
                <p:cNvPr id="12979" name="Freeform 639"/>
                <p:cNvSpPr>
                  <a:spLocks noChangeArrowheads="1"/>
                </p:cNvSpPr>
                <p:nvPr/>
              </p:nvSpPr>
              <p:spPr bwMode="auto">
                <a:xfrm>
                  <a:off x="1925" y="1628"/>
                  <a:ext cx="227" cy="69"/>
                </a:xfrm>
                <a:custGeom>
                  <a:avLst/>
                  <a:gdLst>
                    <a:gd name="T0" fmla="*/ 157 w 231"/>
                    <a:gd name="T1" fmla="*/ 2 h 88"/>
                    <a:gd name="T2" fmla="*/ 151 w 231"/>
                    <a:gd name="T3" fmla="*/ 2 h 88"/>
                    <a:gd name="T4" fmla="*/ 150 w 231"/>
                    <a:gd name="T5" fmla="*/ 2 h 88"/>
                    <a:gd name="T6" fmla="*/ 142 w 231"/>
                    <a:gd name="T7" fmla="*/ 2 h 88"/>
                    <a:gd name="T8" fmla="*/ 140 w 231"/>
                    <a:gd name="T9" fmla="*/ 2 h 88"/>
                    <a:gd name="T10" fmla="*/ 131 w 231"/>
                    <a:gd name="T11" fmla="*/ 2 h 88"/>
                    <a:gd name="T12" fmla="*/ 122 w 231"/>
                    <a:gd name="T13" fmla="*/ 2 h 88"/>
                    <a:gd name="T14" fmla="*/ 118 w 231"/>
                    <a:gd name="T15" fmla="*/ 2 h 88"/>
                    <a:gd name="T16" fmla="*/ 112 w 231"/>
                    <a:gd name="T17" fmla="*/ 2 h 88"/>
                    <a:gd name="T18" fmla="*/ 102 w 231"/>
                    <a:gd name="T19" fmla="*/ 2 h 88"/>
                    <a:gd name="T20" fmla="*/ 101 w 231"/>
                    <a:gd name="T21" fmla="*/ 2 h 88"/>
                    <a:gd name="T22" fmla="*/ 94 w 231"/>
                    <a:gd name="T23" fmla="*/ 0 h 88"/>
                    <a:gd name="T24" fmla="*/ 9 w 231"/>
                    <a:gd name="T25" fmla="*/ 0 h 88"/>
                    <a:gd name="T26" fmla="*/ 0 w 231"/>
                    <a:gd name="T27" fmla="*/ 2 h 88"/>
                    <a:gd name="T28" fmla="*/ 0 w 231"/>
                    <a:gd name="T29" fmla="*/ 2 h 88"/>
                    <a:gd name="T30" fmla="*/ 73 w 231"/>
                    <a:gd name="T31" fmla="*/ 2 h 88"/>
                    <a:gd name="T32" fmla="*/ 73 w 231"/>
                    <a:gd name="T33" fmla="*/ 2 h 88"/>
                    <a:gd name="T34" fmla="*/ 111 w 231"/>
                    <a:gd name="T35" fmla="*/ 2 h 88"/>
                    <a:gd name="T36" fmla="*/ 111 w 231"/>
                    <a:gd name="T37" fmla="*/ 2 h 88"/>
                    <a:gd name="T38" fmla="*/ 155 w 231"/>
                    <a:gd name="T39" fmla="*/ 2 h 88"/>
                    <a:gd name="T40" fmla="*/ 157 w 231"/>
                    <a:gd name="T41" fmla="*/ 2 h 8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1"/>
                    <a:gd name="T64" fmla="*/ 0 h 88"/>
                    <a:gd name="T65" fmla="*/ 231 w 231"/>
                    <a:gd name="T66" fmla="*/ 88 h 8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1" h="88">
                      <a:moveTo>
                        <a:pt x="231" y="88"/>
                      </a:moveTo>
                      <a:lnTo>
                        <a:pt x="223" y="59"/>
                      </a:lnTo>
                      <a:lnTo>
                        <a:pt x="222" y="53"/>
                      </a:lnTo>
                      <a:lnTo>
                        <a:pt x="211" y="30"/>
                      </a:lnTo>
                      <a:lnTo>
                        <a:pt x="208" y="27"/>
                      </a:lnTo>
                      <a:lnTo>
                        <a:pt x="193" y="26"/>
                      </a:lnTo>
                      <a:lnTo>
                        <a:pt x="179" y="27"/>
                      </a:lnTo>
                      <a:lnTo>
                        <a:pt x="172" y="30"/>
                      </a:lnTo>
                      <a:lnTo>
                        <a:pt x="163" y="32"/>
                      </a:lnTo>
                      <a:lnTo>
                        <a:pt x="149" y="30"/>
                      </a:lnTo>
                      <a:lnTo>
                        <a:pt x="148" y="29"/>
                      </a:lnTo>
                      <a:lnTo>
                        <a:pt x="141" y="0"/>
                      </a:lnTo>
                      <a:lnTo>
                        <a:pt x="9" y="0"/>
                      </a:lnTo>
                      <a:lnTo>
                        <a:pt x="0" y="2"/>
                      </a:lnTo>
                      <a:lnTo>
                        <a:pt x="0" y="85"/>
                      </a:lnTo>
                      <a:lnTo>
                        <a:pt x="103" y="85"/>
                      </a:lnTo>
                      <a:lnTo>
                        <a:pt x="103" y="56"/>
                      </a:lnTo>
                      <a:lnTo>
                        <a:pt x="162" y="56"/>
                      </a:lnTo>
                      <a:lnTo>
                        <a:pt x="162" y="85"/>
                      </a:lnTo>
                      <a:lnTo>
                        <a:pt x="229" y="85"/>
                      </a:lnTo>
                      <a:lnTo>
                        <a:pt x="231" y="88"/>
                      </a:lnTo>
                      <a:close/>
                    </a:path>
                  </a:pathLst>
                </a:custGeom>
                <a:solidFill>
                  <a:srgbClr val="96D2FA"/>
                </a:solidFill>
                <a:ln w="9360">
                  <a:solidFill>
                    <a:srgbClr val="96D2FA"/>
                  </a:solidFill>
                  <a:round/>
                  <a:headEnd/>
                  <a:tailEnd/>
                </a:ln>
              </p:spPr>
              <p:txBody>
                <a:bodyPr wrap="none" anchor="ctr"/>
                <a:lstStyle/>
                <a:p>
                  <a:endParaRPr lang="en-IN" b="1"/>
                </a:p>
              </p:txBody>
            </p:sp>
            <p:sp>
              <p:nvSpPr>
                <p:cNvPr id="12980" name="Freeform 640"/>
                <p:cNvSpPr>
                  <a:spLocks noChangeArrowheads="1"/>
                </p:cNvSpPr>
                <p:nvPr/>
              </p:nvSpPr>
              <p:spPr bwMode="auto">
                <a:xfrm>
                  <a:off x="3235" y="1629"/>
                  <a:ext cx="794" cy="68"/>
                </a:xfrm>
                <a:custGeom>
                  <a:avLst/>
                  <a:gdLst>
                    <a:gd name="T0" fmla="*/ 6 w 798"/>
                    <a:gd name="T1" fmla="*/ 2 h 86"/>
                    <a:gd name="T2" fmla="*/ 19 w 798"/>
                    <a:gd name="T3" fmla="*/ 2 h 86"/>
                    <a:gd name="T4" fmla="*/ 34 w 798"/>
                    <a:gd name="T5" fmla="*/ 2 h 86"/>
                    <a:gd name="T6" fmla="*/ 48 w 798"/>
                    <a:gd name="T7" fmla="*/ 2 h 86"/>
                    <a:gd name="T8" fmla="*/ 59 w 798"/>
                    <a:gd name="T9" fmla="*/ 2 h 86"/>
                    <a:gd name="T10" fmla="*/ 62 w 798"/>
                    <a:gd name="T11" fmla="*/ 2 h 86"/>
                    <a:gd name="T12" fmla="*/ 77 w 798"/>
                    <a:gd name="T13" fmla="*/ 2 h 86"/>
                    <a:gd name="T14" fmla="*/ 91 w 798"/>
                    <a:gd name="T15" fmla="*/ 2 h 86"/>
                    <a:gd name="T16" fmla="*/ 99 w 798"/>
                    <a:gd name="T17" fmla="*/ 2 h 86"/>
                    <a:gd name="T18" fmla="*/ 99 w 798"/>
                    <a:gd name="T19" fmla="*/ 2 h 86"/>
                    <a:gd name="T20" fmla="*/ 100 w 798"/>
                    <a:gd name="T21" fmla="*/ 2 h 86"/>
                    <a:gd name="T22" fmla="*/ 114 w 798"/>
                    <a:gd name="T23" fmla="*/ 2 h 86"/>
                    <a:gd name="T24" fmla="*/ 118 w 798"/>
                    <a:gd name="T25" fmla="*/ 2 h 86"/>
                    <a:gd name="T26" fmla="*/ 128 w 798"/>
                    <a:gd name="T27" fmla="*/ 2 h 86"/>
                    <a:gd name="T28" fmla="*/ 142 w 798"/>
                    <a:gd name="T29" fmla="*/ 2 h 86"/>
                    <a:gd name="T30" fmla="*/ 152 w 798"/>
                    <a:gd name="T31" fmla="*/ 0 h 86"/>
                    <a:gd name="T32" fmla="*/ 709 w 798"/>
                    <a:gd name="T33" fmla="*/ 0 h 86"/>
                    <a:gd name="T34" fmla="*/ 709 w 798"/>
                    <a:gd name="T35" fmla="*/ 2 h 86"/>
                    <a:gd name="T36" fmla="*/ 99 w 798"/>
                    <a:gd name="T37" fmla="*/ 2 h 86"/>
                    <a:gd name="T38" fmla="*/ 99 w 798"/>
                    <a:gd name="T39" fmla="*/ 2 h 86"/>
                    <a:gd name="T40" fmla="*/ 73 w 798"/>
                    <a:gd name="T41" fmla="*/ 2 h 86"/>
                    <a:gd name="T42" fmla="*/ 73 w 798"/>
                    <a:gd name="T43" fmla="*/ 2 h 86"/>
                    <a:gd name="T44" fmla="*/ 0 w 798"/>
                    <a:gd name="T45" fmla="*/ 2 h 86"/>
                    <a:gd name="T46" fmla="*/ 6 w 798"/>
                    <a:gd name="T47" fmla="*/ 2 h 8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98"/>
                    <a:gd name="T73" fmla="*/ 0 h 86"/>
                    <a:gd name="T74" fmla="*/ 798 w 798"/>
                    <a:gd name="T75" fmla="*/ 86 h 8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98" h="86">
                      <a:moveTo>
                        <a:pt x="6" y="86"/>
                      </a:moveTo>
                      <a:lnTo>
                        <a:pt x="19" y="75"/>
                      </a:lnTo>
                      <a:lnTo>
                        <a:pt x="34" y="57"/>
                      </a:lnTo>
                      <a:lnTo>
                        <a:pt x="48" y="46"/>
                      </a:lnTo>
                      <a:lnTo>
                        <a:pt x="59" y="28"/>
                      </a:lnTo>
                      <a:lnTo>
                        <a:pt x="62" y="17"/>
                      </a:lnTo>
                      <a:lnTo>
                        <a:pt x="77" y="5"/>
                      </a:lnTo>
                      <a:lnTo>
                        <a:pt x="91" y="6"/>
                      </a:lnTo>
                      <a:lnTo>
                        <a:pt x="106" y="19"/>
                      </a:lnTo>
                      <a:lnTo>
                        <a:pt x="114" y="28"/>
                      </a:lnTo>
                      <a:lnTo>
                        <a:pt x="120" y="51"/>
                      </a:lnTo>
                      <a:lnTo>
                        <a:pt x="135" y="36"/>
                      </a:lnTo>
                      <a:lnTo>
                        <a:pt x="139" y="28"/>
                      </a:lnTo>
                      <a:lnTo>
                        <a:pt x="149" y="19"/>
                      </a:lnTo>
                      <a:lnTo>
                        <a:pt x="163" y="11"/>
                      </a:lnTo>
                      <a:lnTo>
                        <a:pt x="173" y="0"/>
                      </a:lnTo>
                      <a:lnTo>
                        <a:pt x="798" y="0"/>
                      </a:lnTo>
                      <a:lnTo>
                        <a:pt x="798" y="86"/>
                      </a:lnTo>
                      <a:lnTo>
                        <a:pt x="103" y="86"/>
                      </a:lnTo>
                      <a:lnTo>
                        <a:pt x="103" y="28"/>
                      </a:lnTo>
                      <a:lnTo>
                        <a:pt x="73" y="28"/>
                      </a:lnTo>
                      <a:lnTo>
                        <a:pt x="73" y="86"/>
                      </a:lnTo>
                      <a:lnTo>
                        <a:pt x="0" y="86"/>
                      </a:lnTo>
                      <a:lnTo>
                        <a:pt x="6" y="86"/>
                      </a:lnTo>
                      <a:close/>
                    </a:path>
                  </a:pathLst>
                </a:custGeom>
                <a:solidFill>
                  <a:srgbClr val="96D2FA"/>
                </a:solidFill>
                <a:ln w="9360">
                  <a:solidFill>
                    <a:srgbClr val="96D2FA"/>
                  </a:solidFill>
                  <a:round/>
                  <a:headEnd/>
                  <a:tailEnd/>
                </a:ln>
              </p:spPr>
              <p:txBody>
                <a:bodyPr wrap="none" anchor="ctr"/>
                <a:lstStyle/>
                <a:p>
                  <a:endParaRPr lang="en-IN" b="1"/>
                </a:p>
              </p:txBody>
            </p:sp>
            <p:sp>
              <p:nvSpPr>
                <p:cNvPr id="12981" name="Freeform 641"/>
                <p:cNvSpPr>
                  <a:spLocks noChangeArrowheads="1"/>
                </p:cNvSpPr>
                <p:nvPr/>
              </p:nvSpPr>
              <p:spPr bwMode="auto">
                <a:xfrm>
                  <a:off x="4417" y="1652"/>
                  <a:ext cx="2" cy="0"/>
                </a:xfrm>
                <a:custGeom>
                  <a:avLst/>
                  <a:gdLst>
                    <a:gd name="T0" fmla="*/ 0 w 6"/>
                    <a:gd name="T1" fmla="*/ 0 h 5"/>
                    <a:gd name="T2" fmla="*/ 0 w 6"/>
                    <a:gd name="T3" fmla="*/ 0 h 5"/>
                    <a:gd name="T4" fmla="*/ 0 w 6"/>
                    <a:gd name="T5" fmla="*/ 0 h 5"/>
                    <a:gd name="T6" fmla="*/ 0 w 6"/>
                    <a:gd name="T7" fmla="*/ 0 h 5"/>
                    <a:gd name="T8" fmla="*/ 0 60000 65536"/>
                    <a:gd name="T9" fmla="*/ 0 60000 65536"/>
                    <a:gd name="T10" fmla="*/ 0 60000 65536"/>
                    <a:gd name="T11" fmla="*/ 0 60000 65536"/>
                    <a:gd name="T12" fmla="*/ 0 w 6"/>
                    <a:gd name="T13" fmla="*/ 0 h 5"/>
                    <a:gd name="T14" fmla="*/ 6 w 6"/>
                    <a:gd name="T15" fmla="*/ 0 h 5"/>
                  </a:gdLst>
                  <a:ahLst/>
                  <a:cxnLst>
                    <a:cxn ang="T8">
                      <a:pos x="T0" y="T1"/>
                    </a:cxn>
                    <a:cxn ang="T9">
                      <a:pos x="T2" y="T3"/>
                    </a:cxn>
                    <a:cxn ang="T10">
                      <a:pos x="T4" y="T5"/>
                    </a:cxn>
                    <a:cxn ang="T11">
                      <a:pos x="T6" y="T7"/>
                    </a:cxn>
                  </a:cxnLst>
                  <a:rect l="T12" t="T13" r="T14" b="T15"/>
                  <a:pathLst>
                    <a:path w="6" h="5">
                      <a:moveTo>
                        <a:pt x="6" y="5"/>
                      </a:moveTo>
                      <a:lnTo>
                        <a:pt x="0" y="0"/>
                      </a:lnTo>
                      <a:lnTo>
                        <a:pt x="6" y="0"/>
                      </a:lnTo>
                      <a:lnTo>
                        <a:pt x="6" y="5"/>
                      </a:lnTo>
                      <a:close/>
                    </a:path>
                  </a:pathLst>
                </a:custGeom>
                <a:solidFill>
                  <a:srgbClr val="96D2FA"/>
                </a:solidFill>
                <a:ln w="9360">
                  <a:solidFill>
                    <a:srgbClr val="96D2FA"/>
                  </a:solidFill>
                  <a:round/>
                  <a:headEnd/>
                  <a:tailEnd/>
                </a:ln>
              </p:spPr>
              <p:txBody>
                <a:bodyPr wrap="none" anchor="ctr"/>
                <a:lstStyle/>
                <a:p>
                  <a:endParaRPr lang="en-IN" b="1"/>
                </a:p>
              </p:txBody>
            </p:sp>
            <p:sp>
              <p:nvSpPr>
                <p:cNvPr id="12982" name="Freeform 642"/>
                <p:cNvSpPr>
                  <a:spLocks noChangeArrowheads="1"/>
                </p:cNvSpPr>
                <p:nvPr/>
              </p:nvSpPr>
              <p:spPr bwMode="auto">
                <a:xfrm>
                  <a:off x="1591" y="1629"/>
                  <a:ext cx="48" cy="68"/>
                </a:xfrm>
                <a:custGeom>
                  <a:avLst/>
                  <a:gdLst>
                    <a:gd name="T0" fmla="*/ 3 w 52"/>
                    <a:gd name="T1" fmla="*/ 2 h 87"/>
                    <a:gd name="T2" fmla="*/ 6 w 52"/>
                    <a:gd name="T3" fmla="*/ 2 h 87"/>
                    <a:gd name="T4" fmla="*/ 6 w 52"/>
                    <a:gd name="T5" fmla="*/ 2 h 87"/>
                    <a:gd name="T6" fmla="*/ 6 w 52"/>
                    <a:gd name="T7" fmla="*/ 2 h 87"/>
                    <a:gd name="T8" fmla="*/ 6 w 52"/>
                    <a:gd name="T9" fmla="*/ 2 h 87"/>
                    <a:gd name="T10" fmla="*/ 0 w 52"/>
                    <a:gd name="T11" fmla="*/ 0 h 87"/>
                    <a:gd name="T12" fmla="*/ 6 w 52"/>
                    <a:gd name="T13" fmla="*/ 0 h 87"/>
                    <a:gd name="T14" fmla="*/ 6 w 52"/>
                    <a:gd name="T15" fmla="*/ 2 h 87"/>
                    <a:gd name="T16" fmla="*/ 9 w 52"/>
                    <a:gd name="T17" fmla="*/ 2 h 87"/>
                    <a:gd name="T18" fmla="*/ 9 w 52"/>
                    <a:gd name="T19" fmla="*/ 2 h 87"/>
                    <a:gd name="T20" fmla="*/ 0 w 52"/>
                    <a:gd name="T21" fmla="*/ 2 h 87"/>
                    <a:gd name="T22" fmla="*/ 3 w 52"/>
                    <a:gd name="T23" fmla="*/ 2 h 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2"/>
                    <a:gd name="T37" fmla="*/ 0 h 87"/>
                    <a:gd name="T38" fmla="*/ 52 w 52"/>
                    <a:gd name="T39" fmla="*/ 87 h 8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2" h="87">
                      <a:moveTo>
                        <a:pt x="3" y="86"/>
                      </a:moveTo>
                      <a:lnTo>
                        <a:pt x="6" y="57"/>
                      </a:lnTo>
                      <a:lnTo>
                        <a:pt x="9" y="48"/>
                      </a:lnTo>
                      <a:lnTo>
                        <a:pt x="14" y="28"/>
                      </a:lnTo>
                      <a:lnTo>
                        <a:pt x="9" y="13"/>
                      </a:lnTo>
                      <a:lnTo>
                        <a:pt x="0" y="0"/>
                      </a:lnTo>
                      <a:lnTo>
                        <a:pt x="38" y="0"/>
                      </a:lnTo>
                      <a:lnTo>
                        <a:pt x="38" y="58"/>
                      </a:lnTo>
                      <a:lnTo>
                        <a:pt x="52" y="58"/>
                      </a:lnTo>
                      <a:lnTo>
                        <a:pt x="52" y="87"/>
                      </a:lnTo>
                      <a:lnTo>
                        <a:pt x="0" y="87"/>
                      </a:lnTo>
                      <a:lnTo>
                        <a:pt x="3" y="86"/>
                      </a:lnTo>
                      <a:close/>
                    </a:path>
                  </a:pathLst>
                </a:custGeom>
                <a:solidFill>
                  <a:srgbClr val="B4F0FA"/>
                </a:solidFill>
                <a:ln w="9360">
                  <a:solidFill>
                    <a:srgbClr val="B4F0FA"/>
                  </a:solidFill>
                  <a:round/>
                  <a:headEnd/>
                  <a:tailEnd/>
                </a:ln>
              </p:spPr>
              <p:txBody>
                <a:bodyPr wrap="none" anchor="ctr"/>
                <a:lstStyle/>
                <a:p>
                  <a:endParaRPr lang="en-IN" b="1"/>
                </a:p>
              </p:txBody>
            </p:sp>
            <p:sp>
              <p:nvSpPr>
                <p:cNvPr id="12983" name="Freeform 643"/>
                <p:cNvSpPr>
                  <a:spLocks noChangeArrowheads="1"/>
                </p:cNvSpPr>
                <p:nvPr/>
              </p:nvSpPr>
              <p:spPr bwMode="auto">
                <a:xfrm>
                  <a:off x="3279" y="1649"/>
                  <a:ext cx="48" cy="48"/>
                </a:xfrm>
                <a:custGeom>
                  <a:avLst/>
                  <a:gdLst>
                    <a:gd name="T0" fmla="*/ 1 w 52"/>
                    <a:gd name="T1" fmla="*/ 2 h 63"/>
                    <a:gd name="T2" fmla="*/ 6 w 52"/>
                    <a:gd name="T3" fmla="*/ 2 h 63"/>
                    <a:gd name="T4" fmla="*/ 6 w 52"/>
                    <a:gd name="T5" fmla="*/ 2 h 63"/>
                    <a:gd name="T6" fmla="*/ 6 w 52"/>
                    <a:gd name="T7" fmla="*/ 2 h 63"/>
                    <a:gd name="T8" fmla="*/ 6 w 52"/>
                    <a:gd name="T9" fmla="*/ 2 h 63"/>
                    <a:gd name="T10" fmla="*/ 6 w 52"/>
                    <a:gd name="T11" fmla="*/ 0 h 63"/>
                    <a:gd name="T12" fmla="*/ 8 w 52"/>
                    <a:gd name="T13" fmla="*/ 2 h 63"/>
                    <a:gd name="T14" fmla="*/ 9 w 52"/>
                    <a:gd name="T15" fmla="*/ 2 h 63"/>
                    <a:gd name="T16" fmla="*/ 6 w 52"/>
                    <a:gd name="T17" fmla="*/ 2 h 63"/>
                    <a:gd name="T18" fmla="*/ 6 w 52"/>
                    <a:gd name="T19" fmla="*/ 2 h 63"/>
                    <a:gd name="T20" fmla="*/ 0 w 52"/>
                    <a:gd name="T21" fmla="*/ 2 h 63"/>
                    <a:gd name="T22" fmla="*/ 1 w 52"/>
                    <a:gd name="T23" fmla="*/ 2 h 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2"/>
                    <a:gd name="T37" fmla="*/ 0 h 63"/>
                    <a:gd name="T38" fmla="*/ 52 w 52"/>
                    <a:gd name="T39" fmla="*/ 63 h 6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2" h="63">
                      <a:moveTo>
                        <a:pt x="1" y="62"/>
                      </a:moveTo>
                      <a:lnTo>
                        <a:pt x="6" y="57"/>
                      </a:lnTo>
                      <a:lnTo>
                        <a:pt x="21" y="50"/>
                      </a:lnTo>
                      <a:lnTo>
                        <a:pt x="27" y="33"/>
                      </a:lnTo>
                      <a:lnTo>
                        <a:pt x="32" y="4"/>
                      </a:lnTo>
                      <a:lnTo>
                        <a:pt x="35" y="0"/>
                      </a:lnTo>
                      <a:lnTo>
                        <a:pt x="50" y="3"/>
                      </a:lnTo>
                      <a:lnTo>
                        <a:pt x="52" y="5"/>
                      </a:lnTo>
                      <a:lnTo>
                        <a:pt x="35" y="5"/>
                      </a:lnTo>
                      <a:lnTo>
                        <a:pt x="35" y="63"/>
                      </a:lnTo>
                      <a:lnTo>
                        <a:pt x="0" y="63"/>
                      </a:lnTo>
                      <a:lnTo>
                        <a:pt x="1" y="62"/>
                      </a:lnTo>
                      <a:close/>
                    </a:path>
                  </a:pathLst>
                </a:custGeom>
                <a:solidFill>
                  <a:srgbClr val="B4F0FA"/>
                </a:solidFill>
                <a:ln w="9360">
                  <a:solidFill>
                    <a:srgbClr val="B4F0FA"/>
                  </a:solidFill>
                  <a:round/>
                  <a:headEnd/>
                  <a:tailEnd/>
                </a:ln>
              </p:spPr>
              <p:txBody>
                <a:bodyPr wrap="none" anchor="ctr"/>
                <a:lstStyle/>
                <a:p>
                  <a:endParaRPr lang="en-IN" b="1"/>
                </a:p>
              </p:txBody>
            </p:sp>
            <p:sp>
              <p:nvSpPr>
                <p:cNvPr id="12984" name="Freeform 644"/>
                <p:cNvSpPr>
                  <a:spLocks noChangeArrowheads="1"/>
                </p:cNvSpPr>
                <p:nvPr/>
              </p:nvSpPr>
              <p:spPr bwMode="auto">
                <a:xfrm>
                  <a:off x="3428" y="1629"/>
                  <a:ext cx="606" cy="68"/>
                </a:xfrm>
                <a:custGeom>
                  <a:avLst/>
                  <a:gdLst>
                    <a:gd name="T0" fmla="*/ 1 w 610"/>
                    <a:gd name="T1" fmla="*/ 2 h 87"/>
                    <a:gd name="T2" fmla="*/ 5 w 610"/>
                    <a:gd name="T3" fmla="*/ 2 h 87"/>
                    <a:gd name="T4" fmla="*/ 19 w 610"/>
                    <a:gd name="T5" fmla="*/ 2 h 87"/>
                    <a:gd name="T6" fmla="*/ 27 w 610"/>
                    <a:gd name="T7" fmla="*/ 2 h 87"/>
                    <a:gd name="T8" fmla="*/ 35 w 610"/>
                    <a:gd name="T9" fmla="*/ 2 h 87"/>
                    <a:gd name="T10" fmla="*/ 48 w 610"/>
                    <a:gd name="T11" fmla="*/ 2 h 87"/>
                    <a:gd name="T12" fmla="*/ 63 w 610"/>
                    <a:gd name="T13" fmla="*/ 0 h 87"/>
                    <a:gd name="T14" fmla="*/ 447 w 610"/>
                    <a:gd name="T15" fmla="*/ 0 h 87"/>
                    <a:gd name="T16" fmla="*/ 454 w 610"/>
                    <a:gd name="T17" fmla="*/ 2 h 87"/>
                    <a:gd name="T18" fmla="*/ 469 w 610"/>
                    <a:gd name="T19" fmla="*/ 2 h 87"/>
                    <a:gd name="T20" fmla="*/ 480 w 610"/>
                    <a:gd name="T21" fmla="*/ 2 h 87"/>
                    <a:gd name="T22" fmla="*/ 491 w 610"/>
                    <a:gd name="T23" fmla="*/ 2 h 87"/>
                    <a:gd name="T24" fmla="*/ 502 w 610"/>
                    <a:gd name="T25" fmla="*/ 2 h 87"/>
                    <a:gd name="T26" fmla="*/ 512 w 610"/>
                    <a:gd name="T27" fmla="*/ 2 h 87"/>
                    <a:gd name="T28" fmla="*/ 514 w 610"/>
                    <a:gd name="T29" fmla="*/ 0 h 87"/>
                    <a:gd name="T30" fmla="*/ 524 w 610"/>
                    <a:gd name="T31" fmla="*/ 0 h 87"/>
                    <a:gd name="T32" fmla="*/ 524 w 610"/>
                    <a:gd name="T33" fmla="*/ 2 h 87"/>
                    <a:gd name="T34" fmla="*/ 512 w 610"/>
                    <a:gd name="T35" fmla="*/ 2 h 87"/>
                    <a:gd name="T36" fmla="*/ 505 w 610"/>
                    <a:gd name="T37" fmla="*/ 2 h 87"/>
                    <a:gd name="T38" fmla="*/ 502 w 610"/>
                    <a:gd name="T39" fmla="*/ 2 h 87"/>
                    <a:gd name="T40" fmla="*/ 501 w 610"/>
                    <a:gd name="T41" fmla="*/ 2 h 87"/>
                    <a:gd name="T42" fmla="*/ 499 w 610"/>
                    <a:gd name="T43" fmla="*/ 2 h 87"/>
                    <a:gd name="T44" fmla="*/ 0 w 610"/>
                    <a:gd name="T45" fmla="*/ 2 h 87"/>
                    <a:gd name="T46" fmla="*/ 1 w 610"/>
                    <a:gd name="T47" fmla="*/ 2 h 8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10"/>
                    <a:gd name="T73" fmla="*/ 0 h 87"/>
                    <a:gd name="T74" fmla="*/ 610 w 610"/>
                    <a:gd name="T75" fmla="*/ 87 h 8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10" h="87">
                      <a:moveTo>
                        <a:pt x="1" y="86"/>
                      </a:moveTo>
                      <a:lnTo>
                        <a:pt x="5" y="81"/>
                      </a:lnTo>
                      <a:lnTo>
                        <a:pt x="19" y="66"/>
                      </a:lnTo>
                      <a:lnTo>
                        <a:pt x="27" y="58"/>
                      </a:lnTo>
                      <a:lnTo>
                        <a:pt x="35" y="46"/>
                      </a:lnTo>
                      <a:lnTo>
                        <a:pt x="48" y="29"/>
                      </a:lnTo>
                      <a:lnTo>
                        <a:pt x="63" y="0"/>
                      </a:lnTo>
                      <a:lnTo>
                        <a:pt x="516" y="0"/>
                      </a:lnTo>
                      <a:lnTo>
                        <a:pt x="523" y="9"/>
                      </a:lnTo>
                      <a:lnTo>
                        <a:pt x="538" y="22"/>
                      </a:lnTo>
                      <a:lnTo>
                        <a:pt x="552" y="24"/>
                      </a:lnTo>
                      <a:lnTo>
                        <a:pt x="567" y="17"/>
                      </a:lnTo>
                      <a:lnTo>
                        <a:pt x="581" y="27"/>
                      </a:lnTo>
                      <a:lnTo>
                        <a:pt x="595" y="4"/>
                      </a:lnTo>
                      <a:lnTo>
                        <a:pt x="597" y="0"/>
                      </a:lnTo>
                      <a:lnTo>
                        <a:pt x="610" y="0"/>
                      </a:lnTo>
                      <a:lnTo>
                        <a:pt x="610" y="79"/>
                      </a:lnTo>
                      <a:lnTo>
                        <a:pt x="595" y="60"/>
                      </a:lnTo>
                      <a:lnTo>
                        <a:pt x="585" y="58"/>
                      </a:lnTo>
                      <a:lnTo>
                        <a:pt x="581" y="53"/>
                      </a:lnTo>
                      <a:lnTo>
                        <a:pt x="580" y="58"/>
                      </a:lnTo>
                      <a:lnTo>
                        <a:pt x="577" y="87"/>
                      </a:lnTo>
                      <a:lnTo>
                        <a:pt x="0" y="87"/>
                      </a:lnTo>
                      <a:lnTo>
                        <a:pt x="1" y="86"/>
                      </a:lnTo>
                      <a:close/>
                    </a:path>
                  </a:pathLst>
                </a:custGeom>
                <a:solidFill>
                  <a:srgbClr val="B4F0FA"/>
                </a:solidFill>
                <a:ln w="9360">
                  <a:solidFill>
                    <a:srgbClr val="B4F0FA"/>
                  </a:solidFill>
                  <a:round/>
                  <a:headEnd/>
                  <a:tailEnd/>
                </a:ln>
              </p:spPr>
              <p:txBody>
                <a:bodyPr wrap="none" anchor="ctr"/>
                <a:lstStyle/>
                <a:p>
                  <a:endParaRPr lang="en-IN" b="1"/>
                </a:p>
              </p:txBody>
            </p:sp>
            <p:sp>
              <p:nvSpPr>
                <p:cNvPr id="12985" name="Freeform 645"/>
                <p:cNvSpPr>
                  <a:spLocks noChangeArrowheads="1"/>
                </p:cNvSpPr>
                <p:nvPr/>
              </p:nvSpPr>
              <p:spPr bwMode="auto">
                <a:xfrm>
                  <a:off x="1925" y="1628"/>
                  <a:ext cx="145" cy="68"/>
                </a:xfrm>
                <a:custGeom>
                  <a:avLst/>
                  <a:gdLst>
                    <a:gd name="T0" fmla="*/ 65 w 149"/>
                    <a:gd name="T1" fmla="*/ 2 h 87"/>
                    <a:gd name="T2" fmla="*/ 73 w 149"/>
                    <a:gd name="T3" fmla="*/ 2 h 87"/>
                    <a:gd name="T4" fmla="*/ 81 w 149"/>
                    <a:gd name="T5" fmla="*/ 2 h 87"/>
                    <a:gd name="T6" fmla="*/ 82 w 149"/>
                    <a:gd name="T7" fmla="*/ 2 h 87"/>
                    <a:gd name="T8" fmla="*/ 55 w 149"/>
                    <a:gd name="T9" fmla="*/ 2 h 87"/>
                    <a:gd name="T10" fmla="*/ 55 w 149"/>
                    <a:gd name="T11" fmla="*/ 2 h 87"/>
                    <a:gd name="T12" fmla="*/ 0 w 149"/>
                    <a:gd name="T13" fmla="*/ 2 h 87"/>
                    <a:gd name="T14" fmla="*/ 0 w 149"/>
                    <a:gd name="T15" fmla="*/ 2 h 87"/>
                    <a:gd name="T16" fmla="*/ 15 w 149"/>
                    <a:gd name="T17" fmla="*/ 2 h 87"/>
                    <a:gd name="T18" fmla="*/ 18 w 149"/>
                    <a:gd name="T19" fmla="*/ 2 h 87"/>
                    <a:gd name="T20" fmla="*/ 21 w 149"/>
                    <a:gd name="T21" fmla="*/ 2 h 87"/>
                    <a:gd name="T22" fmla="*/ 27 w 149"/>
                    <a:gd name="T23" fmla="*/ 0 h 87"/>
                    <a:gd name="T24" fmla="*/ 60 w 149"/>
                    <a:gd name="T25" fmla="*/ 0 h 87"/>
                    <a:gd name="T26" fmla="*/ 61 w 149"/>
                    <a:gd name="T27" fmla="*/ 2 h 87"/>
                    <a:gd name="T28" fmla="*/ 64 w 149"/>
                    <a:gd name="T29" fmla="*/ 2 h 87"/>
                    <a:gd name="T30" fmla="*/ 65 w 149"/>
                    <a:gd name="T31" fmla="*/ 2 h 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49"/>
                    <a:gd name="T49" fmla="*/ 0 h 87"/>
                    <a:gd name="T50" fmla="*/ 149 w 149"/>
                    <a:gd name="T51" fmla="*/ 87 h 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49" h="87">
                      <a:moveTo>
                        <a:pt x="119" y="34"/>
                      </a:moveTo>
                      <a:lnTo>
                        <a:pt x="133" y="55"/>
                      </a:lnTo>
                      <a:lnTo>
                        <a:pt x="148" y="55"/>
                      </a:lnTo>
                      <a:lnTo>
                        <a:pt x="149" y="58"/>
                      </a:lnTo>
                      <a:lnTo>
                        <a:pt x="103" y="58"/>
                      </a:lnTo>
                      <a:lnTo>
                        <a:pt x="103" y="87"/>
                      </a:lnTo>
                      <a:lnTo>
                        <a:pt x="0" y="87"/>
                      </a:lnTo>
                      <a:lnTo>
                        <a:pt x="0" y="22"/>
                      </a:lnTo>
                      <a:lnTo>
                        <a:pt x="15" y="22"/>
                      </a:lnTo>
                      <a:lnTo>
                        <a:pt x="29" y="19"/>
                      </a:lnTo>
                      <a:lnTo>
                        <a:pt x="43" y="8"/>
                      </a:lnTo>
                      <a:lnTo>
                        <a:pt x="49" y="0"/>
                      </a:lnTo>
                      <a:lnTo>
                        <a:pt x="111" y="0"/>
                      </a:lnTo>
                      <a:lnTo>
                        <a:pt x="112" y="29"/>
                      </a:lnTo>
                      <a:lnTo>
                        <a:pt x="118" y="34"/>
                      </a:lnTo>
                      <a:lnTo>
                        <a:pt x="119" y="34"/>
                      </a:lnTo>
                      <a:close/>
                    </a:path>
                  </a:pathLst>
                </a:custGeom>
                <a:solidFill>
                  <a:srgbClr val="B4F0FA"/>
                </a:solidFill>
                <a:ln w="9360">
                  <a:solidFill>
                    <a:srgbClr val="B4F0FA"/>
                  </a:solidFill>
                  <a:round/>
                  <a:headEnd/>
                  <a:tailEnd/>
                </a:ln>
              </p:spPr>
              <p:txBody>
                <a:bodyPr wrap="none" anchor="ctr"/>
                <a:lstStyle/>
                <a:p>
                  <a:endParaRPr lang="en-IN" b="1"/>
                </a:p>
              </p:txBody>
            </p:sp>
            <p:sp>
              <p:nvSpPr>
                <p:cNvPr id="12986" name="Freeform 646"/>
                <p:cNvSpPr>
                  <a:spLocks noChangeArrowheads="1"/>
                </p:cNvSpPr>
                <p:nvPr/>
              </p:nvSpPr>
              <p:spPr bwMode="auto">
                <a:xfrm>
                  <a:off x="1608" y="1628"/>
                  <a:ext cx="32" cy="68"/>
                </a:xfrm>
                <a:custGeom>
                  <a:avLst/>
                  <a:gdLst>
                    <a:gd name="T0" fmla="*/ 4 w 36"/>
                    <a:gd name="T1" fmla="*/ 2 h 87"/>
                    <a:gd name="T2" fmla="*/ 4 w 36"/>
                    <a:gd name="T3" fmla="*/ 2 h 87"/>
                    <a:gd name="T4" fmla="*/ 4 w 36"/>
                    <a:gd name="T5" fmla="*/ 2 h 87"/>
                    <a:gd name="T6" fmla="*/ 4 w 36"/>
                    <a:gd name="T7" fmla="*/ 2 h 87"/>
                    <a:gd name="T8" fmla="*/ 4 w 36"/>
                    <a:gd name="T9" fmla="*/ 2 h 87"/>
                    <a:gd name="T10" fmla="*/ 0 w 36"/>
                    <a:gd name="T11" fmla="*/ 0 h 87"/>
                    <a:gd name="T12" fmla="*/ 4 w 36"/>
                    <a:gd name="T13" fmla="*/ 0 h 87"/>
                    <a:gd name="T14" fmla="*/ 4 w 36"/>
                    <a:gd name="T15" fmla="*/ 2 h 87"/>
                    <a:gd name="T16" fmla="*/ 4 w 36"/>
                    <a:gd name="T17" fmla="*/ 2 h 87"/>
                    <a:gd name="T18" fmla="*/ 4 w 36"/>
                    <a:gd name="T19" fmla="*/ 2 h 87"/>
                    <a:gd name="T20" fmla="*/ 4 w 36"/>
                    <a:gd name="T21" fmla="*/ 2 h 87"/>
                    <a:gd name="T22" fmla="*/ 4 w 36"/>
                    <a:gd name="T23" fmla="*/ 2 h 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6"/>
                    <a:gd name="T37" fmla="*/ 0 h 87"/>
                    <a:gd name="T38" fmla="*/ 36 w 36"/>
                    <a:gd name="T39" fmla="*/ 87 h 8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6" h="87">
                      <a:moveTo>
                        <a:pt x="24" y="87"/>
                      </a:moveTo>
                      <a:lnTo>
                        <a:pt x="21" y="81"/>
                      </a:lnTo>
                      <a:lnTo>
                        <a:pt x="8" y="58"/>
                      </a:lnTo>
                      <a:lnTo>
                        <a:pt x="10" y="29"/>
                      </a:lnTo>
                      <a:lnTo>
                        <a:pt x="8" y="20"/>
                      </a:lnTo>
                      <a:lnTo>
                        <a:pt x="0" y="0"/>
                      </a:lnTo>
                      <a:lnTo>
                        <a:pt x="22" y="0"/>
                      </a:lnTo>
                      <a:lnTo>
                        <a:pt x="22" y="58"/>
                      </a:lnTo>
                      <a:lnTo>
                        <a:pt x="36" y="58"/>
                      </a:lnTo>
                      <a:lnTo>
                        <a:pt x="36" y="87"/>
                      </a:lnTo>
                      <a:lnTo>
                        <a:pt x="26" y="87"/>
                      </a:lnTo>
                      <a:lnTo>
                        <a:pt x="24" y="87"/>
                      </a:lnTo>
                      <a:close/>
                    </a:path>
                  </a:pathLst>
                </a:custGeom>
                <a:solidFill>
                  <a:srgbClr val="E1FFFF"/>
                </a:solidFill>
                <a:ln w="9360">
                  <a:solidFill>
                    <a:srgbClr val="E1FFFF"/>
                  </a:solidFill>
                  <a:round/>
                  <a:headEnd/>
                  <a:tailEnd/>
                </a:ln>
              </p:spPr>
              <p:txBody>
                <a:bodyPr wrap="none" anchor="ctr"/>
                <a:lstStyle/>
                <a:p>
                  <a:endParaRPr lang="en-IN" b="1"/>
                </a:p>
              </p:txBody>
            </p:sp>
            <p:sp>
              <p:nvSpPr>
                <p:cNvPr id="12987" name="Freeform 647"/>
                <p:cNvSpPr>
                  <a:spLocks noChangeArrowheads="1"/>
                </p:cNvSpPr>
                <p:nvPr/>
              </p:nvSpPr>
              <p:spPr bwMode="auto">
                <a:xfrm>
                  <a:off x="1926" y="1629"/>
                  <a:ext cx="100" cy="68"/>
                </a:xfrm>
                <a:custGeom>
                  <a:avLst/>
                  <a:gdLst>
                    <a:gd name="T0" fmla="*/ 44 w 104"/>
                    <a:gd name="T1" fmla="*/ 2 h 86"/>
                    <a:gd name="T2" fmla="*/ 44 w 104"/>
                    <a:gd name="T3" fmla="*/ 2 h 86"/>
                    <a:gd name="T4" fmla="*/ 0 w 104"/>
                    <a:gd name="T5" fmla="*/ 2 h 86"/>
                    <a:gd name="T6" fmla="*/ 0 w 104"/>
                    <a:gd name="T7" fmla="*/ 2 h 86"/>
                    <a:gd name="T8" fmla="*/ 13 w 104"/>
                    <a:gd name="T9" fmla="*/ 2 h 86"/>
                    <a:gd name="T10" fmla="*/ 13 w 104"/>
                    <a:gd name="T11" fmla="*/ 2 h 86"/>
                    <a:gd name="T12" fmla="*/ 14 w 104"/>
                    <a:gd name="T13" fmla="*/ 2 h 86"/>
                    <a:gd name="T14" fmla="*/ 21 w 104"/>
                    <a:gd name="T15" fmla="*/ 2 h 86"/>
                    <a:gd name="T16" fmla="*/ 25 w 104"/>
                    <a:gd name="T17" fmla="*/ 2 h 86"/>
                    <a:gd name="T18" fmla="*/ 31 w 104"/>
                    <a:gd name="T19" fmla="*/ 0 h 86"/>
                    <a:gd name="T20" fmla="*/ 37 w 104"/>
                    <a:gd name="T21" fmla="*/ 0 h 86"/>
                    <a:gd name="T22" fmla="*/ 37 w 104"/>
                    <a:gd name="T23" fmla="*/ 2 h 86"/>
                    <a:gd name="T24" fmla="*/ 37 w 104"/>
                    <a:gd name="T25" fmla="*/ 2 h 86"/>
                    <a:gd name="T26" fmla="*/ 44 w 104"/>
                    <a:gd name="T27" fmla="*/ 2 h 86"/>
                    <a:gd name="T28" fmla="*/ 44 w 104"/>
                    <a:gd name="T29" fmla="*/ 2 h 8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4"/>
                    <a:gd name="T46" fmla="*/ 0 h 86"/>
                    <a:gd name="T47" fmla="*/ 104 w 104"/>
                    <a:gd name="T48" fmla="*/ 86 h 8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4" h="86">
                      <a:moveTo>
                        <a:pt x="104" y="60"/>
                      </a:moveTo>
                      <a:lnTo>
                        <a:pt x="104" y="86"/>
                      </a:lnTo>
                      <a:lnTo>
                        <a:pt x="0" y="86"/>
                      </a:lnTo>
                      <a:lnTo>
                        <a:pt x="0" y="33"/>
                      </a:lnTo>
                      <a:lnTo>
                        <a:pt x="15" y="47"/>
                      </a:lnTo>
                      <a:lnTo>
                        <a:pt x="29" y="41"/>
                      </a:lnTo>
                      <a:lnTo>
                        <a:pt x="36" y="28"/>
                      </a:lnTo>
                      <a:lnTo>
                        <a:pt x="45" y="23"/>
                      </a:lnTo>
                      <a:lnTo>
                        <a:pt x="59" y="13"/>
                      </a:lnTo>
                      <a:lnTo>
                        <a:pt x="70" y="0"/>
                      </a:lnTo>
                      <a:lnTo>
                        <a:pt x="89" y="0"/>
                      </a:lnTo>
                      <a:lnTo>
                        <a:pt x="89" y="33"/>
                      </a:lnTo>
                      <a:lnTo>
                        <a:pt x="90" y="58"/>
                      </a:lnTo>
                      <a:lnTo>
                        <a:pt x="104" y="62"/>
                      </a:lnTo>
                      <a:lnTo>
                        <a:pt x="104" y="60"/>
                      </a:lnTo>
                      <a:close/>
                    </a:path>
                  </a:pathLst>
                </a:custGeom>
                <a:solidFill>
                  <a:srgbClr val="E1FFFF"/>
                </a:solidFill>
                <a:ln w="9360">
                  <a:solidFill>
                    <a:srgbClr val="E1FFFF"/>
                  </a:solidFill>
                  <a:round/>
                  <a:headEnd/>
                  <a:tailEnd/>
                </a:ln>
              </p:spPr>
              <p:txBody>
                <a:bodyPr wrap="none" anchor="ctr"/>
                <a:lstStyle/>
                <a:p>
                  <a:endParaRPr lang="en-IN" b="1"/>
                </a:p>
              </p:txBody>
            </p:sp>
            <p:sp>
              <p:nvSpPr>
                <p:cNvPr id="12988" name="Freeform 648"/>
                <p:cNvSpPr>
                  <a:spLocks noChangeArrowheads="1"/>
                </p:cNvSpPr>
                <p:nvPr/>
              </p:nvSpPr>
              <p:spPr bwMode="auto">
                <a:xfrm>
                  <a:off x="3299" y="1663"/>
                  <a:ext cx="10" cy="34"/>
                </a:xfrm>
                <a:custGeom>
                  <a:avLst/>
                  <a:gdLst>
                    <a:gd name="T0" fmla="*/ 0 w 14"/>
                    <a:gd name="T1" fmla="*/ 1 h 46"/>
                    <a:gd name="T2" fmla="*/ 1 w 14"/>
                    <a:gd name="T3" fmla="*/ 1 h 46"/>
                    <a:gd name="T4" fmla="*/ 1 w 14"/>
                    <a:gd name="T5" fmla="*/ 0 h 46"/>
                    <a:gd name="T6" fmla="*/ 1 w 14"/>
                    <a:gd name="T7" fmla="*/ 1 h 46"/>
                    <a:gd name="T8" fmla="*/ 0 w 14"/>
                    <a:gd name="T9" fmla="*/ 1 h 46"/>
                    <a:gd name="T10" fmla="*/ 0 60000 65536"/>
                    <a:gd name="T11" fmla="*/ 0 60000 65536"/>
                    <a:gd name="T12" fmla="*/ 0 60000 65536"/>
                    <a:gd name="T13" fmla="*/ 0 60000 65536"/>
                    <a:gd name="T14" fmla="*/ 0 60000 65536"/>
                    <a:gd name="T15" fmla="*/ 0 w 14"/>
                    <a:gd name="T16" fmla="*/ 0 h 46"/>
                    <a:gd name="T17" fmla="*/ 14 w 14"/>
                    <a:gd name="T18" fmla="*/ 46 h 46"/>
                  </a:gdLst>
                  <a:ahLst/>
                  <a:cxnLst>
                    <a:cxn ang="T10">
                      <a:pos x="T0" y="T1"/>
                    </a:cxn>
                    <a:cxn ang="T11">
                      <a:pos x="T2" y="T3"/>
                    </a:cxn>
                    <a:cxn ang="T12">
                      <a:pos x="T4" y="T5"/>
                    </a:cxn>
                    <a:cxn ang="T13">
                      <a:pos x="T6" y="T7"/>
                    </a:cxn>
                    <a:cxn ang="T14">
                      <a:pos x="T8" y="T9"/>
                    </a:cxn>
                  </a:cxnLst>
                  <a:rect l="T15" t="T16" r="T17" b="T18"/>
                  <a:pathLst>
                    <a:path w="14" h="46">
                      <a:moveTo>
                        <a:pt x="0" y="46"/>
                      </a:moveTo>
                      <a:lnTo>
                        <a:pt x="11" y="17"/>
                      </a:lnTo>
                      <a:lnTo>
                        <a:pt x="14" y="0"/>
                      </a:lnTo>
                      <a:lnTo>
                        <a:pt x="14" y="46"/>
                      </a:lnTo>
                      <a:lnTo>
                        <a:pt x="0" y="46"/>
                      </a:lnTo>
                      <a:close/>
                    </a:path>
                  </a:pathLst>
                </a:custGeom>
                <a:solidFill>
                  <a:srgbClr val="E1FFFF"/>
                </a:solidFill>
                <a:ln w="9360">
                  <a:solidFill>
                    <a:srgbClr val="E1FFFF"/>
                  </a:solidFill>
                  <a:round/>
                  <a:headEnd/>
                  <a:tailEnd/>
                </a:ln>
              </p:spPr>
              <p:txBody>
                <a:bodyPr wrap="none" anchor="ctr"/>
                <a:lstStyle/>
                <a:p>
                  <a:endParaRPr lang="en-IN" b="1"/>
                </a:p>
              </p:txBody>
            </p:sp>
            <p:sp>
              <p:nvSpPr>
                <p:cNvPr id="12989" name="Freeform 649"/>
                <p:cNvSpPr>
                  <a:spLocks noChangeArrowheads="1"/>
                </p:cNvSpPr>
                <p:nvPr/>
              </p:nvSpPr>
              <p:spPr bwMode="auto">
                <a:xfrm>
                  <a:off x="3479" y="1628"/>
                  <a:ext cx="486" cy="68"/>
                </a:xfrm>
                <a:custGeom>
                  <a:avLst/>
                  <a:gdLst>
                    <a:gd name="T0" fmla="*/ 1 w 490"/>
                    <a:gd name="T1" fmla="*/ 2 h 87"/>
                    <a:gd name="T2" fmla="*/ 13 w 490"/>
                    <a:gd name="T3" fmla="*/ 2 h 87"/>
                    <a:gd name="T4" fmla="*/ 24 w 490"/>
                    <a:gd name="T5" fmla="*/ 2 h 87"/>
                    <a:gd name="T6" fmla="*/ 27 w 490"/>
                    <a:gd name="T7" fmla="*/ 2 h 87"/>
                    <a:gd name="T8" fmla="*/ 42 w 490"/>
                    <a:gd name="T9" fmla="*/ 2 h 87"/>
                    <a:gd name="T10" fmla="*/ 44 w 490"/>
                    <a:gd name="T11" fmla="*/ 2 h 87"/>
                    <a:gd name="T12" fmla="*/ 56 w 490"/>
                    <a:gd name="T13" fmla="*/ 2 h 87"/>
                    <a:gd name="T14" fmla="*/ 58 w 490"/>
                    <a:gd name="T15" fmla="*/ 0 h 87"/>
                    <a:gd name="T16" fmla="*/ 379 w 490"/>
                    <a:gd name="T17" fmla="*/ 0 h 87"/>
                    <a:gd name="T18" fmla="*/ 382 w 490"/>
                    <a:gd name="T19" fmla="*/ 2 h 87"/>
                    <a:gd name="T20" fmla="*/ 392 w 490"/>
                    <a:gd name="T21" fmla="*/ 2 h 87"/>
                    <a:gd name="T22" fmla="*/ 397 w 490"/>
                    <a:gd name="T23" fmla="*/ 2 h 87"/>
                    <a:gd name="T24" fmla="*/ 403 w 490"/>
                    <a:gd name="T25" fmla="*/ 2 h 87"/>
                    <a:gd name="T26" fmla="*/ 407 w 490"/>
                    <a:gd name="T27" fmla="*/ 2 h 87"/>
                    <a:gd name="T28" fmla="*/ 406 w 490"/>
                    <a:gd name="T29" fmla="*/ 2 h 87"/>
                    <a:gd name="T30" fmla="*/ 0 w 490"/>
                    <a:gd name="T31" fmla="*/ 2 h 87"/>
                    <a:gd name="T32" fmla="*/ 1 w 490"/>
                    <a:gd name="T33" fmla="*/ 2 h 8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90"/>
                    <a:gd name="T52" fmla="*/ 0 h 87"/>
                    <a:gd name="T53" fmla="*/ 490 w 490"/>
                    <a:gd name="T54" fmla="*/ 87 h 8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90" h="87">
                      <a:moveTo>
                        <a:pt x="1" y="87"/>
                      </a:moveTo>
                      <a:lnTo>
                        <a:pt x="13" y="74"/>
                      </a:lnTo>
                      <a:lnTo>
                        <a:pt x="24" y="58"/>
                      </a:lnTo>
                      <a:lnTo>
                        <a:pt x="27" y="52"/>
                      </a:lnTo>
                      <a:lnTo>
                        <a:pt x="42" y="34"/>
                      </a:lnTo>
                      <a:lnTo>
                        <a:pt x="44" y="29"/>
                      </a:lnTo>
                      <a:lnTo>
                        <a:pt x="56" y="3"/>
                      </a:lnTo>
                      <a:lnTo>
                        <a:pt x="58" y="0"/>
                      </a:lnTo>
                      <a:lnTo>
                        <a:pt x="452" y="0"/>
                      </a:lnTo>
                      <a:lnTo>
                        <a:pt x="456" y="10"/>
                      </a:lnTo>
                      <a:lnTo>
                        <a:pt x="470" y="23"/>
                      </a:lnTo>
                      <a:lnTo>
                        <a:pt x="476" y="28"/>
                      </a:lnTo>
                      <a:lnTo>
                        <a:pt x="484" y="46"/>
                      </a:lnTo>
                      <a:lnTo>
                        <a:pt x="490" y="57"/>
                      </a:lnTo>
                      <a:lnTo>
                        <a:pt x="488" y="86"/>
                      </a:lnTo>
                      <a:lnTo>
                        <a:pt x="0" y="86"/>
                      </a:lnTo>
                      <a:lnTo>
                        <a:pt x="1" y="87"/>
                      </a:lnTo>
                      <a:close/>
                    </a:path>
                  </a:pathLst>
                </a:custGeom>
                <a:solidFill>
                  <a:srgbClr val="E1FFFF"/>
                </a:solidFill>
                <a:ln w="9360">
                  <a:solidFill>
                    <a:srgbClr val="E1FFFF"/>
                  </a:solidFill>
                  <a:round/>
                  <a:headEnd/>
                  <a:tailEnd/>
                </a:ln>
              </p:spPr>
              <p:txBody>
                <a:bodyPr wrap="none" anchor="ctr"/>
                <a:lstStyle/>
                <a:p>
                  <a:endParaRPr lang="en-IN" b="1"/>
                </a:p>
              </p:txBody>
            </p:sp>
            <p:sp>
              <p:nvSpPr>
                <p:cNvPr id="12990" name="Freeform 650"/>
                <p:cNvSpPr>
                  <a:spLocks noChangeArrowheads="1"/>
                </p:cNvSpPr>
                <p:nvPr/>
              </p:nvSpPr>
              <p:spPr bwMode="auto">
                <a:xfrm>
                  <a:off x="4031" y="1631"/>
                  <a:ext cx="4" cy="34"/>
                </a:xfrm>
                <a:custGeom>
                  <a:avLst/>
                  <a:gdLst>
                    <a:gd name="T0" fmla="*/ 1 w 8"/>
                    <a:gd name="T1" fmla="*/ 2 h 45"/>
                    <a:gd name="T2" fmla="*/ 1 w 8"/>
                    <a:gd name="T3" fmla="*/ 0 h 45"/>
                    <a:gd name="T4" fmla="*/ 0 w 8"/>
                    <a:gd name="T5" fmla="*/ 2 h 45"/>
                    <a:gd name="T6" fmla="*/ 1 w 8"/>
                    <a:gd name="T7" fmla="*/ 2 h 45"/>
                    <a:gd name="T8" fmla="*/ 0 60000 65536"/>
                    <a:gd name="T9" fmla="*/ 0 60000 65536"/>
                    <a:gd name="T10" fmla="*/ 0 60000 65536"/>
                    <a:gd name="T11" fmla="*/ 0 60000 65536"/>
                    <a:gd name="T12" fmla="*/ 0 w 8"/>
                    <a:gd name="T13" fmla="*/ 0 h 45"/>
                    <a:gd name="T14" fmla="*/ 8 w 8"/>
                    <a:gd name="T15" fmla="*/ 45 h 45"/>
                  </a:gdLst>
                  <a:ahLst/>
                  <a:cxnLst>
                    <a:cxn ang="T8">
                      <a:pos x="T0" y="T1"/>
                    </a:cxn>
                    <a:cxn ang="T9">
                      <a:pos x="T2" y="T3"/>
                    </a:cxn>
                    <a:cxn ang="T10">
                      <a:pos x="T4" y="T5"/>
                    </a:cxn>
                    <a:cxn ang="T11">
                      <a:pos x="T6" y="T7"/>
                    </a:cxn>
                  </a:cxnLst>
                  <a:rect l="T12" t="T13" r="T14" b="T15"/>
                  <a:pathLst>
                    <a:path w="8" h="45">
                      <a:moveTo>
                        <a:pt x="8" y="45"/>
                      </a:moveTo>
                      <a:lnTo>
                        <a:pt x="8" y="0"/>
                      </a:lnTo>
                      <a:lnTo>
                        <a:pt x="0" y="26"/>
                      </a:lnTo>
                      <a:lnTo>
                        <a:pt x="8" y="45"/>
                      </a:lnTo>
                      <a:close/>
                    </a:path>
                  </a:pathLst>
                </a:custGeom>
                <a:solidFill>
                  <a:srgbClr val="E1FFFF"/>
                </a:solidFill>
                <a:ln w="9360">
                  <a:solidFill>
                    <a:srgbClr val="E1FFFF"/>
                  </a:solidFill>
                  <a:round/>
                  <a:headEnd/>
                  <a:tailEnd/>
                </a:ln>
              </p:spPr>
              <p:txBody>
                <a:bodyPr wrap="none" anchor="ctr"/>
                <a:lstStyle/>
                <a:p>
                  <a:endParaRPr lang="en-IN" b="1"/>
                </a:p>
              </p:txBody>
            </p:sp>
            <p:sp>
              <p:nvSpPr>
                <p:cNvPr id="12991" name="Freeform 651"/>
                <p:cNvSpPr>
                  <a:spLocks noChangeArrowheads="1"/>
                </p:cNvSpPr>
                <p:nvPr/>
              </p:nvSpPr>
              <p:spPr bwMode="auto">
                <a:xfrm>
                  <a:off x="1632" y="1677"/>
                  <a:ext cx="8" cy="12"/>
                </a:xfrm>
                <a:custGeom>
                  <a:avLst/>
                  <a:gdLst>
                    <a:gd name="T0" fmla="*/ 1 w 12"/>
                    <a:gd name="T1" fmla="*/ 1 h 19"/>
                    <a:gd name="T2" fmla="*/ 1 w 12"/>
                    <a:gd name="T3" fmla="*/ 0 h 19"/>
                    <a:gd name="T4" fmla="*/ 0 w 12"/>
                    <a:gd name="T5" fmla="*/ 0 h 19"/>
                    <a:gd name="T6" fmla="*/ 1 w 12"/>
                    <a:gd name="T7" fmla="*/ 1 h 19"/>
                    <a:gd name="T8" fmla="*/ 0 60000 65536"/>
                    <a:gd name="T9" fmla="*/ 0 60000 65536"/>
                    <a:gd name="T10" fmla="*/ 0 60000 65536"/>
                    <a:gd name="T11" fmla="*/ 0 60000 65536"/>
                    <a:gd name="T12" fmla="*/ 0 w 12"/>
                    <a:gd name="T13" fmla="*/ 0 h 19"/>
                    <a:gd name="T14" fmla="*/ 12 w 12"/>
                    <a:gd name="T15" fmla="*/ 19 h 19"/>
                  </a:gdLst>
                  <a:ahLst/>
                  <a:cxnLst>
                    <a:cxn ang="T8">
                      <a:pos x="T0" y="T1"/>
                    </a:cxn>
                    <a:cxn ang="T9">
                      <a:pos x="T2" y="T3"/>
                    </a:cxn>
                    <a:cxn ang="T10">
                      <a:pos x="T4" y="T5"/>
                    </a:cxn>
                    <a:cxn ang="T11">
                      <a:pos x="T6" y="T7"/>
                    </a:cxn>
                  </a:cxnLst>
                  <a:rect l="T12" t="T13" r="T14" b="T15"/>
                  <a:pathLst>
                    <a:path w="12" h="19">
                      <a:moveTo>
                        <a:pt x="12" y="19"/>
                      </a:moveTo>
                      <a:lnTo>
                        <a:pt x="12" y="0"/>
                      </a:lnTo>
                      <a:lnTo>
                        <a:pt x="0" y="0"/>
                      </a:lnTo>
                      <a:lnTo>
                        <a:pt x="12" y="19"/>
                      </a:lnTo>
                      <a:close/>
                    </a:path>
                  </a:pathLst>
                </a:custGeom>
                <a:solidFill>
                  <a:srgbClr val="FFFAAA"/>
                </a:solidFill>
                <a:ln w="9360">
                  <a:solidFill>
                    <a:srgbClr val="FFFAAA"/>
                  </a:solidFill>
                  <a:round/>
                  <a:headEnd/>
                  <a:tailEnd/>
                </a:ln>
              </p:spPr>
              <p:txBody>
                <a:bodyPr wrap="none" anchor="ctr"/>
                <a:lstStyle/>
                <a:p>
                  <a:endParaRPr lang="en-IN" b="1"/>
                </a:p>
              </p:txBody>
            </p:sp>
            <p:sp>
              <p:nvSpPr>
                <p:cNvPr id="12992" name="Freeform 652"/>
                <p:cNvSpPr>
                  <a:spLocks noChangeArrowheads="1"/>
                </p:cNvSpPr>
                <p:nvPr/>
              </p:nvSpPr>
              <p:spPr bwMode="auto">
                <a:xfrm>
                  <a:off x="1926" y="1667"/>
                  <a:ext cx="5" cy="30"/>
                </a:xfrm>
                <a:custGeom>
                  <a:avLst/>
                  <a:gdLst>
                    <a:gd name="T0" fmla="*/ 1 w 9"/>
                    <a:gd name="T1" fmla="*/ 1 h 41"/>
                    <a:gd name="T2" fmla="*/ 1 w 9"/>
                    <a:gd name="T3" fmla="*/ 1 h 41"/>
                    <a:gd name="T4" fmla="*/ 0 w 9"/>
                    <a:gd name="T5" fmla="*/ 0 h 41"/>
                    <a:gd name="T6" fmla="*/ 0 w 9"/>
                    <a:gd name="T7" fmla="*/ 1 h 41"/>
                    <a:gd name="T8" fmla="*/ 1 w 9"/>
                    <a:gd name="T9" fmla="*/ 1 h 41"/>
                    <a:gd name="T10" fmla="*/ 0 60000 65536"/>
                    <a:gd name="T11" fmla="*/ 0 60000 65536"/>
                    <a:gd name="T12" fmla="*/ 0 60000 65536"/>
                    <a:gd name="T13" fmla="*/ 0 60000 65536"/>
                    <a:gd name="T14" fmla="*/ 0 60000 65536"/>
                    <a:gd name="T15" fmla="*/ 0 w 9"/>
                    <a:gd name="T16" fmla="*/ 0 h 41"/>
                    <a:gd name="T17" fmla="*/ 9 w 9"/>
                    <a:gd name="T18" fmla="*/ 41 h 41"/>
                  </a:gdLst>
                  <a:ahLst/>
                  <a:cxnLst>
                    <a:cxn ang="T10">
                      <a:pos x="T0" y="T1"/>
                    </a:cxn>
                    <a:cxn ang="T11">
                      <a:pos x="T2" y="T3"/>
                    </a:cxn>
                    <a:cxn ang="T12">
                      <a:pos x="T4" y="T5"/>
                    </a:cxn>
                    <a:cxn ang="T13">
                      <a:pos x="T6" y="T7"/>
                    </a:cxn>
                    <a:cxn ang="T14">
                      <a:pos x="T8" y="T9"/>
                    </a:cxn>
                  </a:cxnLst>
                  <a:rect l="T15" t="T16" r="T17" b="T18"/>
                  <a:pathLst>
                    <a:path w="9" h="41">
                      <a:moveTo>
                        <a:pt x="4" y="41"/>
                      </a:moveTo>
                      <a:lnTo>
                        <a:pt x="9" y="12"/>
                      </a:lnTo>
                      <a:lnTo>
                        <a:pt x="0" y="0"/>
                      </a:lnTo>
                      <a:lnTo>
                        <a:pt x="0" y="41"/>
                      </a:lnTo>
                      <a:lnTo>
                        <a:pt x="4" y="41"/>
                      </a:lnTo>
                      <a:close/>
                    </a:path>
                  </a:pathLst>
                </a:custGeom>
                <a:solidFill>
                  <a:srgbClr val="FFFAAA"/>
                </a:solidFill>
                <a:ln w="9360">
                  <a:solidFill>
                    <a:srgbClr val="FFFAAA"/>
                  </a:solidFill>
                  <a:round/>
                  <a:headEnd/>
                  <a:tailEnd/>
                </a:ln>
              </p:spPr>
              <p:txBody>
                <a:bodyPr wrap="none" anchor="ctr"/>
                <a:lstStyle/>
                <a:p>
                  <a:endParaRPr lang="en-IN" b="1"/>
                </a:p>
              </p:txBody>
            </p:sp>
            <p:sp>
              <p:nvSpPr>
                <p:cNvPr id="12993" name="Freeform 653"/>
                <p:cNvSpPr>
                  <a:spLocks noChangeArrowheads="1"/>
                </p:cNvSpPr>
                <p:nvPr/>
              </p:nvSpPr>
              <p:spPr bwMode="auto">
                <a:xfrm>
                  <a:off x="2023" y="1695"/>
                  <a:ext cx="2" cy="2"/>
                </a:xfrm>
                <a:custGeom>
                  <a:avLst/>
                  <a:gdLst>
                    <a:gd name="T0" fmla="*/ 0 w 6"/>
                    <a:gd name="T1" fmla="*/ 0 h 7"/>
                    <a:gd name="T2" fmla="*/ 0 w 6"/>
                    <a:gd name="T3" fmla="*/ 0 h 7"/>
                    <a:gd name="T4" fmla="*/ 0 w 6"/>
                    <a:gd name="T5" fmla="*/ 0 h 7"/>
                    <a:gd name="T6" fmla="*/ 0 w 6"/>
                    <a:gd name="T7" fmla="*/ 0 h 7"/>
                    <a:gd name="T8" fmla="*/ 0 60000 65536"/>
                    <a:gd name="T9" fmla="*/ 0 60000 65536"/>
                    <a:gd name="T10" fmla="*/ 0 60000 65536"/>
                    <a:gd name="T11" fmla="*/ 0 60000 65536"/>
                    <a:gd name="T12" fmla="*/ 0 w 6"/>
                    <a:gd name="T13" fmla="*/ 0 h 7"/>
                    <a:gd name="T14" fmla="*/ 6 w 6"/>
                    <a:gd name="T15" fmla="*/ 7 h 7"/>
                  </a:gdLst>
                  <a:ahLst/>
                  <a:cxnLst>
                    <a:cxn ang="T8">
                      <a:pos x="T0" y="T1"/>
                    </a:cxn>
                    <a:cxn ang="T9">
                      <a:pos x="T2" y="T3"/>
                    </a:cxn>
                    <a:cxn ang="T10">
                      <a:pos x="T4" y="T5"/>
                    </a:cxn>
                    <a:cxn ang="T11">
                      <a:pos x="T6" y="T7"/>
                    </a:cxn>
                  </a:cxnLst>
                  <a:rect l="T12" t="T13" r="T14" b="T15"/>
                  <a:pathLst>
                    <a:path w="6" h="7">
                      <a:moveTo>
                        <a:pt x="0" y="7"/>
                      </a:moveTo>
                      <a:lnTo>
                        <a:pt x="6" y="0"/>
                      </a:lnTo>
                      <a:lnTo>
                        <a:pt x="6" y="7"/>
                      </a:lnTo>
                      <a:lnTo>
                        <a:pt x="0" y="7"/>
                      </a:lnTo>
                      <a:close/>
                    </a:path>
                  </a:pathLst>
                </a:custGeom>
                <a:solidFill>
                  <a:srgbClr val="FFFAAA"/>
                </a:solidFill>
                <a:ln w="9360">
                  <a:solidFill>
                    <a:srgbClr val="FFFAAA"/>
                  </a:solidFill>
                  <a:round/>
                  <a:headEnd/>
                  <a:tailEnd/>
                </a:ln>
              </p:spPr>
              <p:txBody>
                <a:bodyPr wrap="none" anchor="ctr"/>
                <a:lstStyle/>
                <a:p>
                  <a:endParaRPr lang="en-IN" b="1"/>
                </a:p>
              </p:txBody>
            </p:sp>
            <p:sp>
              <p:nvSpPr>
                <p:cNvPr id="12994" name="Freeform 654"/>
                <p:cNvSpPr>
                  <a:spLocks noChangeArrowheads="1"/>
                </p:cNvSpPr>
                <p:nvPr/>
              </p:nvSpPr>
              <p:spPr bwMode="auto">
                <a:xfrm>
                  <a:off x="3309" y="1673"/>
                  <a:ext cx="1" cy="24"/>
                </a:xfrm>
                <a:custGeom>
                  <a:avLst/>
                  <a:gdLst>
                    <a:gd name="T0" fmla="*/ 0 w 5"/>
                    <a:gd name="T1" fmla="*/ 1 h 33"/>
                    <a:gd name="T2" fmla="*/ 0 w 5"/>
                    <a:gd name="T3" fmla="*/ 1 h 33"/>
                    <a:gd name="T4" fmla="*/ 0 w 5"/>
                    <a:gd name="T5" fmla="*/ 0 h 33"/>
                    <a:gd name="T6" fmla="*/ 0 w 5"/>
                    <a:gd name="T7" fmla="*/ 1 h 33"/>
                    <a:gd name="T8" fmla="*/ 0 w 5"/>
                    <a:gd name="T9" fmla="*/ 1 h 33"/>
                    <a:gd name="T10" fmla="*/ 0 60000 65536"/>
                    <a:gd name="T11" fmla="*/ 0 60000 65536"/>
                    <a:gd name="T12" fmla="*/ 0 60000 65536"/>
                    <a:gd name="T13" fmla="*/ 0 60000 65536"/>
                    <a:gd name="T14" fmla="*/ 0 60000 65536"/>
                    <a:gd name="T15" fmla="*/ 0 w 5"/>
                    <a:gd name="T16" fmla="*/ 0 h 33"/>
                    <a:gd name="T17" fmla="*/ 5 w 5"/>
                    <a:gd name="T18" fmla="*/ 33 h 33"/>
                  </a:gdLst>
                  <a:ahLst/>
                  <a:cxnLst>
                    <a:cxn ang="T10">
                      <a:pos x="T0" y="T1"/>
                    </a:cxn>
                    <a:cxn ang="T11">
                      <a:pos x="T2" y="T3"/>
                    </a:cxn>
                    <a:cxn ang="T12">
                      <a:pos x="T4" y="T5"/>
                    </a:cxn>
                    <a:cxn ang="T13">
                      <a:pos x="T6" y="T7"/>
                    </a:cxn>
                    <a:cxn ang="T14">
                      <a:pos x="T8" y="T9"/>
                    </a:cxn>
                  </a:cxnLst>
                  <a:rect l="T15" t="T16" r="T17" b="T18"/>
                  <a:pathLst>
                    <a:path w="5" h="33">
                      <a:moveTo>
                        <a:pt x="0" y="33"/>
                      </a:moveTo>
                      <a:lnTo>
                        <a:pt x="4" y="4"/>
                      </a:lnTo>
                      <a:lnTo>
                        <a:pt x="5" y="0"/>
                      </a:lnTo>
                      <a:lnTo>
                        <a:pt x="5" y="33"/>
                      </a:lnTo>
                      <a:lnTo>
                        <a:pt x="0" y="33"/>
                      </a:lnTo>
                      <a:close/>
                    </a:path>
                  </a:pathLst>
                </a:custGeom>
                <a:solidFill>
                  <a:srgbClr val="FFFAAA"/>
                </a:solidFill>
                <a:ln w="9360">
                  <a:solidFill>
                    <a:srgbClr val="FFFAAA"/>
                  </a:solidFill>
                  <a:round/>
                  <a:headEnd/>
                  <a:tailEnd/>
                </a:ln>
              </p:spPr>
              <p:txBody>
                <a:bodyPr wrap="none" anchor="ctr"/>
                <a:lstStyle/>
                <a:p>
                  <a:endParaRPr lang="en-IN" b="1"/>
                </a:p>
              </p:txBody>
            </p:sp>
            <p:sp>
              <p:nvSpPr>
                <p:cNvPr id="12995" name="Freeform 655"/>
                <p:cNvSpPr>
                  <a:spLocks noChangeArrowheads="1"/>
                </p:cNvSpPr>
                <p:nvPr/>
              </p:nvSpPr>
              <p:spPr bwMode="auto">
                <a:xfrm>
                  <a:off x="3528" y="1628"/>
                  <a:ext cx="427" cy="69"/>
                </a:xfrm>
                <a:custGeom>
                  <a:avLst/>
                  <a:gdLst>
                    <a:gd name="T0" fmla="*/ 0 w 431"/>
                    <a:gd name="T1" fmla="*/ 2 h 88"/>
                    <a:gd name="T2" fmla="*/ 8 w 431"/>
                    <a:gd name="T3" fmla="*/ 2 h 88"/>
                    <a:gd name="T4" fmla="*/ 9 w 431"/>
                    <a:gd name="T5" fmla="*/ 2 h 88"/>
                    <a:gd name="T6" fmla="*/ 24 w 431"/>
                    <a:gd name="T7" fmla="*/ 2 h 88"/>
                    <a:gd name="T8" fmla="*/ 29 w 431"/>
                    <a:gd name="T9" fmla="*/ 2 h 88"/>
                    <a:gd name="T10" fmla="*/ 36 w 431"/>
                    <a:gd name="T11" fmla="*/ 0 h 88"/>
                    <a:gd name="T12" fmla="*/ 326 w 431"/>
                    <a:gd name="T13" fmla="*/ 0 h 88"/>
                    <a:gd name="T14" fmla="*/ 333 w 431"/>
                    <a:gd name="T15" fmla="*/ 2 h 88"/>
                    <a:gd name="T16" fmla="*/ 335 w 431"/>
                    <a:gd name="T17" fmla="*/ 2 h 88"/>
                    <a:gd name="T18" fmla="*/ 344 w 431"/>
                    <a:gd name="T19" fmla="*/ 2 h 88"/>
                    <a:gd name="T20" fmla="*/ 350 w 431"/>
                    <a:gd name="T21" fmla="*/ 2 h 88"/>
                    <a:gd name="T22" fmla="*/ 348 w 431"/>
                    <a:gd name="T23" fmla="*/ 2 h 88"/>
                    <a:gd name="T24" fmla="*/ 321 w 431"/>
                    <a:gd name="T25" fmla="*/ 2 h 88"/>
                    <a:gd name="T26" fmla="*/ 310 w 431"/>
                    <a:gd name="T27" fmla="*/ 2 h 88"/>
                    <a:gd name="T28" fmla="*/ 297 w 431"/>
                    <a:gd name="T29" fmla="*/ 2 h 88"/>
                    <a:gd name="T30" fmla="*/ 277 w 431"/>
                    <a:gd name="T31" fmla="*/ 2 h 88"/>
                    <a:gd name="T32" fmla="*/ 1 w 431"/>
                    <a:gd name="T33" fmla="*/ 2 h 88"/>
                    <a:gd name="T34" fmla="*/ 0 w 431"/>
                    <a:gd name="T35" fmla="*/ 2 h 8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31"/>
                    <a:gd name="T55" fmla="*/ 0 h 88"/>
                    <a:gd name="T56" fmla="*/ 431 w 431"/>
                    <a:gd name="T57" fmla="*/ 88 h 8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31" h="88">
                      <a:moveTo>
                        <a:pt x="0" y="88"/>
                      </a:moveTo>
                      <a:lnTo>
                        <a:pt x="8" y="59"/>
                      </a:lnTo>
                      <a:lnTo>
                        <a:pt x="9" y="56"/>
                      </a:lnTo>
                      <a:lnTo>
                        <a:pt x="24" y="54"/>
                      </a:lnTo>
                      <a:lnTo>
                        <a:pt x="29" y="29"/>
                      </a:lnTo>
                      <a:lnTo>
                        <a:pt x="36" y="0"/>
                      </a:lnTo>
                      <a:lnTo>
                        <a:pt x="399" y="0"/>
                      </a:lnTo>
                      <a:lnTo>
                        <a:pt x="408" y="25"/>
                      </a:lnTo>
                      <a:lnTo>
                        <a:pt x="411" y="27"/>
                      </a:lnTo>
                      <a:lnTo>
                        <a:pt x="422" y="41"/>
                      </a:lnTo>
                      <a:lnTo>
                        <a:pt x="431" y="55"/>
                      </a:lnTo>
                      <a:lnTo>
                        <a:pt x="428" y="84"/>
                      </a:lnTo>
                      <a:lnTo>
                        <a:pt x="392" y="84"/>
                      </a:lnTo>
                      <a:lnTo>
                        <a:pt x="379" y="73"/>
                      </a:lnTo>
                      <a:lnTo>
                        <a:pt x="365" y="68"/>
                      </a:lnTo>
                      <a:lnTo>
                        <a:pt x="345" y="84"/>
                      </a:lnTo>
                      <a:lnTo>
                        <a:pt x="1" y="84"/>
                      </a:lnTo>
                      <a:lnTo>
                        <a:pt x="0" y="88"/>
                      </a:lnTo>
                      <a:close/>
                    </a:path>
                  </a:pathLst>
                </a:custGeom>
                <a:solidFill>
                  <a:srgbClr val="FFFAAA"/>
                </a:solidFill>
                <a:ln w="9360">
                  <a:solidFill>
                    <a:srgbClr val="FFFAAA"/>
                  </a:solidFill>
                  <a:round/>
                  <a:headEnd/>
                  <a:tailEnd/>
                </a:ln>
              </p:spPr>
              <p:txBody>
                <a:bodyPr wrap="none" anchor="ctr"/>
                <a:lstStyle/>
                <a:p>
                  <a:endParaRPr lang="en-IN" b="1"/>
                </a:p>
              </p:txBody>
            </p:sp>
            <p:sp>
              <p:nvSpPr>
                <p:cNvPr id="12996" name="Freeform 656"/>
                <p:cNvSpPr>
                  <a:spLocks noChangeArrowheads="1"/>
                </p:cNvSpPr>
                <p:nvPr/>
              </p:nvSpPr>
              <p:spPr bwMode="auto">
                <a:xfrm>
                  <a:off x="1616" y="1628"/>
                  <a:ext cx="9" cy="34"/>
                </a:xfrm>
                <a:custGeom>
                  <a:avLst/>
                  <a:gdLst>
                    <a:gd name="T0" fmla="*/ 1 w 13"/>
                    <a:gd name="T1" fmla="*/ 1 h 46"/>
                    <a:gd name="T2" fmla="*/ 1 w 13"/>
                    <a:gd name="T3" fmla="*/ 0 h 46"/>
                    <a:gd name="T4" fmla="*/ 0 w 13"/>
                    <a:gd name="T5" fmla="*/ 0 h 46"/>
                    <a:gd name="T6" fmla="*/ 1 w 13"/>
                    <a:gd name="T7" fmla="*/ 1 h 46"/>
                    <a:gd name="T8" fmla="*/ 1 w 13"/>
                    <a:gd name="T9" fmla="*/ 1 h 46"/>
                    <a:gd name="T10" fmla="*/ 0 60000 65536"/>
                    <a:gd name="T11" fmla="*/ 0 60000 65536"/>
                    <a:gd name="T12" fmla="*/ 0 60000 65536"/>
                    <a:gd name="T13" fmla="*/ 0 60000 65536"/>
                    <a:gd name="T14" fmla="*/ 0 60000 65536"/>
                    <a:gd name="T15" fmla="*/ 0 w 13"/>
                    <a:gd name="T16" fmla="*/ 0 h 46"/>
                    <a:gd name="T17" fmla="*/ 13 w 13"/>
                    <a:gd name="T18" fmla="*/ 46 h 46"/>
                  </a:gdLst>
                  <a:ahLst/>
                  <a:cxnLst>
                    <a:cxn ang="T10">
                      <a:pos x="T0" y="T1"/>
                    </a:cxn>
                    <a:cxn ang="T11">
                      <a:pos x="T2" y="T3"/>
                    </a:cxn>
                    <a:cxn ang="T12">
                      <a:pos x="T4" y="T5"/>
                    </a:cxn>
                    <a:cxn ang="T13">
                      <a:pos x="T6" y="T7"/>
                    </a:cxn>
                    <a:cxn ang="T14">
                      <a:pos x="T8" y="T9"/>
                    </a:cxn>
                  </a:cxnLst>
                  <a:rect l="T15" t="T16" r="T17" b="T18"/>
                  <a:pathLst>
                    <a:path w="13" h="46">
                      <a:moveTo>
                        <a:pt x="13" y="46"/>
                      </a:moveTo>
                      <a:lnTo>
                        <a:pt x="13" y="0"/>
                      </a:lnTo>
                      <a:lnTo>
                        <a:pt x="0" y="0"/>
                      </a:lnTo>
                      <a:lnTo>
                        <a:pt x="9" y="29"/>
                      </a:lnTo>
                      <a:lnTo>
                        <a:pt x="13" y="46"/>
                      </a:lnTo>
                      <a:close/>
                    </a:path>
                  </a:pathLst>
                </a:custGeom>
                <a:solidFill>
                  <a:srgbClr val="FFFAAA"/>
                </a:solidFill>
                <a:ln w="9360">
                  <a:solidFill>
                    <a:srgbClr val="FFFAAA"/>
                  </a:solidFill>
                  <a:round/>
                  <a:headEnd/>
                  <a:tailEnd/>
                </a:ln>
              </p:spPr>
              <p:txBody>
                <a:bodyPr wrap="none" anchor="ctr"/>
                <a:lstStyle/>
                <a:p>
                  <a:endParaRPr lang="en-IN" b="1"/>
                </a:p>
              </p:txBody>
            </p:sp>
            <p:sp>
              <p:nvSpPr>
                <p:cNvPr id="12997" name="Freeform 657"/>
                <p:cNvSpPr>
                  <a:spLocks noChangeArrowheads="1"/>
                </p:cNvSpPr>
                <p:nvPr/>
              </p:nvSpPr>
              <p:spPr bwMode="auto">
                <a:xfrm>
                  <a:off x="1642" y="1677"/>
                  <a:ext cx="0" cy="0"/>
                </a:xfrm>
                <a:custGeom>
                  <a:avLst/>
                  <a:gdLst>
                    <a:gd name="T0" fmla="*/ 0 w 2"/>
                    <a:gd name="T1" fmla="*/ 0 h 5"/>
                    <a:gd name="T2" fmla="*/ 0 w 2"/>
                    <a:gd name="T3" fmla="*/ 0 h 5"/>
                    <a:gd name="T4" fmla="*/ 0 w 2"/>
                    <a:gd name="T5" fmla="*/ 0 h 5"/>
                    <a:gd name="T6" fmla="*/ 0 w 2"/>
                    <a:gd name="T7" fmla="*/ 0 h 5"/>
                    <a:gd name="T8" fmla="*/ 0 60000 65536"/>
                    <a:gd name="T9" fmla="*/ 0 60000 65536"/>
                    <a:gd name="T10" fmla="*/ 0 60000 65536"/>
                    <a:gd name="T11" fmla="*/ 0 60000 65536"/>
                    <a:gd name="T12" fmla="*/ 0 w 2"/>
                    <a:gd name="T13" fmla="*/ 0 h 5"/>
                    <a:gd name="T14" fmla="*/ 2 w 2"/>
                    <a:gd name="T15" fmla="*/ 5 h 5"/>
                  </a:gdLst>
                  <a:ahLst/>
                  <a:cxnLst>
                    <a:cxn ang="T8">
                      <a:pos x="T0" y="T1"/>
                    </a:cxn>
                    <a:cxn ang="T9">
                      <a:pos x="T2" y="T3"/>
                    </a:cxn>
                    <a:cxn ang="T10">
                      <a:pos x="T4" y="T5"/>
                    </a:cxn>
                    <a:cxn ang="T11">
                      <a:pos x="T6" y="T7"/>
                    </a:cxn>
                  </a:cxnLst>
                  <a:rect l="T12" t="T13" r="T14" b="T15"/>
                  <a:pathLst>
                    <a:path w="2" h="5">
                      <a:moveTo>
                        <a:pt x="2" y="5"/>
                      </a:moveTo>
                      <a:lnTo>
                        <a:pt x="2" y="0"/>
                      </a:lnTo>
                      <a:lnTo>
                        <a:pt x="0" y="0"/>
                      </a:lnTo>
                      <a:lnTo>
                        <a:pt x="2" y="5"/>
                      </a:lnTo>
                      <a:close/>
                    </a:path>
                  </a:pathLst>
                </a:custGeom>
                <a:solidFill>
                  <a:srgbClr val="FFE878"/>
                </a:solidFill>
                <a:ln w="9360">
                  <a:solidFill>
                    <a:srgbClr val="FFE878"/>
                  </a:solidFill>
                  <a:round/>
                  <a:headEnd/>
                  <a:tailEnd/>
                </a:ln>
              </p:spPr>
              <p:txBody>
                <a:bodyPr wrap="none" anchor="ctr"/>
                <a:lstStyle/>
                <a:p>
                  <a:endParaRPr lang="en-IN" b="1"/>
                </a:p>
              </p:txBody>
            </p:sp>
            <p:sp>
              <p:nvSpPr>
                <p:cNvPr id="12998" name="Freeform 658"/>
                <p:cNvSpPr>
                  <a:spLocks noChangeArrowheads="1"/>
                </p:cNvSpPr>
                <p:nvPr/>
              </p:nvSpPr>
              <p:spPr bwMode="auto">
                <a:xfrm>
                  <a:off x="3589" y="1628"/>
                  <a:ext cx="324" cy="68"/>
                </a:xfrm>
                <a:custGeom>
                  <a:avLst/>
                  <a:gdLst>
                    <a:gd name="T0" fmla="*/ 36 w 328"/>
                    <a:gd name="T1" fmla="*/ 2 h 86"/>
                    <a:gd name="T2" fmla="*/ 41 w 328"/>
                    <a:gd name="T3" fmla="*/ 2 h 86"/>
                    <a:gd name="T4" fmla="*/ 44 w 328"/>
                    <a:gd name="T5" fmla="*/ 2 h 86"/>
                    <a:gd name="T6" fmla="*/ 53 w 328"/>
                    <a:gd name="T7" fmla="*/ 2 h 86"/>
                    <a:gd name="T8" fmla="*/ 58 w 328"/>
                    <a:gd name="T9" fmla="*/ 2 h 86"/>
                    <a:gd name="T10" fmla="*/ 62 w 328"/>
                    <a:gd name="T11" fmla="*/ 2 h 86"/>
                    <a:gd name="T12" fmla="*/ 72 w 328"/>
                    <a:gd name="T13" fmla="*/ 2 h 86"/>
                    <a:gd name="T14" fmla="*/ 78 w 328"/>
                    <a:gd name="T15" fmla="*/ 2 h 86"/>
                    <a:gd name="T16" fmla="*/ 191 w 328"/>
                    <a:gd name="T17" fmla="*/ 2 h 86"/>
                    <a:gd name="T18" fmla="*/ 193 w 328"/>
                    <a:gd name="T19" fmla="*/ 2 h 86"/>
                    <a:gd name="T20" fmla="*/ 202 w 328"/>
                    <a:gd name="T21" fmla="*/ 2 h 86"/>
                    <a:gd name="T22" fmla="*/ 208 w 328"/>
                    <a:gd name="T23" fmla="*/ 2 h 86"/>
                    <a:gd name="T24" fmla="*/ 215 w 328"/>
                    <a:gd name="T25" fmla="*/ 2 h 86"/>
                    <a:gd name="T26" fmla="*/ 229 w 328"/>
                    <a:gd name="T27" fmla="*/ 2 h 86"/>
                    <a:gd name="T28" fmla="*/ 239 w 328"/>
                    <a:gd name="T29" fmla="*/ 2 h 86"/>
                    <a:gd name="T30" fmla="*/ 248 w 328"/>
                    <a:gd name="T31" fmla="*/ 2 h 86"/>
                    <a:gd name="T32" fmla="*/ 251 w 328"/>
                    <a:gd name="T33" fmla="*/ 2 h 86"/>
                    <a:gd name="T34" fmla="*/ 251 w 328"/>
                    <a:gd name="T35" fmla="*/ 0 h 86"/>
                    <a:gd name="T36" fmla="*/ 0 w 328"/>
                    <a:gd name="T37" fmla="*/ 0 h 86"/>
                    <a:gd name="T38" fmla="*/ 1 w 328"/>
                    <a:gd name="T39" fmla="*/ 2 h 86"/>
                    <a:gd name="T40" fmla="*/ 4 w 328"/>
                    <a:gd name="T41" fmla="*/ 2 h 86"/>
                    <a:gd name="T42" fmla="*/ 18 w 328"/>
                    <a:gd name="T43" fmla="*/ 2 h 86"/>
                    <a:gd name="T44" fmla="*/ 22 w 328"/>
                    <a:gd name="T45" fmla="*/ 2 h 86"/>
                    <a:gd name="T46" fmla="*/ 32 w 328"/>
                    <a:gd name="T47" fmla="*/ 2 h 86"/>
                    <a:gd name="T48" fmla="*/ 36 w 328"/>
                    <a:gd name="T49" fmla="*/ 2 h 8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28"/>
                    <a:gd name="T76" fmla="*/ 0 h 86"/>
                    <a:gd name="T77" fmla="*/ 328 w 328"/>
                    <a:gd name="T78" fmla="*/ 86 h 8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28" h="86">
                      <a:moveTo>
                        <a:pt x="36" y="78"/>
                      </a:moveTo>
                      <a:lnTo>
                        <a:pt x="50" y="83"/>
                      </a:lnTo>
                      <a:lnTo>
                        <a:pt x="65" y="69"/>
                      </a:lnTo>
                      <a:lnTo>
                        <a:pt x="74" y="58"/>
                      </a:lnTo>
                      <a:lnTo>
                        <a:pt x="79" y="55"/>
                      </a:lnTo>
                      <a:lnTo>
                        <a:pt x="84" y="58"/>
                      </a:lnTo>
                      <a:lnTo>
                        <a:pt x="94" y="72"/>
                      </a:lnTo>
                      <a:lnTo>
                        <a:pt x="100" y="86"/>
                      </a:lnTo>
                      <a:lnTo>
                        <a:pt x="253" y="86"/>
                      </a:lnTo>
                      <a:lnTo>
                        <a:pt x="256" y="84"/>
                      </a:lnTo>
                      <a:lnTo>
                        <a:pt x="270" y="61"/>
                      </a:lnTo>
                      <a:lnTo>
                        <a:pt x="276" y="57"/>
                      </a:lnTo>
                      <a:lnTo>
                        <a:pt x="284" y="53"/>
                      </a:lnTo>
                      <a:lnTo>
                        <a:pt x="299" y="47"/>
                      </a:lnTo>
                      <a:lnTo>
                        <a:pt x="313" y="43"/>
                      </a:lnTo>
                      <a:lnTo>
                        <a:pt x="324" y="29"/>
                      </a:lnTo>
                      <a:lnTo>
                        <a:pt x="328" y="17"/>
                      </a:lnTo>
                      <a:lnTo>
                        <a:pt x="328" y="0"/>
                      </a:lnTo>
                      <a:lnTo>
                        <a:pt x="0" y="0"/>
                      </a:lnTo>
                      <a:lnTo>
                        <a:pt x="1" y="29"/>
                      </a:lnTo>
                      <a:lnTo>
                        <a:pt x="4" y="36"/>
                      </a:lnTo>
                      <a:lnTo>
                        <a:pt x="18" y="54"/>
                      </a:lnTo>
                      <a:lnTo>
                        <a:pt x="22" y="58"/>
                      </a:lnTo>
                      <a:lnTo>
                        <a:pt x="32" y="78"/>
                      </a:lnTo>
                      <a:lnTo>
                        <a:pt x="36" y="78"/>
                      </a:lnTo>
                      <a:close/>
                    </a:path>
                  </a:pathLst>
                </a:custGeom>
                <a:solidFill>
                  <a:srgbClr val="FFE878"/>
                </a:solidFill>
                <a:ln w="9360">
                  <a:solidFill>
                    <a:srgbClr val="FFE878"/>
                  </a:solidFill>
                  <a:round/>
                  <a:headEnd/>
                  <a:tailEnd/>
                </a:ln>
              </p:spPr>
              <p:txBody>
                <a:bodyPr wrap="none" anchor="ctr"/>
                <a:lstStyle/>
                <a:p>
                  <a:endParaRPr lang="en-IN" b="1"/>
                </a:p>
              </p:txBody>
            </p:sp>
            <p:sp>
              <p:nvSpPr>
                <p:cNvPr id="12999" name="Freeform 659"/>
                <p:cNvSpPr>
                  <a:spLocks noChangeArrowheads="1"/>
                </p:cNvSpPr>
                <p:nvPr/>
              </p:nvSpPr>
              <p:spPr bwMode="auto">
                <a:xfrm>
                  <a:off x="1621" y="1629"/>
                  <a:ext cx="5" cy="12"/>
                </a:xfrm>
                <a:custGeom>
                  <a:avLst/>
                  <a:gdLst>
                    <a:gd name="T0" fmla="*/ 1 w 9"/>
                    <a:gd name="T1" fmla="*/ 1 h 19"/>
                    <a:gd name="T2" fmla="*/ 1 w 9"/>
                    <a:gd name="T3" fmla="*/ 0 h 19"/>
                    <a:gd name="T4" fmla="*/ 0 w 9"/>
                    <a:gd name="T5" fmla="*/ 0 h 19"/>
                    <a:gd name="T6" fmla="*/ 1 w 9"/>
                    <a:gd name="T7" fmla="*/ 1 h 19"/>
                    <a:gd name="T8" fmla="*/ 0 60000 65536"/>
                    <a:gd name="T9" fmla="*/ 0 60000 65536"/>
                    <a:gd name="T10" fmla="*/ 0 60000 65536"/>
                    <a:gd name="T11" fmla="*/ 0 60000 65536"/>
                    <a:gd name="T12" fmla="*/ 0 w 9"/>
                    <a:gd name="T13" fmla="*/ 0 h 19"/>
                    <a:gd name="T14" fmla="*/ 9 w 9"/>
                    <a:gd name="T15" fmla="*/ 19 h 19"/>
                  </a:gdLst>
                  <a:ahLst/>
                  <a:cxnLst>
                    <a:cxn ang="T8">
                      <a:pos x="T0" y="T1"/>
                    </a:cxn>
                    <a:cxn ang="T9">
                      <a:pos x="T2" y="T3"/>
                    </a:cxn>
                    <a:cxn ang="T10">
                      <a:pos x="T4" y="T5"/>
                    </a:cxn>
                    <a:cxn ang="T11">
                      <a:pos x="T6" y="T7"/>
                    </a:cxn>
                  </a:cxnLst>
                  <a:rect l="T12" t="T13" r="T14" b="T15"/>
                  <a:pathLst>
                    <a:path w="9" h="19">
                      <a:moveTo>
                        <a:pt x="9" y="19"/>
                      </a:moveTo>
                      <a:lnTo>
                        <a:pt x="9" y="0"/>
                      </a:lnTo>
                      <a:lnTo>
                        <a:pt x="0" y="0"/>
                      </a:lnTo>
                      <a:lnTo>
                        <a:pt x="9" y="19"/>
                      </a:lnTo>
                      <a:close/>
                    </a:path>
                  </a:pathLst>
                </a:custGeom>
                <a:solidFill>
                  <a:srgbClr val="FFE878"/>
                </a:solidFill>
                <a:ln w="9360">
                  <a:solidFill>
                    <a:srgbClr val="FFE878"/>
                  </a:solidFill>
                  <a:round/>
                  <a:headEnd/>
                  <a:tailEnd/>
                </a:ln>
              </p:spPr>
              <p:txBody>
                <a:bodyPr wrap="none" anchor="ctr"/>
                <a:lstStyle/>
                <a:p>
                  <a:endParaRPr lang="en-IN" b="1"/>
                </a:p>
              </p:txBody>
            </p:sp>
            <p:sp>
              <p:nvSpPr>
                <p:cNvPr id="13000" name="Freeform 660"/>
                <p:cNvSpPr>
                  <a:spLocks noChangeArrowheads="1"/>
                </p:cNvSpPr>
                <p:nvPr/>
              </p:nvSpPr>
              <p:spPr bwMode="auto">
                <a:xfrm>
                  <a:off x="3625" y="1630"/>
                  <a:ext cx="268" cy="43"/>
                </a:xfrm>
                <a:custGeom>
                  <a:avLst/>
                  <a:gdLst>
                    <a:gd name="T0" fmla="*/ 30 w 272"/>
                    <a:gd name="T1" fmla="*/ 2 h 57"/>
                    <a:gd name="T2" fmla="*/ 34 w 272"/>
                    <a:gd name="T3" fmla="*/ 2 h 57"/>
                    <a:gd name="T4" fmla="*/ 38 w 272"/>
                    <a:gd name="T5" fmla="*/ 2 h 57"/>
                    <a:gd name="T6" fmla="*/ 51 w 272"/>
                    <a:gd name="T7" fmla="*/ 2 h 57"/>
                    <a:gd name="T8" fmla="*/ 66 w 272"/>
                    <a:gd name="T9" fmla="*/ 2 h 57"/>
                    <a:gd name="T10" fmla="*/ 80 w 272"/>
                    <a:gd name="T11" fmla="*/ 2 h 57"/>
                    <a:gd name="T12" fmla="*/ 87 w 272"/>
                    <a:gd name="T13" fmla="*/ 2 h 57"/>
                    <a:gd name="T14" fmla="*/ 95 w 272"/>
                    <a:gd name="T15" fmla="*/ 2 h 57"/>
                    <a:gd name="T16" fmla="*/ 99 w 272"/>
                    <a:gd name="T17" fmla="*/ 2 h 57"/>
                    <a:gd name="T18" fmla="*/ 113 w 272"/>
                    <a:gd name="T19" fmla="*/ 2 h 57"/>
                    <a:gd name="T20" fmla="*/ 127 w 272"/>
                    <a:gd name="T21" fmla="*/ 2 h 57"/>
                    <a:gd name="T22" fmla="*/ 137 w 272"/>
                    <a:gd name="T23" fmla="*/ 2 h 57"/>
                    <a:gd name="T24" fmla="*/ 147 w 272"/>
                    <a:gd name="T25" fmla="*/ 2 h 57"/>
                    <a:gd name="T26" fmla="*/ 155 w 272"/>
                    <a:gd name="T27" fmla="*/ 2 h 57"/>
                    <a:gd name="T28" fmla="*/ 165 w 272"/>
                    <a:gd name="T29" fmla="*/ 2 h 57"/>
                    <a:gd name="T30" fmla="*/ 177 w 272"/>
                    <a:gd name="T31" fmla="*/ 2 h 57"/>
                    <a:gd name="T32" fmla="*/ 187 w 272"/>
                    <a:gd name="T33" fmla="*/ 2 h 57"/>
                    <a:gd name="T34" fmla="*/ 196 w 272"/>
                    <a:gd name="T35" fmla="*/ 0 h 57"/>
                    <a:gd name="T36" fmla="*/ 0 w 272"/>
                    <a:gd name="T37" fmla="*/ 0 h 57"/>
                    <a:gd name="T38" fmla="*/ 8 w 272"/>
                    <a:gd name="T39" fmla="*/ 2 h 57"/>
                    <a:gd name="T40" fmla="*/ 20 w 272"/>
                    <a:gd name="T41" fmla="*/ 2 h 57"/>
                    <a:gd name="T42" fmla="*/ 23 w 272"/>
                    <a:gd name="T43" fmla="*/ 2 h 57"/>
                    <a:gd name="T44" fmla="*/ 30 w 272"/>
                    <a:gd name="T45" fmla="*/ 2 h 5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72"/>
                    <a:gd name="T70" fmla="*/ 0 h 57"/>
                    <a:gd name="T71" fmla="*/ 272 w 272"/>
                    <a:gd name="T72" fmla="*/ 57 h 5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72" h="57">
                      <a:moveTo>
                        <a:pt x="30" y="29"/>
                      </a:moveTo>
                      <a:lnTo>
                        <a:pt x="44" y="30"/>
                      </a:lnTo>
                      <a:lnTo>
                        <a:pt x="59" y="30"/>
                      </a:lnTo>
                      <a:lnTo>
                        <a:pt x="73" y="38"/>
                      </a:lnTo>
                      <a:lnTo>
                        <a:pt x="88" y="50"/>
                      </a:lnTo>
                      <a:lnTo>
                        <a:pt x="102" y="56"/>
                      </a:lnTo>
                      <a:lnTo>
                        <a:pt x="116" y="57"/>
                      </a:lnTo>
                      <a:lnTo>
                        <a:pt x="131" y="50"/>
                      </a:lnTo>
                      <a:lnTo>
                        <a:pt x="145" y="50"/>
                      </a:lnTo>
                      <a:lnTo>
                        <a:pt x="160" y="55"/>
                      </a:lnTo>
                      <a:lnTo>
                        <a:pt x="174" y="53"/>
                      </a:lnTo>
                      <a:lnTo>
                        <a:pt x="188" y="55"/>
                      </a:lnTo>
                      <a:lnTo>
                        <a:pt x="203" y="52"/>
                      </a:lnTo>
                      <a:lnTo>
                        <a:pt x="217" y="38"/>
                      </a:lnTo>
                      <a:lnTo>
                        <a:pt x="232" y="34"/>
                      </a:lnTo>
                      <a:lnTo>
                        <a:pt x="246" y="27"/>
                      </a:lnTo>
                      <a:lnTo>
                        <a:pt x="260" y="14"/>
                      </a:lnTo>
                      <a:lnTo>
                        <a:pt x="272" y="0"/>
                      </a:lnTo>
                      <a:lnTo>
                        <a:pt x="0" y="0"/>
                      </a:lnTo>
                      <a:lnTo>
                        <a:pt x="8" y="12"/>
                      </a:lnTo>
                      <a:lnTo>
                        <a:pt x="20" y="29"/>
                      </a:lnTo>
                      <a:lnTo>
                        <a:pt x="23" y="32"/>
                      </a:lnTo>
                      <a:lnTo>
                        <a:pt x="30" y="29"/>
                      </a:lnTo>
                      <a:close/>
                    </a:path>
                  </a:pathLst>
                </a:custGeom>
                <a:solidFill>
                  <a:srgbClr val="FFC03C"/>
                </a:solidFill>
                <a:ln w="9360">
                  <a:solidFill>
                    <a:srgbClr val="FFC03C"/>
                  </a:solidFill>
                  <a:round/>
                  <a:headEnd/>
                  <a:tailEnd/>
                </a:ln>
              </p:spPr>
              <p:txBody>
                <a:bodyPr wrap="none" anchor="ctr"/>
                <a:lstStyle/>
                <a:p>
                  <a:endParaRPr lang="en-IN" b="1"/>
                </a:p>
              </p:txBody>
            </p:sp>
            <p:sp>
              <p:nvSpPr>
                <p:cNvPr id="13001" name="Freeform 661"/>
                <p:cNvSpPr>
                  <a:spLocks noChangeArrowheads="1"/>
                </p:cNvSpPr>
                <p:nvPr/>
              </p:nvSpPr>
              <p:spPr bwMode="auto">
                <a:xfrm>
                  <a:off x="3721" y="1628"/>
                  <a:ext cx="108" cy="6"/>
                </a:xfrm>
                <a:custGeom>
                  <a:avLst/>
                  <a:gdLst>
                    <a:gd name="T0" fmla="*/ 7 w 112"/>
                    <a:gd name="T1" fmla="*/ 1 h 12"/>
                    <a:gd name="T2" fmla="*/ 14 w 112"/>
                    <a:gd name="T3" fmla="*/ 1 h 12"/>
                    <a:gd name="T4" fmla="*/ 14 w 112"/>
                    <a:gd name="T5" fmla="*/ 1 h 12"/>
                    <a:gd name="T6" fmla="*/ 25 w 112"/>
                    <a:gd name="T7" fmla="*/ 1 h 12"/>
                    <a:gd name="T8" fmla="*/ 37 w 112"/>
                    <a:gd name="T9" fmla="*/ 1 h 12"/>
                    <a:gd name="T10" fmla="*/ 41 w 112"/>
                    <a:gd name="T11" fmla="*/ 1 h 12"/>
                    <a:gd name="T12" fmla="*/ 49 w 112"/>
                    <a:gd name="T13" fmla="*/ 1 h 12"/>
                    <a:gd name="T14" fmla="*/ 50 w 112"/>
                    <a:gd name="T15" fmla="*/ 0 h 12"/>
                    <a:gd name="T16" fmla="*/ 0 w 112"/>
                    <a:gd name="T17" fmla="*/ 0 h 12"/>
                    <a:gd name="T18" fmla="*/ 6 w 112"/>
                    <a:gd name="T19" fmla="*/ 1 h 12"/>
                    <a:gd name="T20" fmla="*/ 7 w 112"/>
                    <a:gd name="T21" fmla="*/ 1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2"/>
                    <a:gd name="T34" fmla="*/ 0 h 12"/>
                    <a:gd name="T35" fmla="*/ 112 w 112"/>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2" h="12">
                      <a:moveTo>
                        <a:pt x="7" y="2"/>
                      </a:moveTo>
                      <a:lnTo>
                        <a:pt x="22" y="1"/>
                      </a:lnTo>
                      <a:lnTo>
                        <a:pt x="36" y="7"/>
                      </a:lnTo>
                      <a:lnTo>
                        <a:pt x="50" y="10"/>
                      </a:lnTo>
                      <a:lnTo>
                        <a:pt x="80" y="12"/>
                      </a:lnTo>
                      <a:lnTo>
                        <a:pt x="95" y="10"/>
                      </a:lnTo>
                      <a:lnTo>
                        <a:pt x="109" y="2"/>
                      </a:lnTo>
                      <a:lnTo>
                        <a:pt x="112" y="0"/>
                      </a:lnTo>
                      <a:lnTo>
                        <a:pt x="0" y="0"/>
                      </a:lnTo>
                      <a:lnTo>
                        <a:pt x="6" y="2"/>
                      </a:lnTo>
                      <a:lnTo>
                        <a:pt x="7" y="2"/>
                      </a:lnTo>
                      <a:close/>
                    </a:path>
                  </a:pathLst>
                </a:custGeom>
                <a:solidFill>
                  <a:srgbClr val="FFA000"/>
                </a:solidFill>
                <a:ln w="9360">
                  <a:solidFill>
                    <a:srgbClr val="FFA000"/>
                  </a:solidFill>
                  <a:round/>
                  <a:headEnd/>
                  <a:tailEnd/>
                </a:ln>
              </p:spPr>
              <p:txBody>
                <a:bodyPr wrap="none" anchor="ctr"/>
                <a:lstStyle/>
                <a:p>
                  <a:endParaRPr lang="en-IN" b="1"/>
                </a:p>
              </p:txBody>
            </p:sp>
            <p:sp>
              <p:nvSpPr>
                <p:cNvPr id="13002" name="Freeform 662"/>
                <p:cNvSpPr>
                  <a:spLocks noChangeArrowheads="1"/>
                </p:cNvSpPr>
                <p:nvPr/>
              </p:nvSpPr>
              <p:spPr bwMode="auto">
                <a:xfrm>
                  <a:off x="1982" y="1674"/>
                  <a:ext cx="5" cy="1"/>
                </a:xfrm>
                <a:custGeom>
                  <a:avLst/>
                  <a:gdLst>
                    <a:gd name="T0" fmla="*/ 1 w 9"/>
                    <a:gd name="T1" fmla="*/ 0 h 6"/>
                    <a:gd name="T2" fmla="*/ 1 w 9"/>
                    <a:gd name="T3" fmla="*/ 0 h 6"/>
                    <a:gd name="T4" fmla="*/ 1 w 9"/>
                    <a:gd name="T5" fmla="*/ 0 h 6"/>
                    <a:gd name="T6" fmla="*/ 0 w 9"/>
                    <a:gd name="T7" fmla="*/ 0 h 6"/>
                    <a:gd name="T8" fmla="*/ 1 w 9"/>
                    <a:gd name="T9" fmla="*/ 0 h 6"/>
                    <a:gd name="T10" fmla="*/ 0 60000 65536"/>
                    <a:gd name="T11" fmla="*/ 0 60000 65536"/>
                    <a:gd name="T12" fmla="*/ 0 60000 65536"/>
                    <a:gd name="T13" fmla="*/ 0 60000 65536"/>
                    <a:gd name="T14" fmla="*/ 0 60000 65536"/>
                    <a:gd name="T15" fmla="*/ 0 w 9"/>
                    <a:gd name="T16" fmla="*/ 0 h 6"/>
                    <a:gd name="T17" fmla="*/ 9 w 9"/>
                    <a:gd name="T18" fmla="*/ 6 h 6"/>
                  </a:gdLst>
                  <a:ahLst/>
                  <a:cxnLst>
                    <a:cxn ang="T10">
                      <a:pos x="T0" y="T1"/>
                    </a:cxn>
                    <a:cxn ang="T11">
                      <a:pos x="T2" y="T3"/>
                    </a:cxn>
                    <a:cxn ang="T12">
                      <a:pos x="T4" y="T5"/>
                    </a:cxn>
                    <a:cxn ang="T13">
                      <a:pos x="T6" y="T7"/>
                    </a:cxn>
                    <a:cxn ang="T14">
                      <a:pos x="T8" y="T9"/>
                    </a:cxn>
                  </a:cxnLst>
                  <a:rect l="T15" t="T16" r="T17" b="T18"/>
                  <a:pathLst>
                    <a:path w="9" h="6">
                      <a:moveTo>
                        <a:pt x="2" y="6"/>
                      </a:moveTo>
                      <a:lnTo>
                        <a:pt x="9" y="3"/>
                      </a:lnTo>
                      <a:lnTo>
                        <a:pt x="2" y="0"/>
                      </a:lnTo>
                      <a:lnTo>
                        <a:pt x="0" y="3"/>
                      </a:lnTo>
                      <a:lnTo>
                        <a:pt x="2" y="6"/>
                      </a:lnTo>
                      <a:close/>
                    </a:path>
                  </a:pathLst>
                </a:custGeom>
                <a:solidFill>
                  <a:srgbClr val="B4F0FA"/>
                </a:solidFill>
                <a:ln w="9360">
                  <a:solidFill>
                    <a:srgbClr val="B4F0FA"/>
                  </a:solidFill>
                  <a:round/>
                  <a:headEnd/>
                  <a:tailEnd/>
                </a:ln>
              </p:spPr>
              <p:txBody>
                <a:bodyPr wrap="none" anchor="ctr"/>
                <a:lstStyle/>
                <a:p>
                  <a:endParaRPr lang="en-IN" b="1"/>
                </a:p>
              </p:txBody>
            </p:sp>
            <p:sp>
              <p:nvSpPr>
                <p:cNvPr id="13003" name="Freeform 663"/>
                <p:cNvSpPr>
                  <a:spLocks noChangeArrowheads="1"/>
                </p:cNvSpPr>
                <p:nvPr/>
              </p:nvSpPr>
              <p:spPr bwMode="auto">
                <a:xfrm>
                  <a:off x="1171" y="1556"/>
                  <a:ext cx="130" cy="69"/>
                </a:xfrm>
                <a:custGeom>
                  <a:avLst/>
                  <a:gdLst>
                    <a:gd name="T0" fmla="*/ 16 w 134"/>
                    <a:gd name="T1" fmla="*/ 2 h 88"/>
                    <a:gd name="T2" fmla="*/ 69 w 134"/>
                    <a:gd name="T3" fmla="*/ 2 h 88"/>
                    <a:gd name="T4" fmla="*/ 69 w 134"/>
                    <a:gd name="T5" fmla="*/ 2 h 88"/>
                    <a:gd name="T6" fmla="*/ 52 w 134"/>
                    <a:gd name="T7" fmla="*/ 2 h 88"/>
                    <a:gd name="T8" fmla="*/ 52 w 134"/>
                    <a:gd name="T9" fmla="*/ 0 h 88"/>
                    <a:gd name="T10" fmla="*/ 0 w 134"/>
                    <a:gd name="T11" fmla="*/ 0 h 88"/>
                    <a:gd name="T12" fmla="*/ 0 w 134"/>
                    <a:gd name="T13" fmla="*/ 2 h 88"/>
                    <a:gd name="T14" fmla="*/ 15 w 134"/>
                    <a:gd name="T15" fmla="*/ 2 h 88"/>
                    <a:gd name="T16" fmla="*/ 15 w 134"/>
                    <a:gd name="T17" fmla="*/ 2 h 88"/>
                    <a:gd name="T18" fmla="*/ 16 w 134"/>
                    <a:gd name="T19" fmla="*/ 2 h 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4"/>
                    <a:gd name="T31" fmla="*/ 0 h 88"/>
                    <a:gd name="T32" fmla="*/ 134 w 134"/>
                    <a:gd name="T33" fmla="*/ 88 h 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4" h="88">
                      <a:moveTo>
                        <a:pt x="30" y="87"/>
                      </a:moveTo>
                      <a:lnTo>
                        <a:pt x="134" y="87"/>
                      </a:lnTo>
                      <a:lnTo>
                        <a:pt x="134" y="58"/>
                      </a:lnTo>
                      <a:lnTo>
                        <a:pt x="104" y="58"/>
                      </a:lnTo>
                      <a:lnTo>
                        <a:pt x="104" y="0"/>
                      </a:lnTo>
                      <a:lnTo>
                        <a:pt x="0" y="0"/>
                      </a:lnTo>
                      <a:lnTo>
                        <a:pt x="0" y="30"/>
                      </a:lnTo>
                      <a:lnTo>
                        <a:pt x="15" y="30"/>
                      </a:lnTo>
                      <a:lnTo>
                        <a:pt x="15" y="88"/>
                      </a:lnTo>
                      <a:lnTo>
                        <a:pt x="30" y="87"/>
                      </a:lnTo>
                      <a:close/>
                    </a:path>
                  </a:pathLst>
                </a:custGeom>
                <a:solidFill>
                  <a:srgbClr val="1464D2"/>
                </a:solidFill>
                <a:ln w="9360">
                  <a:solidFill>
                    <a:srgbClr val="1464D2"/>
                  </a:solidFill>
                  <a:round/>
                  <a:headEnd/>
                  <a:tailEnd/>
                </a:ln>
              </p:spPr>
              <p:txBody>
                <a:bodyPr wrap="none" anchor="ctr"/>
                <a:lstStyle/>
                <a:p>
                  <a:endParaRPr lang="en-IN" b="1"/>
                </a:p>
              </p:txBody>
            </p:sp>
            <p:sp>
              <p:nvSpPr>
                <p:cNvPr id="13004" name="Freeform 664"/>
                <p:cNvSpPr>
                  <a:spLocks noChangeArrowheads="1"/>
                </p:cNvSpPr>
                <p:nvPr/>
              </p:nvSpPr>
              <p:spPr bwMode="auto">
                <a:xfrm>
                  <a:off x="1971" y="1580"/>
                  <a:ext cx="55" cy="44"/>
                </a:xfrm>
                <a:custGeom>
                  <a:avLst/>
                  <a:gdLst>
                    <a:gd name="T0" fmla="*/ 7 w 59"/>
                    <a:gd name="T1" fmla="*/ 2 h 58"/>
                    <a:gd name="T2" fmla="*/ 13 w 59"/>
                    <a:gd name="T3" fmla="*/ 2 h 58"/>
                    <a:gd name="T4" fmla="*/ 13 w 59"/>
                    <a:gd name="T5" fmla="*/ 0 h 58"/>
                    <a:gd name="T6" fmla="*/ 9 w 59"/>
                    <a:gd name="T7" fmla="*/ 0 h 58"/>
                    <a:gd name="T8" fmla="*/ 9 w 59"/>
                    <a:gd name="T9" fmla="*/ 2 h 58"/>
                    <a:gd name="T10" fmla="*/ 0 w 59"/>
                    <a:gd name="T11" fmla="*/ 2 h 58"/>
                    <a:gd name="T12" fmla="*/ 0 w 59"/>
                    <a:gd name="T13" fmla="*/ 2 h 58"/>
                    <a:gd name="T14" fmla="*/ 7 w 59"/>
                    <a:gd name="T15" fmla="*/ 2 h 58"/>
                    <a:gd name="T16" fmla="*/ 0 60000 65536"/>
                    <a:gd name="T17" fmla="*/ 0 60000 65536"/>
                    <a:gd name="T18" fmla="*/ 0 60000 65536"/>
                    <a:gd name="T19" fmla="*/ 0 60000 65536"/>
                    <a:gd name="T20" fmla="*/ 0 60000 65536"/>
                    <a:gd name="T21" fmla="*/ 0 60000 65536"/>
                    <a:gd name="T22" fmla="*/ 0 60000 65536"/>
                    <a:gd name="T23" fmla="*/ 0 60000 65536"/>
                    <a:gd name="T24" fmla="*/ 0 w 59"/>
                    <a:gd name="T25" fmla="*/ 0 h 58"/>
                    <a:gd name="T26" fmla="*/ 59 w 59"/>
                    <a:gd name="T27" fmla="*/ 58 h 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 h="58">
                      <a:moveTo>
                        <a:pt x="14" y="58"/>
                      </a:moveTo>
                      <a:lnTo>
                        <a:pt x="59" y="58"/>
                      </a:lnTo>
                      <a:lnTo>
                        <a:pt x="59" y="0"/>
                      </a:lnTo>
                      <a:lnTo>
                        <a:pt x="44" y="0"/>
                      </a:lnTo>
                      <a:lnTo>
                        <a:pt x="44" y="29"/>
                      </a:lnTo>
                      <a:lnTo>
                        <a:pt x="0" y="29"/>
                      </a:lnTo>
                      <a:lnTo>
                        <a:pt x="0" y="58"/>
                      </a:lnTo>
                      <a:lnTo>
                        <a:pt x="14" y="58"/>
                      </a:lnTo>
                      <a:close/>
                    </a:path>
                  </a:pathLst>
                </a:custGeom>
                <a:solidFill>
                  <a:srgbClr val="1464D2"/>
                </a:solidFill>
                <a:ln w="9360">
                  <a:solidFill>
                    <a:srgbClr val="1464D2"/>
                  </a:solidFill>
                  <a:round/>
                  <a:headEnd/>
                  <a:tailEnd/>
                </a:ln>
              </p:spPr>
              <p:txBody>
                <a:bodyPr wrap="none" anchor="ctr"/>
                <a:lstStyle/>
                <a:p>
                  <a:endParaRPr lang="en-IN" b="1"/>
                </a:p>
              </p:txBody>
            </p:sp>
            <p:sp>
              <p:nvSpPr>
                <p:cNvPr id="13005" name="Freeform 665"/>
                <p:cNvSpPr>
                  <a:spLocks noChangeArrowheads="1"/>
                </p:cNvSpPr>
                <p:nvPr/>
              </p:nvSpPr>
              <p:spPr bwMode="auto">
                <a:xfrm>
                  <a:off x="2060" y="1555"/>
                  <a:ext cx="1975" cy="69"/>
                </a:xfrm>
                <a:custGeom>
                  <a:avLst/>
                  <a:gdLst>
                    <a:gd name="T0" fmla="*/ 14 w 1980"/>
                    <a:gd name="T1" fmla="*/ 2 h 88"/>
                    <a:gd name="T2" fmla="*/ 1871 w 1980"/>
                    <a:gd name="T3" fmla="*/ 2 h 88"/>
                    <a:gd name="T4" fmla="*/ 1871 w 1980"/>
                    <a:gd name="T5" fmla="*/ 2 h 88"/>
                    <a:gd name="T6" fmla="*/ 1857 w 1980"/>
                    <a:gd name="T7" fmla="*/ 2 h 88"/>
                    <a:gd name="T8" fmla="*/ 1857 w 1980"/>
                    <a:gd name="T9" fmla="*/ 2 h 88"/>
                    <a:gd name="T10" fmla="*/ 1842 w 1980"/>
                    <a:gd name="T11" fmla="*/ 2 h 88"/>
                    <a:gd name="T12" fmla="*/ 1842 w 1980"/>
                    <a:gd name="T13" fmla="*/ 2 h 88"/>
                    <a:gd name="T14" fmla="*/ 1798 w 1980"/>
                    <a:gd name="T15" fmla="*/ 2 h 88"/>
                    <a:gd name="T16" fmla="*/ 1798 w 1980"/>
                    <a:gd name="T17" fmla="*/ 2 h 88"/>
                    <a:gd name="T18" fmla="*/ 1783 w 1980"/>
                    <a:gd name="T19" fmla="*/ 2 h 88"/>
                    <a:gd name="T20" fmla="*/ 1783 w 1980"/>
                    <a:gd name="T21" fmla="*/ 0 h 88"/>
                    <a:gd name="T22" fmla="*/ 30 w 1980"/>
                    <a:gd name="T23" fmla="*/ 0 h 88"/>
                    <a:gd name="T24" fmla="*/ 30 w 1980"/>
                    <a:gd name="T25" fmla="*/ 2 h 88"/>
                    <a:gd name="T26" fmla="*/ 0 w 1980"/>
                    <a:gd name="T27" fmla="*/ 2 h 88"/>
                    <a:gd name="T28" fmla="*/ 0 w 1980"/>
                    <a:gd name="T29" fmla="*/ 2 h 88"/>
                    <a:gd name="T30" fmla="*/ 14 w 1980"/>
                    <a:gd name="T31" fmla="*/ 2 h 8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980"/>
                    <a:gd name="T49" fmla="*/ 0 h 88"/>
                    <a:gd name="T50" fmla="*/ 1980 w 1980"/>
                    <a:gd name="T51" fmla="*/ 88 h 8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980" h="88">
                      <a:moveTo>
                        <a:pt x="14" y="88"/>
                      </a:moveTo>
                      <a:lnTo>
                        <a:pt x="1980" y="88"/>
                      </a:lnTo>
                      <a:lnTo>
                        <a:pt x="1980" y="59"/>
                      </a:lnTo>
                      <a:lnTo>
                        <a:pt x="1966" y="59"/>
                      </a:lnTo>
                      <a:lnTo>
                        <a:pt x="1966" y="30"/>
                      </a:lnTo>
                      <a:lnTo>
                        <a:pt x="1951" y="30"/>
                      </a:lnTo>
                      <a:lnTo>
                        <a:pt x="1951" y="59"/>
                      </a:lnTo>
                      <a:lnTo>
                        <a:pt x="1907" y="59"/>
                      </a:lnTo>
                      <a:lnTo>
                        <a:pt x="1907" y="30"/>
                      </a:lnTo>
                      <a:lnTo>
                        <a:pt x="1892" y="30"/>
                      </a:lnTo>
                      <a:lnTo>
                        <a:pt x="1892" y="0"/>
                      </a:lnTo>
                      <a:lnTo>
                        <a:pt x="30" y="0"/>
                      </a:lnTo>
                      <a:lnTo>
                        <a:pt x="30" y="58"/>
                      </a:lnTo>
                      <a:lnTo>
                        <a:pt x="0" y="58"/>
                      </a:lnTo>
                      <a:lnTo>
                        <a:pt x="0" y="87"/>
                      </a:lnTo>
                      <a:lnTo>
                        <a:pt x="14" y="88"/>
                      </a:lnTo>
                      <a:close/>
                    </a:path>
                  </a:pathLst>
                </a:custGeom>
                <a:solidFill>
                  <a:srgbClr val="1464D2"/>
                </a:solidFill>
                <a:ln w="9360">
                  <a:solidFill>
                    <a:srgbClr val="1464D2"/>
                  </a:solidFill>
                  <a:round/>
                  <a:headEnd/>
                  <a:tailEnd/>
                </a:ln>
              </p:spPr>
              <p:txBody>
                <a:bodyPr wrap="none" anchor="ctr"/>
                <a:lstStyle/>
                <a:p>
                  <a:endParaRPr lang="en-IN" b="1"/>
                </a:p>
              </p:txBody>
            </p:sp>
            <p:sp>
              <p:nvSpPr>
                <p:cNvPr id="13006" name="Freeform 666"/>
                <p:cNvSpPr>
                  <a:spLocks noChangeArrowheads="1"/>
                </p:cNvSpPr>
                <p:nvPr/>
              </p:nvSpPr>
              <p:spPr bwMode="auto">
                <a:xfrm>
                  <a:off x="4174" y="1555"/>
                  <a:ext cx="246" cy="69"/>
                </a:xfrm>
                <a:custGeom>
                  <a:avLst/>
                  <a:gdLst>
                    <a:gd name="T0" fmla="*/ 13 w 250"/>
                    <a:gd name="T1" fmla="*/ 2 h 88"/>
                    <a:gd name="T2" fmla="*/ 76 w 250"/>
                    <a:gd name="T3" fmla="*/ 2 h 88"/>
                    <a:gd name="T4" fmla="*/ 76 w 250"/>
                    <a:gd name="T5" fmla="*/ 2 h 88"/>
                    <a:gd name="T6" fmla="*/ 99 w 250"/>
                    <a:gd name="T7" fmla="*/ 2 h 88"/>
                    <a:gd name="T8" fmla="*/ 99 w 250"/>
                    <a:gd name="T9" fmla="*/ 2 h 88"/>
                    <a:gd name="T10" fmla="*/ 124 w 250"/>
                    <a:gd name="T11" fmla="*/ 2 h 88"/>
                    <a:gd name="T12" fmla="*/ 124 w 250"/>
                    <a:gd name="T13" fmla="*/ 2 h 88"/>
                    <a:gd name="T14" fmla="*/ 175 w 250"/>
                    <a:gd name="T15" fmla="*/ 2 h 88"/>
                    <a:gd name="T16" fmla="*/ 175 w 250"/>
                    <a:gd name="T17" fmla="*/ 0 h 88"/>
                    <a:gd name="T18" fmla="*/ 0 w 250"/>
                    <a:gd name="T19" fmla="*/ 0 h 88"/>
                    <a:gd name="T20" fmla="*/ 0 w 250"/>
                    <a:gd name="T21" fmla="*/ 2 h 88"/>
                    <a:gd name="T22" fmla="*/ 13 w 250"/>
                    <a:gd name="T23" fmla="*/ 2 h 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0"/>
                    <a:gd name="T37" fmla="*/ 0 h 88"/>
                    <a:gd name="T38" fmla="*/ 250 w 250"/>
                    <a:gd name="T39" fmla="*/ 88 h 8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0" h="88">
                      <a:moveTo>
                        <a:pt x="13" y="88"/>
                      </a:moveTo>
                      <a:lnTo>
                        <a:pt x="102" y="88"/>
                      </a:lnTo>
                      <a:lnTo>
                        <a:pt x="102" y="59"/>
                      </a:lnTo>
                      <a:lnTo>
                        <a:pt x="146" y="59"/>
                      </a:lnTo>
                      <a:lnTo>
                        <a:pt x="146" y="88"/>
                      </a:lnTo>
                      <a:lnTo>
                        <a:pt x="176" y="88"/>
                      </a:lnTo>
                      <a:lnTo>
                        <a:pt x="176" y="30"/>
                      </a:lnTo>
                      <a:lnTo>
                        <a:pt x="250" y="30"/>
                      </a:lnTo>
                      <a:lnTo>
                        <a:pt x="250" y="0"/>
                      </a:lnTo>
                      <a:lnTo>
                        <a:pt x="0" y="0"/>
                      </a:lnTo>
                      <a:lnTo>
                        <a:pt x="0" y="87"/>
                      </a:lnTo>
                      <a:lnTo>
                        <a:pt x="13" y="88"/>
                      </a:lnTo>
                      <a:close/>
                    </a:path>
                  </a:pathLst>
                </a:custGeom>
                <a:solidFill>
                  <a:srgbClr val="1464D2"/>
                </a:solidFill>
                <a:ln w="9360">
                  <a:solidFill>
                    <a:srgbClr val="1464D2"/>
                  </a:solidFill>
                  <a:round/>
                  <a:headEnd/>
                  <a:tailEnd/>
                </a:ln>
              </p:spPr>
              <p:txBody>
                <a:bodyPr wrap="none" anchor="ctr"/>
                <a:lstStyle/>
                <a:p>
                  <a:endParaRPr lang="en-IN" b="1"/>
                </a:p>
              </p:txBody>
            </p:sp>
            <p:sp>
              <p:nvSpPr>
                <p:cNvPr id="13007" name="Freeform 667"/>
                <p:cNvSpPr>
                  <a:spLocks noChangeArrowheads="1"/>
                </p:cNvSpPr>
                <p:nvPr/>
              </p:nvSpPr>
              <p:spPr bwMode="auto">
                <a:xfrm>
                  <a:off x="1171" y="1555"/>
                  <a:ext cx="130" cy="69"/>
                </a:xfrm>
                <a:custGeom>
                  <a:avLst/>
                  <a:gdLst>
                    <a:gd name="T0" fmla="*/ 16 w 134"/>
                    <a:gd name="T1" fmla="*/ 2 h 88"/>
                    <a:gd name="T2" fmla="*/ 15 w 134"/>
                    <a:gd name="T3" fmla="*/ 2 h 88"/>
                    <a:gd name="T4" fmla="*/ 15 w 134"/>
                    <a:gd name="T5" fmla="*/ 2 h 88"/>
                    <a:gd name="T6" fmla="*/ 0 w 134"/>
                    <a:gd name="T7" fmla="*/ 2 h 88"/>
                    <a:gd name="T8" fmla="*/ 0 w 134"/>
                    <a:gd name="T9" fmla="*/ 0 h 88"/>
                    <a:gd name="T10" fmla="*/ 52 w 134"/>
                    <a:gd name="T11" fmla="*/ 0 h 88"/>
                    <a:gd name="T12" fmla="*/ 52 w 134"/>
                    <a:gd name="T13" fmla="*/ 2 h 88"/>
                    <a:gd name="T14" fmla="*/ 69 w 134"/>
                    <a:gd name="T15" fmla="*/ 2 h 88"/>
                    <a:gd name="T16" fmla="*/ 69 w 134"/>
                    <a:gd name="T17" fmla="*/ 2 h 88"/>
                    <a:gd name="T18" fmla="*/ 16 w 134"/>
                    <a:gd name="T19" fmla="*/ 2 h 88"/>
                    <a:gd name="T20" fmla="*/ 16 w 134"/>
                    <a:gd name="T21" fmla="*/ 2 h 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4"/>
                    <a:gd name="T34" fmla="*/ 0 h 88"/>
                    <a:gd name="T35" fmla="*/ 134 w 134"/>
                    <a:gd name="T36" fmla="*/ 88 h 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4" h="88">
                      <a:moveTo>
                        <a:pt x="22" y="88"/>
                      </a:moveTo>
                      <a:lnTo>
                        <a:pt x="15" y="83"/>
                      </a:lnTo>
                      <a:lnTo>
                        <a:pt x="15" y="30"/>
                      </a:lnTo>
                      <a:lnTo>
                        <a:pt x="0" y="30"/>
                      </a:lnTo>
                      <a:lnTo>
                        <a:pt x="0" y="0"/>
                      </a:lnTo>
                      <a:lnTo>
                        <a:pt x="104" y="0"/>
                      </a:lnTo>
                      <a:lnTo>
                        <a:pt x="104" y="58"/>
                      </a:lnTo>
                      <a:lnTo>
                        <a:pt x="134" y="58"/>
                      </a:lnTo>
                      <a:lnTo>
                        <a:pt x="134" y="87"/>
                      </a:lnTo>
                      <a:lnTo>
                        <a:pt x="22" y="87"/>
                      </a:lnTo>
                      <a:lnTo>
                        <a:pt x="22" y="88"/>
                      </a:lnTo>
                      <a:close/>
                    </a:path>
                  </a:pathLst>
                </a:custGeom>
                <a:solidFill>
                  <a:srgbClr val="2882F0"/>
                </a:solidFill>
                <a:ln w="9360">
                  <a:solidFill>
                    <a:srgbClr val="2882F0"/>
                  </a:solidFill>
                  <a:round/>
                  <a:headEnd/>
                  <a:tailEnd/>
                </a:ln>
              </p:spPr>
              <p:txBody>
                <a:bodyPr wrap="none" anchor="ctr"/>
                <a:lstStyle/>
                <a:p>
                  <a:endParaRPr lang="en-IN" b="1"/>
                </a:p>
              </p:txBody>
            </p:sp>
            <p:sp>
              <p:nvSpPr>
                <p:cNvPr id="13008" name="Freeform 668"/>
                <p:cNvSpPr>
                  <a:spLocks noChangeArrowheads="1"/>
                </p:cNvSpPr>
                <p:nvPr/>
              </p:nvSpPr>
              <p:spPr bwMode="auto">
                <a:xfrm>
                  <a:off x="4174" y="1555"/>
                  <a:ext cx="246" cy="69"/>
                </a:xfrm>
                <a:custGeom>
                  <a:avLst/>
                  <a:gdLst>
                    <a:gd name="T0" fmla="*/ 70 w 250"/>
                    <a:gd name="T1" fmla="*/ 2 h 88"/>
                    <a:gd name="T2" fmla="*/ 65 w 250"/>
                    <a:gd name="T3" fmla="*/ 2 h 88"/>
                    <a:gd name="T4" fmla="*/ 53 w 250"/>
                    <a:gd name="T5" fmla="*/ 2 h 88"/>
                    <a:gd name="T6" fmla="*/ 65 w 250"/>
                    <a:gd name="T7" fmla="*/ 2 h 88"/>
                    <a:gd name="T8" fmla="*/ 76 w 250"/>
                    <a:gd name="T9" fmla="*/ 2 h 88"/>
                    <a:gd name="T10" fmla="*/ 82 w 250"/>
                    <a:gd name="T11" fmla="*/ 2 h 88"/>
                    <a:gd name="T12" fmla="*/ 99 w 250"/>
                    <a:gd name="T13" fmla="*/ 2 h 88"/>
                    <a:gd name="T14" fmla="*/ 99 w 250"/>
                    <a:gd name="T15" fmla="*/ 2 h 88"/>
                    <a:gd name="T16" fmla="*/ 124 w 250"/>
                    <a:gd name="T17" fmla="*/ 2 h 88"/>
                    <a:gd name="T18" fmla="*/ 124 w 250"/>
                    <a:gd name="T19" fmla="*/ 2 h 88"/>
                    <a:gd name="T20" fmla="*/ 175 w 250"/>
                    <a:gd name="T21" fmla="*/ 2 h 88"/>
                    <a:gd name="T22" fmla="*/ 175 w 250"/>
                    <a:gd name="T23" fmla="*/ 0 h 88"/>
                    <a:gd name="T24" fmla="*/ 0 w 250"/>
                    <a:gd name="T25" fmla="*/ 0 h 88"/>
                    <a:gd name="T26" fmla="*/ 0 w 250"/>
                    <a:gd name="T27" fmla="*/ 2 h 88"/>
                    <a:gd name="T28" fmla="*/ 71 w 250"/>
                    <a:gd name="T29" fmla="*/ 2 h 88"/>
                    <a:gd name="T30" fmla="*/ 70 w 250"/>
                    <a:gd name="T31" fmla="*/ 2 h 8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50"/>
                    <a:gd name="T49" fmla="*/ 0 h 88"/>
                    <a:gd name="T50" fmla="*/ 250 w 250"/>
                    <a:gd name="T51" fmla="*/ 88 h 8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50" h="88">
                      <a:moveTo>
                        <a:pt x="92" y="88"/>
                      </a:moveTo>
                      <a:lnTo>
                        <a:pt x="87" y="75"/>
                      </a:lnTo>
                      <a:lnTo>
                        <a:pt x="75" y="59"/>
                      </a:lnTo>
                      <a:lnTo>
                        <a:pt x="87" y="46"/>
                      </a:lnTo>
                      <a:lnTo>
                        <a:pt x="102" y="43"/>
                      </a:lnTo>
                      <a:lnTo>
                        <a:pt x="114" y="59"/>
                      </a:lnTo>
                      <a:lnTo>
                        <a:pt x="146" y="59"/>
                      </a:lnTo>
                      <a:lnTo>
                        <a:pt x="146" y="88"/>
                      </a:lnTo>
                      <a:lnTo>
                        <a:pt x="176" y="88"/>
                      </a:lnTo>
                      <a:lnTo>
                        <a:pt x="176" y="30"/>
                      </a:lnTo>
                      <a:lnTo>
                        <a:pt x="250" y="30"/>
                      </a:lnTo>
                      <a:lnTo>
                        <a:pt x="250" y="0"/>
                      </a:lnTo>
                      <a:lnTo>
                        <a:pt x="0" y="0"/>
                      </a:lnTo>
                      <a:lnTo>
                        <a:pt x="0" y="87"/>
                      </a:lnTo>
                      <a:lnTo>
                        <a:pt x="93" y="87"/>
                      </a:lnTo>
                      <a:lnTo>
                        <a:pt x="92" y="88"/>
                      </a:lnTo>
                      <a:close/>
                    </a:path>
                  </a:pathLst>
                </a:custGeom>
                <a:solidFill>
                  <a:srgbClr val="2882F0"/>
                </a:solidFill>
                <a:ln w="9360">
                  <a:solidFill>
                    <a:srgbClr val="2882F0"/>
                  </a:solidFill>
                  <a:round/>
                  <a:headEnd/>
                  <a:tailEnd/>
                </a:ln>
              </p:spPr>
              <p:txBody>
                <a:bodyPr wrap="none" anchor="ctr"/>
                <a:lstStyle/>
                <a:p>
                  <a:endParaRPr lang="en-IN" b="1"/>
                </a:p>
              </p:txBody>
            </p:sp>
            <p:sp>
              <p:nvSpPr>
                <p:cNvPr id="13009" name="Freeform 669"/>
                <p:cNvSpPr>
                  <a:spLocks noChangeArrowheads="1"/>
                </p:cNvSpPr>
                <p:nvPr/>
              </p:nvSpPr>
              <p:spPr bwMode="auto">
                <a:xfrm>
                  <a:off x="2057" y="1556"/>
                  <a:ext cx="1977" cy="69"/>
                </a:xfrm>
                <a:custGeom>
                  <a:avLst/>
                  <a:gdLst>
                    <a:gd name="T0" fmla="*/ 728 w 1982"/>
                    <a:gd name="T1" fmla="*/ 2 h 88"/>
                    <a:gd name="T2" fmla="*/ 735 w 1982"/>
                    <a:gd name="T3" fmla="*/ 2 h 88"/>
                    <a:gd name="T4" fmla="*/ 743 w 1982"/>
                    <a:gd name="T5" fmla="*/ 2 h 88"/>
                    <a:gd name="T6" fmla="*/ 755 w 1982"/>
                    <a:gd name="T7" fmla="*/ 0 h 88"/>
                    <a:gd name="T8" fmla="*/ 819 w 1982"/>
                    <a:gd name="T9" fmla="*/ 0 h 88"/>
                    <a:gd name="T10" fmla="*/ 832 w 1982"/>
                    <a:gd name="T11" fmla="*/ 2 h 88"/>
                    <a:gd name="T12" fmla="*/ 845 w 1982"/>
                    <a:gd name="T13" fmla="*/ 2 h 88"/>
                    <a:gd name="T14" fmla="*/ 848 w 1982"/>
                    <a:gd name="T15" fmla="*/ 2 h 88"/>
                    <a:gd name="T16" fmla="*/ 862 w 1982"/>
                    <a:gd name="T17" fmla="*/ 2 h 88"/>
                    <a:gd name="T18" fmla="*/ 877 w 1982"/>
                    <a:gd name="T19" fmla="*/ 2 h 88"/>
                    <a:gd name="T20" fmla="*/ 879 w 1982"/>
                    <a:gd name="T21" fmla="*/ 2 h 88"/>
                    <a:gd name="T22" fmla="*/ 892 w 1982"/>
                    <a:gd name="T23" fmla="*/ 2 h 88"/>
                    <a:gd name="T24" fmla="*/ 907 w 1982"/>
                    <a:gd name="T25" fmla="*/ 2 h 88"/>
                    <a:gd name="T26" fmla="*/ 915 w 1982"/>
                    <a:gd name="T27" fmla="*/ 0 h 88"/>
                    <a:gd name="T28" fmla="*/ 1785 w 1982"/>
                    <a:gd name="T29" fmla="*/ 0 h 88"/>
                    <a:gd name="T30" fmla="*/ 1785 w 1982"/>
                    <a:gd name="T31" fmla="*/ 2 h 88"/>
                    <a:gd name="T32" fmla="*/ 1800 w 1982"/>
                    <a:gd name="T33" fmla="*/ 2 h 88"/>
                    <a:gd name="T34" fmla="*/ 1800 w 1982"/>
                    <a:gd name="T35" fmla="*/ 2 h 88"/>
                    <a:gd name="T36" fmla="*/ 1844 w 1982"/>
                    <a:gd name="T37" fmla="*/ 2 h 88"/>
                    <a:gd name="T38" fmla="*/ 1844 w 1982"/>
                    <a:gd name="T39" fmla="*/ 2 h 88"/>
                    <a:gd name="T40" fmla="*/ 1859 w 1982"/>
                    <a:gd name="T41" fmla="*/ 2 h 88"/>
                    <a:gd name="T42" fmla="*/ 1859 w 1982"/>
                    <a:gd name="T43" fmla="*/ 2 h 88"/>
                    <a:gd name="T44" fmla="*/ 1873 w 1982"/>
                    <a:gd name="T45" fmla="*/ 2 h 88"/>
                    <a:gd name="T46" fmla="*/ 1873 w 1982"/>
                    <a:gd name="T47" fmla="*/ 2 h 88"/>
                    <a:gd name="T48" fmla="*/ 0 w 1982"/>
                    <a:gd name="T49" fmla="*/ 2 h 88"/>
                    <a:gd name="T50" fmla="*/ 0 w 1982"/>
                    <a:gd name="T51" fmla="*/ 2 h 88"/>
                    <a:gd name="T52" fmla="*/ 30 w 1982"/>
                    <a:gd name="T53" fmla="*/ 2 h 88"/>
                    <a:gd name="T54" fmla="*/ 30 w 1982"/>
                    <a:gd name="T55" fmla="*/ 1 h 88"/>
                    <a:gd name="T56" fmla="*/ 675 w 1982"/>
                    <a:gd name="T57" fmla="*/ 1 h 88"/>
                    <a:gd name="T58" fmla="*/ 683 w 1982"/>
                    <a:gd name="T59" fmla="*/ 2 h 88"/>
                    <a:gd name="T60" fmla="*/ 698 w 1982"/>
                    <a:gd name="T61" fmla="*/ 2 h 88"/>
                    <a:gd name="T62" fmla="*/ 712 w 1982"/>
                    <a:gd name="T63" fmla="*/ 2 h 88"/>
                    <a:gd name="T64" fmla="*/ 724 w 1982"/>
                    <a:gd name="T65" fmla="*/ 2 h 88"/>
                    <a:gd name="T66" fmla="*/ 727 w 1982"/>
                    <a:gd name="T67" fmla="*/ 2 h 88"/>
                    <a:gd name="T68" fmla="*/ 728 w 1982"/>
                    <a:gd name="T69" fmla="*/ 2 h 8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982"/>
                    <a:gd name="T106" fmla="*/ 0 h 88"/>
                    <a:gd name="T107" fmla="*/ 1982 w 1982"/>
                    <a:gd name="T108" fmla="*/ 88 h 8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982" h="88">
                      <a:moveTo>
                        <a:pt x="770" y="32"/>
                      </a:moveTo>
                      <a:lnTo>
                        <a:pt x="777" y="30"/>
                      </a:lnTo>
                      <a:lnTo>
                        <a:pt x="785" y="25"/>
                      </a:lnTo>
                      <a:lnTo>
                        <a:pt x="797" y="0"/>
                      </a:lnTo>
                      <a:lnTo>
                        <a:pt x="861" y="0"/>
                      </a:lnTo>
                      <a:lnTo>
                        <a:pt x="874" y="19"/>
                      </a:lnTo>
                      <a:lnTo>
                        <a:pt x="887" y="30"/>
                      </a:lnTo>
                      <a:lnTo>
                        <a:pt x="890" y="30"/>
                      </a:lnTo>
                      <a:lnTo>
                        <a:pt x="904" y="35"/>
                      </a:lnTo>
                      <a:lnTo>
                        <a:pt x="919" y="31"/>
                      </a:lnTo>
                      <a:lnTo>
                        <a:pt x="921" y="30"/>
                      </a:lnTo>
                      <a:lnTo>
                        <a:pt x="934" y="17"/>
                      </a:lnTo>
                      <a:lnTo>
                        <a:pt x="949" y="7"/>
                      </a:lnTo>
                      <a:lnTo>
                        <a:pt x="957" y="0"/>
                      </a:lnTo>
                      <a:lnTo>
                        <a:pt x="1894" y="0"/>
                      </a:lnTo>
                      <a:lnTo>
                        <a:pt x="1894" y="30"/>
                      </a:lnTo>
                      <a:lnTo>
                        <a:pt x="1909" y="30"/>
                      </a:lnTo>
                      <a:lnTo>
                        <a:pt x="1909" y="59"/>
                      </a:lnTo>
                      <a:lnTo>
                        <a:pt x="1953" y="59"/>
                      </a:lnTo>
                      <a:lnTo>
                        <a:pt x="1953" y="30"/>
                      </a:lnTo>
                      <a:lnTo>
                        <a:pt x="1968" y="30"/>
                      </a:lnTo>
                      <a:lnTo>
                        <a:pt x="1968" y="59"/>
                      </a:lnTo>
                      <a:lnTo>
                        <a:pt x="1982" y="59"/>
                      </a:lnTo>
                      <a:lnTo>
                        <a:pt x="1982" y="88"/>
                      </a:lnTo>
                      <a:lnTo>
                        <a:pt x="0" y="88"/>
                      </a:lnTo>
                      <a:lnTo>
                        <a:pt x="0" y="59"/>
                      </a:lnTo>
                      <a:lnTo>
                        <a:pt x="30" y="59"/>
                      </a:lnTo>
                      <a:lnTo>
                        <a:pt x="30" y="1"/>
                      </a:lnTo>
                      <a:lnTo>
                        <a:pt x="717" y="1"/>
                      </a:lnTo>
                      <a:lnTo>
                        <a:pt x="725" y="10"/>
                      </a:lnTo>
                      <a:lnTo>
                        <a:pt x="740" y="17"/>
                      </a:lnTo>
                      <a:lnTo>
                        <a:pt x="754" y="20"/>
                      </a:lnTo>
                      <a:lnTo>
                        <a:pt x="766" y="31"/>
                      </a:lnTo>
                      <a:lnTo>
                        <a:pt x="769" y="34"/>
                      </a:lnTo>
                      <a:lnTo>
                        <a:pt x="770" y="32"/>
                      </a:lnTo>
                      <a:close/>
                    </a:path>
                  </a:pathLst>
                </a:custGeom>
                <a:solidFill>
                  <a:srgbClr val="2882F0"/>
                </a:solidFill>
                <a:ln w="9360">
                  <a:solidFill>
                    <a:srgbClr val="2882F0"/>
                  </a:solidFill>
                  <a:round/>
                  <a:headEnd/>
                  <a:tailEnd/>
                </a:ln>
              </p:spPr>
              <p:txBody>
                <a:bodyPr wrap="none" anchor="ctr"/>
                <a:lstStyle/>
                <a:p>
                  <a:endParaRPr lang="en-IN" b="1"/>
                </a:p>
              </p:txBody>
            </p:sp>
            <p:sp>
              <p:nvSpPr>
                <p:cNvPr id="13010" name="Freeform 670"/>
                <p:cNvSpPr>
                  <a:spLocks noChangeArrowheads="1"/>
                </p:cNvSpPr>
                <p:nvPr/>
              </p:nvSpPr>
              <p:spPr bwMode="auto">
                <a:xfrm>
                  <a:off x="1971" y="1580"/>
                  <a:ext cx="55" cy="44"/>
                </a:xfrm>
                <a:custGeom>
                  <a:avLst/>
                  <a:gdLst>
                    <a:gd name="T0" fmla="*/ 7 w 59"/>
                    <a:gd name="T1" fmla="*/ 2 h 58"/>
                    <a:gd name="T2" fmla="*/ 13 w 59"/>
                    <a:gd name="T3" fmla="*/ 2 h 58"/>
                    <a:gd name="T4" fmla="*/ 13 w 59"/>
                    <a:gd name="T5" fmla="*/ 0 h 58"/>
                    <a:gd name="T6" fmla="*/ 9 w 59"/>
                    <a:gd name="T7" fmla="*/ 0 h 58"/>
                    <a:gd name="T8" fmla="*/ 9 w 59"/>
                    <a:gd name="T9" fmla="*/ 2 h 58"/>
                    <a:gd name="T10" fmla="*/ 0 w 59"/>
                    <a:gd name="T11" fmla="*/ 2 h 58"/>
                    <a:gd name="T12" fmla="*/ 0 w 59"/>
                    <a:gd name="T13" fmla="*/ 2 h 58"/>
                    <a:gd name="T14" fmla="*/ 7 w 59"/>
                    <a:gd name="T15" fmla="*/ 2 h 58"/>
                    <a:gd name="T16" fmla="*/ 0 60000 65536"/>
                    <a:gd name="T17" fmla="*/ 0 60000 65536"/>
                    <a:gd name="T18" fmla="*/ 0 60000 65536"/>
                    <a:gd name="T19" fmla="*/ 0 60000 65536"/>
                    <a:gd name="T20" fmla="*/ 0 60000 65536"/>
                    <a:gd name="T21" fmla="*/ 0 60000 65536"/>
                    <a:gd name="T22" fmla="*/ 0 60000 65536"/>
                    <a:gd name="T23" fmla="*/ 0 60000 65536"/>
                    <a:gd name="T24" fmla="*/ 0 w 59"/>
                    <a:gd name="T25" fmla="*/ 0 h 58"/>
                    <a:gd name="T26" fmla="*/ 59 w 59"/>
                    <a:gd name="T27" fmla="*/ 58 h 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 h="58">
                      <a:moveTo>
                        <a:pt x="14" y="58"/>
                      </a:moveTo>
                      <a:lnTo>
                        <a:pt x="59" y="58"/>
                      </a:lnTo>
                      <a:lnTo>
                        <a:pt x="59" y="0"/>
                      </a:lnTo>
                      <a:lnTo>
                        <a:pt x="44" y="0"/>
                      </a:lnTo>
                      <a:lnTo>
                        <a:pt x="44" y="29"/>
                      </a:lnTo>
                      <a:lnTo>
                        <a:pt x="0" y="29"/>
                      </a:lnTo>
                      <a:lnTo>
                        <a:pt x="0" y="58"/>
                      </a:lnTo>
                      <a:lnTo>
                        <a:pt x="14" y="58"/>
                      </a:lnTo>
                      <a:close/>
                    </a:path>
                  </a:pathLst>
                </a:custGeom>
                <a:solidFill>
                  <a:srgbClr val="2882F0"/>
                </a:solidFill>
                <a:ln w="9360">
                  <a:solidFill>
                    <a:srgbClr val="2882F0"/>
                  </a:solidFill>
                  <a:round/>
                  <a:headEnd/>
                  <a:tailEnd/>
                </a:ln>
              </p:spPr>
              <p:txBody>
                <a:bodyPr wrap="none" anchor="ctr"/>
                <a:lstStyle/>
                <a:p>
                  <a:endParaRPr lang="en-IN" b="1"/>
                </a:p>
              </p:txBody>
            </p:sp>
            <p:sp>
              <p:nvSpPr>
                <p:cNvPr id="13011" name="Freeform 671"/>
                <p:cNvSpPr>
                  <a:spLocks noChangeArrowheads="1"/>
                </p:cNvSpPr>
                <p:nvPr/>
              </p:nvSpPr>
              <p:spPr bwMode="auto">
                <a:xfrm>
                  <a:off x="1171" y="1556"/>
                  <a:ext cx="130" cy="68"/>
                </a:xfrm>
                <a:custGeom>
                  <a:avLst/>
                  <a:gdLst>
                    <a:gd name="T0" fmla="*/ 15 w 134"/>
                    <a:gd name="T1" fmla="*/ 2 h 87"/>
                    <a:gd name="T2" fmla="*/ 15 w 134"/>
                    <a:gd name="T3" fmla="*/ 2 h 87"/>
                    <a:gd name="T4" fmla="*/ 0 w 134"/>
                    <a:gd name="T5" fmla="*/ 2 h 87"/>
                    <a:gd name="T6" fmla="*/ 0 w 134"/>
                    <a:gd name="T7" fmla="*/ 0 h 87"/>
                    <a:gd name="T8" fmla="*/ 52 w 134"/>
                    <a:gd name="T9" fmla="*/ 0 h 87"/>
                    <a:gd name="T10" fmla="*/ 52 w 134"/>
                    <a:gd name="T11" fmla="*/ 2 h 87"/>
                    <a:gd name="T12" fmla="*/ 69 w 134"/>
                    <a:gd name="T13" fmla="*/ 2 h 87"/>
                    <a:gd name="T14" fmla="*/ 69 w 134"/>
                    <a:gd name="T15" fmla="*/ 2 h 87"/>
                    <a:gd name="T16" fmla="*/ 34 w 134"/>
                    <a:gd name="T17" fmla="*/ 2 h 87"/>
                    <a:gd name="T18" fmla="*/ 34 w 134"/>
                    <a:gd name="T19" fmla="*/ 2 h 87"/>
                    <a:gd name="T20" fmla="*/ 33 w 134"/>
                    <a:gd name="T21" fmla="*/ 2 h 87"/>
                    <a:gd name="T22" fmla="*/ 23 w 134"/>
                    <a:gd name="T23" fmla="*/ 2 h 87"/>
                    <a:gd name="T24" fmla="*/ 16 w 134"/>
                    <a:gd name="T25" fmla="*/ 2 h 87"/>
                    <a:gd name="T26" fmla="*/ 16 w 134"/>
                    <a:gd name="T27" fmla="*/ 2 h 87"/>
                    <a:gd name="T28" fmla="*/ 15 w 134"/>
                    <a:gd name="T29" fmla="*/ 2 h 87"/>
                    <a:gd name="T30" fmla="*/ 15 w 134"/>
                    <a:gd name="T31" fmla="*/ 2 h 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4"/>
                    <a:gd name="T49" fmla="*/ 0 h 87"/>
                    <a:gd name="T50" fmla="*/ 134 w 134"/>
                    <a:gd name="T51" fmla="*/ 87 h 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4" h="87">
                      <a:moveTo>
                        <a:pt x="15" y="66"/>
                      </a:moveTo>
                      <a:lnTo>
                        <a:pt x="15" y="30"/>
                      </a:lnTo>
                      <a:lnTo>
                        <a:pt x="0" y="30"/>
                      </a:lnTo>
                      <a:lnTo>
                        <a:pt x="0" y="0"/>
                      </a:lnTo>
                      <a:lnTo>
                        <a:pt x="104" y="0"/>
                      </a:lnTo>
                      <a:lnTo>
                        <a:pt x="104" y="58"/>
                      </a:lnTo>
                      <a:lnTo>
                        <a:pt x="134" y="58"/>
                      </a:lnTo>
                      <a:lnTo>
                        <a:pt x="134" y="87"/>
                      </a:lnTo>
                      <a:lnTo>
                        <a:pt x="60" y="87"/>
                      </a:lnTo>
                      <a:lnTo>
                        <a:pt x="60" y="58"/>
                      </a:lnTo>
                      <a:lnTo>
                        <a:pt x="59" y="55"/>
                      </a:lnTo>
                      <a:lnTo>
                        <a:pt x="45" y="37"/>
                      </a:lnTo>
                      <a:lnTo>
                        <a:pt x="30" y="52"/>
                      </a:lnTo>
                      <a:lnTo>
                        <a:pt x="28" y="57"/>
                      </a:lnTo>
                      <a:lnTo>
                        <a:pt x="15" y="65"/>
                      </a:lnTo>
                      <a:lnTo>
                        <a:pt x="15" y="66"/>
                      </a:lnTo>
                      <a:close/>
                    </a:path>
                  </a:pathLst>
                </a:custGeom>
                <a:solidFill>
                  <a:srgbClr val="50A5F5"/>
                </a:solidFill>
                <a:ln w="9360">
                  <a:solidFill>
                    <a:srgbClr val="50A5F5"/>
                  </a:solidFill>
                  <a:round/>
                  <a:headEnd/>
                  <a:tailEnd/>
                </a:ln>
              </p:spPr>
              <p:txBody>
                <a:bodyPr wrap="none" anchor="ctr"/>
                <a:lstStyle/>
                <a:p>
                  <a:endParaRPr lang="en-IN" b="1"/>
                </a:p>
              </p:txBody>
            </p:sp>
            <p:sp>
              <p:nvSpPr>
                <p:cNvPr id="13012" name="Freeform 672"/>
                <p:cNvSpPr>
                  <a:spLocks noChangeArrowheads="1"/>
                </p:cNvSpPr>
                <p:nvPr/>
              </p:nvSpPr>
              <p:spPr bwMode="auto">
                <a:xfrm>
                  <a:off x="2057" y="1557"/>
                  <a:ext cx="332" cy="68"/>
                </a:xfrm>
                <a:custGeom>
                  <a:avLst/>
                  <a:gdLst>
                    <a:gd name="T0" fmla="*/ 228 w 336"/>
                    <a:gd name="T1" fmla="*/ 2 h 87"/>
                    <a:gd name="T2" fmla="*/ 240 w 336"/>
                    <a:gd name="T3" fmla="*/ 2 h 87"/>
                    <a:gd name="T4" fmla="*/ 251 w 336"/>
                    <a:gd name="T5" fmla="*/ 2 h 87"/>
                    <a:gd name="T6" fmla="*/ 258 w 336"/>
                    <a:gd name="T7" fmla="*/ 2 h 87"/>
                    <a:gd name="T8" fmla="*/ 0 w 336"/>
                    <a:gd name="T9" fmla="*/ 2 h 87"/>
                    <a:gd name="T10" fmla="*/ 0 w 336"/>
                    <a:gd name="T11" fmla="*/ 2 h 87"/>
                    <a:gd name="T12" fmla="*/ 30 w 336"/>
                    <a:gd name="T13" fmla="*/ 2 h 87"/>
                    <a:gd name="T14" fmla="*/ 30 w 336"/>
                    <a:gd name="T15" fmla="*/ 0 h 87"/>
                    <a:gd name="T16" fmla="*/ 77 w 336"/>
                    <a:gd name="T17" fmla="*/ 0 h 87"/>
                    <a:gd name="T18" fmla="*/ 83 w 336"/>
                    <a:gd name="T19" fmla="*/ 2 h 87"/>
                    <a:gd name="T20" fmla="*/ 97 w 336"/>
                    <a:gd name="T21" fmla="*/ 2 h 87"/>
                    <a:gd name="T22" fmla="*/ 108 w 336"/>
                    <a:gd name="T23" fmla="*/ 2 h 87"/>
                    <a:gd name="T24" fmla="*/ 115 w 336"/>
                    <a:gd name="T25" fmla="*/ 2 h 87"/>
                    <a:gd name="T26" fmla="*/ 122 w 336"/>
                    <a:gd name="T27" fmla="*/ 2 h 87"/>
                    <a:gd name="T28" fmla="*/ 130 w 336"/>
                    <a:gd name="T29" fmla="*/ 2 h 87"/>
                    <a:gd name="T30" fmla="*/ 144 w 336"/>
                    <a:gd name="T31" fmla="*/ 2 h 87"/>
                    <a:gd name="T32" fmla="*/ 159 w 336"/>
                    <a:gd name="T33" fmla="*/ 2 h 87"/>
                    <a:gd name="T34" fmla="*/ 171 w 336"/>
                    <a:gd name="T35" fmla="*/ 2 h 87"/>
                    <a:gd name="T36" fmla="*/ 176 w 336"/>
                    <a:gd name="T37" fmla="*/ 2 h 87"/>
                    <a:gd name="T38" fmla="*/ 182 w 336"/>
                    <a:gd name="T39" fmla="*/ 2 h 87"/>
                    <a:gd name="T40" fmla="*/ 191 w 336"/>
                    <a:gd name="T41" fmla="*/ 2 h 87"/>
                    <a:gd name="T42" fmla="*/ 200 w 336"/>
                    <a:gd name="T43" fmla="*/ 2 h 87"/>
                    <a:gd name="T44" fmla="*/ 211 w 336"/>
                    <a:gd name="T45" fmla="*/ 2 h 87"/>
                    <a:gd name="T46" fmla="*/ 213 w 336"/>
                    <a:gd name="T47" fmla="*/ 2 h 87"/>
                    <a:gd name="T48" fmla="*/ 225 w 336"/>
                    <a:gd name="T49" fmla="*/ 2 h 87"/>
                    <a:gd name="T50" fmla="*/ 228 w 336"/>
                    <a:gd name="T51" fmla="*/ 2 h 8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36"/>
                    <a:gd name="T79" fmla="*/ 0 h 87"/>
                    <a:gd name="T80" fmla="*/ 336 w 336"/>
                    <a:gd name="T81" fmla="*/ 87 h 8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36" h="87">
                      <a:moveTo>
                        <a:pt x="297" y="65"/>
                      </a:moveTo>
                      <a:lnTo>
                        <a:pt x="311" y="63"/>
                      </a:lnTo>
                      <a:lnTo>
                        <a:pt x="326" y="62"/>
                      </a:lnTo>
                      <a:lnTo>
                        <a:pt x="336" y="87"/>
                      </a:lnTo>
                      <a:lnTo>
                        <a:pt x="0" y="87"/>
                      </a:lnTo>
                      <a:lnTo>
                        <a:pt x="0" y="58"/>
                      </a:lnTo>
                      <a:lnTo>
                        <a:pt x="30" y="58"/>
                      </a:lnTo>
                      <a:lnTo>
                        <a:pt x="30" y="0"/>
                      </a:lnTo>
                      <a:lnTo>
                        <a:pt x="99" y="0"/>
                      </a:lnTo>
                      <a:lnTo>
                        <a:pt x="105" y="13"/>
                      </a:lnTo>
                      <a:lnTo>
                        <a:pt x="119" y="22"/>
                      </a:lnTo>
                      <a:lnTo>
                        <a:pt x="134" y="23"/>
                      </a:lnTo>
                      <a:lnTo>
                        <a:pt x="148" y="21"/>
                      </a:lnTo>
                      <a:lnTo>
                        <a:pt x="162" y="22"/>
                      </a:lnTo>
                      <a:lnTo>
                        <a:pt x="177" y="21"/>
                      </a:lnTo>
                      <a:lnTo>
                        <a:pt x="191" y="22"/>
                      </a:lnTo>
                      <a:lnTo>
                        <a:pt x="206" y="12"/>
                      </a:lnTo>
                      <a:lnTo>
                        <a:pt x="220" y="19"/>
                      </a:lnTo>
                      <a:lnTo>
                        <a:pt x="227" y="31"/>
                      </a:lnTo>
                      <a:lnTo>
                        <a:pt x="236" y="40"/>
                      </a:lnTo>
                      <a:lnTo>
                        <a:pt x="250" y="40"/>
                      </a:lnTo>
                      <a:lnTo>
                        <a:pt x="264" y="52"/>
                      </a:lnTo>
                      <a:lnTo>
                        <a:pt x="279" y="58"/>
                      </a:lnTo>
                      <a:lnTo>
                        <a:pt x="281" y="60"/>
                      </a:lnTo>
                      <a:lnTo>
                        <a:pt x="294" y="69"/>
                      </a:lnTo>
                      <a:lnTo>
                        <a:pt x="297" y="65"/>
                      </a:lnTo>
                      <a:close/>
                    </a:path>
                  </a:pathLst>
                </a:custGeom>
                <a:solidFill>
                  <a:srgbClr val="50A5F5"/>
                </a:solidFill>
                <a:ln w="9360">
                  <a:solidFill>
                    <a:srgbClr val="50A5F5"/>
                  </a:solidFill>
                  <a:round/>
                  <a:headEnd/>
                  <a:tailEnd/>
                </a:ln>
              </p:spPr>
              <p:txBody>
                <a:bodyPr wrap="none" anchor="ctr"/>
                <a:lstStyle/>
                <a:p>
                  <a:endParaRPr lang="en-IN" b="1"/>
                </a:p>
              </p:txBody>
            </p:sp>
            <p:sp>
              <p:nvSpPr>
                <p:cNvPr id="13013" name="Freeform 673"/>
                <p:cNvSpPr>
                  <a:spLocks noChangeArrowheads="1"/>
                </p:cNvSpPr>
                <p:nvPr/>
              </p:nvSpPr>
              <p:spPr bwMode="auto">
                <a:xfrm>
                  <a:off x="3230" y="1555"/>
                  <a:ext cx="803" cy="69"/>
                </a:xfrm>
                <a:custGeom>
                  <a:avLst/>
                  <a:gdLst>
                    <a:gd name="T0" fmla="*/ 28 w 807"/>
                    <a:gd name="T1" fmla="*/ 2 h 88"/>
                    <a:gd name="T2" fmla="*/ 24 w 807"/>
                    <a:gd name="T3" fmla="*/ 2 h 88"/>
                    <a:gd name="T4" fmla="*/ 15 w 807"/>
                    <a:gd name="T5" fmla="*/ 2 h 88"/>
                    <a:gd name="T6" fmla="*/ 10 w 807"/>
                    <a:gd name="T7" fmla="*/ 2 h 88"/>
                    <a:gd name="T8" fmla="*/ 0 w 807"/>
                    <a:gd name="T9" fmla="*/ 2 h 88"/>
                    <a:gd name="T10" fmla="*/ 10 w 807"/>
                    <a:gd name="T11" fmla="*/ 2 h 88"/>
                    <a:gd name="T12" fmla="*/ 24 w 807"/>
                    <a:gd name="T13" fmla="*/ 2 h 88"/>
                    <a:gd name="T14" fmla="*/ 31 w 807"/>
                    <a:gd name="T15" fmla="*/ 0 h 88"/>
                    <a:gd name="T16" fmla="*/ 649 w 807"/>
                    <a:gd name="T17" fmla="*/ 0 h 88"/>
                    <a:gd name="T18" fmla="*/ 649 w 807"/>
                    <a:gd name="T19" fmla="*/ 2 h 88"/>
                    <a:gd name="T20" fmla="*/ 660 w 807"/>
                    <a:gd name="T21" fmla="*/ 2 h 88"/>
                    <a:gd name="T22" fmla="*/ 660 w 807"/>
                    <a:gd name="T23" fmla="*/ 2 h 88"/>
                    <a:gd name="T24" fmla="*/ 693 w 807"/>
                    <a:gd name="T25" fmla="*/ 2 h 88"/>
                    <a:gd name="T26" fmla="*/ 693 w 807"/>
                    <a:gd name="T27" fmla="*/ 2 h 88"/>
                    <a:gd name="T28" fmla="*/ 703 w 807"/>
                    <a:gd name="T29" fmla="*/ 2 h 88"/>
                    <a:gd name="T30" fmla="*/ 703 w 807"/>
                    <a:gd name="T31" fmla="*/ 2 h 88"/>
                    <a:gd name="T32" fmla="*/ 718 w 807"/>
                    <a:gd name="T33" fmla="*/ 2 h 88"/>
                    <a:gd name="T34" fmla="*/ 718 w 807"/>
                    <a:gd name="T35" fmla="*/ 2 h 88"/>
                    <a:gd name="T36" fmla="*/ 27 w 807"/>
                    <a:gd name="T37" fmla="*/ 2 h 88"/>
                    <a:gd name="T38" fmla="*/ 28 w 807"/>
                    <a:gd name="T39" fmla="*/ 2 h 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07"/>
                    <a:gd name="T61" fmla="*/ 0 h 88"/>
                    <a:gd name="T62" fmla="*/ 807 w 807"/>
                    <a:gd name="T63" fmla="*/ 88 h 8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07" h="88">
                      <a:moveTo>
                        <a:pt x="28" y="88"/>
                      </a:moveTo>
                      <a:lnTo>
                        <a:pt x="24" y="79"/>
                      </a:lnTo>
                      <a:lnTo>
                        <a:pt x="15" y="59"/>
                      </a:lnTo>
                      <a:lnTo>
                        <a:pt x="10" y="41"/>
                      </a:lnTo>
                      <a:lnTo>
                        <a:pt x="0" y="30"/>
                      </a:lnTo>
                      <a:lnTo>
                        <a:pt x="10" y="19"/>
                      </a:lnTo>
                      <a:lnTo>
                        <a:pt x="24" y="7"/>
                      </a:lnTo>
                      <a:lnTo>
                        <a:pt x="31" y="0"/>
                      </a:lnTo>
                      <a:lnTo>
                        <a:pt x="719" y="0"/>
                      </a:lnTo>
                      <a:lnTo>
                        <a:pt x="719" y="30"/>
                      </a:lnTo>
                      <a:lnTo>
                        <a:pt x="734" y="30"/>
                      </a:lnTo>
                      <a:lnTo>
                        <a:pt x="734" y="59"/>
                      </a:lnTo>
                      <a:lnTo>
                        <a:pt x="778" y="59"/>
                      </a:lnTo>
                      <a:lnTo>
                        <a:pt x="778" y="30"/>
                      </a:lnTo>
                      <a:lnTo>
                        <a:pt x="792" y="30"/>
                      </a:lnTo>
                      <a:lnTo>
                        <a:pt x="792" y="59"/>
                      </a:lnTo>
                      <a:lnTo>
                        <a:pt x="807" y="59"/>
                      </a:lnTo>
                      <a:lnTo>
                        <a:pt x="807" y="88"/>
                      </a:lnTo>
                      <a:lnTo>
                        <a:pt x="27" y="88"/>
                      </a:lnTo>
                      <a:lnTo>
                        <a:pt x="28" y="88"/>
                      </a:lnTo>
                      <a:close/>
                    </a:path>
                  </a:pathLst>
                </a:custGeom>
                <a:solidFill>
                  <a:srgbClr val="50A5F5"/>
                </a:solidFill>
                <a:ln w="9360">
                  <a:solidFill>
                    <a:srgbClr val="50A5F5"/>
                  </a:solidFill>
                  <a:round/>
                  <a:headEnd/>
                  <a:tailEnd/>
                </a:ln>
              </p:spPr>
              <p:txBody>
                <a:bodyPr wrap="none" anchor="ctr"/>
                <a:lstStyle/>
                <a:p>
                  <a:endParaRPr lang="en-IN" b="1"/>
                </a:p>
              </p:txBody>
            </p:sp>
            <p:sp>
              <p:nvSpPr>
                <p:cNvPr id="13014" name="Freeform 674"/>
                <p:cNvSpPr>
                  <a:spLocks noChangeArrowheads="1"/>
                </p:cNvSpPr>
                <p:nvPr/>
              </p:nvSpPr>
              <p:spPr bwMode="auto">
                <a:xfrm>
                  <a:off x="4170" y="1555"/>
                  <a:ext cx="247" cy="70"/>
                </a:xfrm>
                <a:custGeom>
                  <a:avLst/>
                  <a:gdLst>
                    <a:gd name="T0" fmla="*/ 13 w 251"/>
                    <a:gd name="T1" fmla="*/ 2 h 89"/>
                    <a:gd name="T2" fmla="*/ 11 w 251"/>
                    <a:gd name="T3" fmla="*/ 2 h 89"/>
                    <a:gd name="T4" fmla="*/ 3 w 251"/>
                    <a:gd name="T5" fmla="*/ 2 h 89"/>
                    <a:gd name="T6" fmla="*/ 0 w 251"/>
                    <a:gd name="T7" fmla="*/ 2 h 89"/>
                    <a:gd name="T8" fmla="*/ 0 w 251"/>
                    <a:gd name="T9" fmla="*/ 0 h 89"/>
                    <a:gd name="T10" fmla="*/ 176 w 251"/>
                    <a:gd name="T11" fmla="*/ 0 h 89"/>
                    <a:gd name="T12" fmla="*/ 176 w 251"/>
                    <a:gd name="T13" fmla="*/ 2 h 89"/>
                    <a:gd name="T14" fmla="*/ 174 w 251"/>
                    <a:gd name="T15" fmla="*/ 2 h 89"/>
                    <a:gd name="T16" fmla="*/ 125 w 251"/>
                    <a:gd name="T17" fmla="*/ 2 h 89"/>
                    <a:gd name="T18" fmla="*/ 125 w 251"/>
                    <a:gd name="T19" fmla="*/ 2 h 89"/>
                    <a:gd name="T20" fmla="*/ 112 w 251"/>
                    <a:gd name="T21" fmla="*/ 2 h 89"/>
                    <a:gd name="T22" fmla="*/ 110 w 251"/>
                    <a:gd name="T23" fmla="*/ 2 h 89"/>
                    <a:gd name="T24" fmla="*/ 102 w 251"/>
                    <a:gd name="T25" fmla="*/ 2 h 89"/>
                    <a:gd name="T26" fmla="*/ 100 w 251"/>
                    <a:gd name="T27" fmla="*/ 2 h 89"/>
                    <a:gd name="T28" fmla="*/ 84 w 251"/>
                    <a:gd name="T29" fmla="*/ 2 h 89"/>
                    <a:gd name="T30" fmla="*/ 77 w 251"/>
                    <a:gd name="T31" fmla="*/ 2 h 89"/>
                    <a:gd name="T32" fmla="*/ 66 w 251"/>
                    <a:gd name="T33" fmla="*/ 2 h 89"/>
                    <a:gd name="T34" fmla="*/ 51 w 251"/>
                    <a:gd name="T35" fmla="*/ 2 h 89"/>
                    <a:gd name="T36" fmla="*/ 48 w 251"/>
                    <a:gd name="T37" fmla="*/ 2 h 89"/>
                    <a:gd name="T38" fmla="*/ 38 w 251"/>
                    <a:gd name="T39" fmla="*/ 2 h 89"/>
                    <a:gd name="T40" fmla="*/ 31 w 251"/>
                    <a:gd name="T41" fmla="*/ 2 h 89"/>
                    <a:gd name="T42" fmla="*/ 30 w 251"/>
                    <a:gd name="T43" fmla="*/ 2 h 89"/>
                    <a:gd name="T44" fmla="*/ 22 w 251"/>
                    <a:gd name="T45" fmla="*/ 2 h 89"/>
                    <a:gd name="T46" fmla="*/ 12 w 251"/>
                    <a:gd name="T47" fmla="*/ 2 h 89"/>
                    <a:gd name="T48" fmla="*/ 13 w 251"/>
                    <a:gd name="T49" fmla="*/ 2 h 8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51"/>
                    <a:gd name="T76" fmla="*/ 0 h 89"/>
                    <a:gd name="T77" fmla="*/ 251 w 251"/>
                    <a:gd name="T78" fmla="*/ 89 h 8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51" h="89">
                      <a:moveTo>
                        <a:pt x="13" y="88"/>
                      </a:moveTo>
                      <a:lnTo>
                        <a:pt x="11" y="59"/>
                      </a:lnTo>
                      <a:lnTo>
                        <a:pt x="3" y="30"/>
                      </a:lnTo>
                      <a:lnTo>
                        <a:pt x="0" y="25"/>
                      </a:lnTo>
                      <a:lnTo>
                        <a:pt x="0" y="0"/>
                      </a:lnTo>
                      <a:lnTo>
                        <a:pt x="251" y="0"/>
                      </a:lnTo>
                      <a:lnTo>
                        <a:pt x="251" y="21"/>
                      </a:lnTo>
                      <a:lnTo>
                        <a:pt x="249" y="30"/>
                      </a:lnTo>
                      <a:lnTo>
                        <a:pt x="177" y="30"/>
                      </a:lnTo>
                      <a:lnTo>
                        <a:pt x="177" y="88"/>
                      </a:lnTo>
                      <a:lnTo>
                        <a:pt x="159" y="88"/>
                      </a:lnTo>
                      <a:lnTo>
                        <a:pt x="157" y="59"/>
                      </a:lnTo>
                      <a:lnTo>
                        <a:pt x="149" y="30"/>
                      </a:lnTo>
                      <a:lnTo>
                        <a:pt x="147" y="11"/>
                      </a:lnTo>
                      <a:lnTo>
                        <a:pt x="117" y="19"/>
                      </a:lnTo>
                      <a:lnTo>
                        <a:pt x="102" y="21"/>
                      </a:lnTo>
                      <a:lnTo>
                        <a:pt x="88" y="27"/>
                      </a:lnTo>
                      <a:lnTo>
                        <a:pt x="73" y="29"/>
                      </a:lnTo>
                      <a:lnTo>
                        <a:pt x="70" y="31"/>
                      </a:lnTo>
                      <a:lnTo>
                        <a:pt x="59" y="37"/>
                      </a:lnTo>
                      <a:lnTo>
                        <a:pt x="45" y="54"/>
                      </a:lnTo>
                      <a:lnTo>
                        <a:pt x="30" y="69"/>
                      </a:lnTo>
                      <a:lnTo>
                        <a:pt x="22" y="89"/>
                      </a:lnTo>
                      <a:lnTo>
                        <a:pt x="12" y="89"/>
                      </a:lnTo>
                      <a:lnTo>
                        <a:pt x="13" y="88"/>
                      </a:lnTo>
                      <a:close/>
                    </a:path>
                  </a:pathLst>
                </a:custGeom>
                <a:solidFill>
                  <a:srgbClr val="50A5F5"/>
                </a:solidFill>
                <a:ln w="9360">
                  <a:solidFill>
                    <a:srgbClr val="50A5F5"/>
                  </a:solidFill>
                  <a:round/>
                  <a:headEnd/>
                  <a:tailEnd/>
                </a:ln>
              </p:spPr>
              <p:txBody>
                <a:bodyPr wrap="none" anchor="ctr"/>
                <a:lstStyle/>
                <a:p>
                  <a:endParaRPr lang="en-IN" b="1"/>
                </a:p>
              </p:txBody>
            </p:sp>
            <p:sp>
              <p:nvSpPr>
                <p:cNvPr id="13015" name="Freeform 675"/>
                <p:cNvSpPr>
                  <a:spLocks noChangeArrowheads="1"/>
                </p:cNvSpPr>
                <p:nvPr/>
              </p:nvSpPr>
              <p:spPr bwMode="auto">
                <a:xfrm>
                  <a:off x="1971" y="1580"/>
                  <a:ext cx="55" cy="44"/>
                </a:xfrm>
                <a:custGeom>
                  <a:avLst/>
                  <a:gdLst>
                    <a:gd name="T0" fmla="*/ 7 w 59"/>
                    <a:gd name="T1" fmla="*/ 2 h 58"/>
                    <a:gd name="T2" fmla="*/ 13 w 59"/>
                    <a:gd name="T3" fmla="*/ 2 h 58"/>
                    <a:gd name="T4" fmla="*/ 13 w 59"/>
                    <a:gd name="T5" fmla="*/ 0 h 58"/>
                    <a:gd name="T6" fmla="*/ 9 w 59"/>
                    <a:gd name="T7" fmla="*/ 0 h 58"/>
                    <a:gd name="T8" fmla="*/ 9 w 59"/>
                    <a:gd name="T9" fmla="*/ 2 h 58"/>
                    <a:gd name="T10" fmla="*/ 0 w 59"/>
                    <a:gd name="T11" fmla="*/ 2 h 58"/>
                    <a:gd name="T12" fmla="*/ 0 w 59"/>
                    <a:gd name="T13" fmla="*/ 2 h 58"/>
                    <a:gd name="T14" fmla="*/ 7 w 59"/>
                    <a:gd name="T15" fmla="*/ 2 h 58"/>
                    <a:gd name="T16" fmla="*/ 0 60000 65536"/>
                    <a:gd name="T17" fmla="*/ 0 60000 65536"/>
                    <a:gd name="T18" fmla="*/ 0 60000 65536"/>
                    <a:gd name="T19" fmla="*/ 0 60000 65536"/>
                    <a:gd name="T20" fmla="*/ 0 60000 65536"/>
                    <a:gd name="T21" fmla="*/ 0 60000 65536"/>
                    <a:gd name="T22" fmla="*/ 0 60000 65536"/>
                    <a:gd name="T23" fmla="*/ 0 60000 65536"/>
                    <a:gd name="T24" fmla="*/ 0 w 59"/>
                    <a:gd name="T25" fmla="*/ 0 h 58"/>
                    <a:gd name="T26" fmla="*/ 59 w 59"/>
                    <a:gd name="T27" fmla="*/ 58 h 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 h="58">
                      <a:moveTo>
                        <a:pt x="14" y="58"/>
                      </a:moveTo>
                      <a:lnTo>
                        <a:pt x="59" y="58"/>
                      </a:lnTo>
                      <a:lnTo>
                        <a:pt x="59" y="0"/>
                      </a:lnTo>
                      <a:lnTo>
                        <a:pt x="44" y="0"/>
                      </a:lnTo>
                      <a:lnTo>
                        <a:pt x="44" y="29"/>
                      </a:lnTo>
                      <a:lnTo>
                        <a:pt x="0" y="29"/>
                      </a:lnTo>
                      <a:lnTo>
                        <a:pt x="0" y="58"/>
                      </a:lnTo>
                      <a:lnTo>
                        <a:pt x="14" y="58"/>
                      </a:lnTo>
                      <a:close/>
                    </a:path>
                  </a:pathLst>
                </a:custGeom>
                <a:solidFill>
                  <a:srgbClr val="50A5F5"/>
                </a:solidFill>
                <a:ln w="9360">
                  <a:solidFill>
                    <a:srgbClr val="50A5F5"/>
                  </a:solidFill>
                  <a:round/>
                  <a:headEnd/>
                  <a:tailEnd/>
                </a:ln>
              </p:spPr>
              <p:txBody>
                <a:bodyPr wrap="none" anchor="ctr"/>
                <a:lstStyle/>
                <a:p>
                  <a:endParaRPr lang="en-IN" b="1"/>
                </a:p>
              </p:txBody>
            </p:sp>
            <p:sp>
              <p:nvSpPr>
                <p:cNvPr id="13016" name="Freeform 676"/>
                <p:cNvSpPr>
                  <a:spLocks noChangeArrowheads="1"/>
                </p:cNvSpPr>
                <p:nvPr/>
              </p:nvSpPr>
              <p:spPr bwMode="auto">
                <a:xfrm>
                  <a:off x="1171" y="1555"/>
                  <a:ext cx="52" cy="45"/>
                </a:xfrm>
                <a:custGeom>
                  <a:avLst/>
                  <a:gdLst>
                    <a:gd name="T0" fmla="*/ 7 w 56"/>
                    <a:gd name="T1" fmla="*/ 2 h 59"/>
                    <a:gd name="T2" fmla="*/ 7 w 56"/>
                    <a:gd name="T3" fmla="*/ 2 h 59"/>
                    <a:gd name="T4" fmla="*/ 0 w 56"/>
                    <a:gd name="T5" fmla="*/ 2 h 59"/>
                    <a:gd name="T6" fmla="*/ 0 w 56"/>
                    <a:gd name="T7" fmla="*/ 0 h 59"/>
                    <a:gd name="T8" fmla="*/ 12 w 56"/>
                    <a:gd name="T9" fmla="*/ 0 h 59"/>
                    <a:gd name="T10" fmla="*/ 9 w 56"/>
                    <a:gd name="T11" fmla="*/ 2 h 59"/>
                    <a:gd name="T12" fmla="*/ 7 w 56"/>
                    <a:gd name="T13" fmla="*/ 2 h 59"/>
                    <a:gd name="T14" fmla="*/ 7 w 56"/>
                    <a:gd name="T15" fmla="*/ 2 h 59"/>
                    <a:gd name="T16" fmla="*/ 7 w 56"/>
                    <a:gd name="T17" fmla="*/ 2 h 59"/>
                    <a:gd name="T18" fmla="*/ 7 w 56"/>
                    <a:gd name="T19" fmla="*/ 2 h 5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6"/>
                    <a:gd name="T31" fmla="*/ 0 h 59"/>
                    <a:gd name="T32" fmla="*/ 56 w 56"/>
                    <a:gd name="T33" fmla="*/ 59 h 5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6" h="59">
                      <a:moveTo>
                        <a:pt x="15" y="59"/>
                      </a:moveTo>
                      <a:lnTo>
                        <a:pt x="15" y="30"/>
                      </a:lnTo>
                      <a:lnTo>
                        <a:pt x="0" y="30"/>
                      </a:lnTo>
                      <a:lnTo>
                        <a:pt x="0" y="0"/>
                      </a:lnTo>
                      <a:lnTo>
                        <a:pt x="56" y="0"/>
                      </a:lnTo>
                      <a:lnTo>
                        <a:pt x="45" y="8"/>
                      </a:lnTo>
                      <a:lnTo>
                        <a:pt x="30" y="25"/>
                      </a:lnTo>
                      <a:lnTo>
                        <a:pt x="29" y="29"/>
                      </a:lnTo>
                      <a:lnTo>
                        <a:pt x="16" y="58"/>
                      </a:lnTo>
                      <a:lnTo>
                        <a:pt x="15" y="59"/>
                      </a:lnTo>
                      <a:close/>
                    </a:path>
                  </a:pathLst>
                </a:custGeom>
                <a:solidFill>
                  <a:srgbClr val="78B9FA"/>
                </a:solidFill>
                <a:ln w="9360">
                  <a:solidFill>
                    <a:srgbClr val="78B9FA"/>
                  </a:solidFill>
                  <a:round/>
                  <a:headEnd/>
                  <a:tailEnd/>
                </a:ln>
              </p:spPr>
              <p:txBody>
                <a:bodyPr wrap="none" anchor="ctr"/>
                <a:lstStyle/>
                <a:p>
                  <a:endParaRPr lang="en-IN" b="1"/>
                </a:p>
              </p:txBody>
            </p:sp>
            <p:sp>
              <p:nvSpPr>
                <p:cNvPr id="13017" name="Freeform 677"/>
                <p:cNvSpPr>
                  <a:spLocks noChangeArrowheads="1"/>
                </p:cNvSpPr>
                <p:nvPr/>
              </p:nvSpPr>
              <p:spPr bwMode="auto">
                <a:xfrm>
                  <a:off x="1269" y="1601"/>
                  <a:ext cx="32" cy="24"/>
                </a:xfrm>
                <a:custGeom>
                  <a:avLst/>
                  <a:gdLst>
                    <a:gd name="T0" fmla="*/ 0 w 36"/>
                    <a:gd name="T1" fmla="*/ 1 h 33"/>
                    <a:gd name="T2" fmla="*/ 3 w 36"/>
                    <a:gd name="T3" fmla="*/ 1 h 33"/>
                    <a:gd name="T4" fmla="*/ 4 w 36"/>
                    <a:gd name="T5" fmla="*/ 0 h 33"/>
                    <a:gd name="T6" fmla="*/ 4 w 36"/>
                    <a:gd name="T7" fmla="*/ 1 h 33"/>
                    <a:gd name="T8" fmla="*/ 4 w 36"/>
                    <a:gd name="T9" fmla="*/ 1 h 33"/>
                    <a:gd name="T10" fmla="*/ 4 w 36"/>
                    <a:gd name="T11" fmla="*/ 1 h 33"/>
                    <a:gd name="T12" fmla="*/ 0 w 36"/>
                    <a:gd name="T13" fmla="*/ 1 h 33"/>
                    <a:gd name="T14" fmla="*/ 0 60000 65536"/>
                    <a:gd name="T15" fmla="*/ 0 60000 65536"/>
                    <a:gd name="T16" fmla="*/ 0 60000 65536"/>
                    <a:gd name="T17" fmla="*/ 0 60000 65536"/>
                    <a:gd name="T18" fmla="*/ 0 60000 65536"/>
                    <a:gd name="T19" fmla="*/ 0 60000 65536"/>
                    <a:gd name="T20" fmla="*/ 0 60000 65536"/>
                    <a:gd name="T21" fmla="*/ 0 w 36"/>
                    <a:gd name="T22" fmla="*/ 0 h 33"/>
                    <a:gd name="T23" fmla="*/ 36 w 36"/>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33">
                      <a:moveTo>
                        <a:pt x="0" y="33"/>
                      </a:moveTo>
                      <a:lnTo>
                        <a:pt x="3" y="4"/>
                      </a:lnTo>
                      <a:lnTo>
                        <a:pt x="6" y="0"/>
                      </a:lnTo>
                      <a:lnTo>
                        <a:pt x="6" y="4"/>
                      </a:lnTo>
                      <a:lnTo>
                        <a:pt x="36" y="4"/>
                      </a:lnTo>
                      <a:lnTo>
                        <a:pt x="36" y="33"/>
                      </a:lnTo>
                      <a:lnTo>
                        <a:pt x="0" y="33"/>
                      </a:lnTo>
                      <a:close/>
                    </a:path>
                  </a:pathLst>
                </a:custGeom>
                <a:solidFill>
                  <a:srgbClr val="78B9FA"/>
                </a:solidFill>
                <a:ln w="9360">
                  <a:solidFill>
                    <a:srgbClr val="78B9FA"/>
                  </a:solidFill>
                  <a:round/>
                  <a:headEnd/>
                  <a:tailEnd/>
                </a:ln>
              </p:spPr>
              <p:txBody>
                <a:bodyPr wrap="none" anchor="ctr"/>
                <a:lstStyle/>
                <a:p>
                  <a:endParaRPr lang="en-IN" b="1"/>
                </a:p>
              </p:txBody>
            </p:sp>
            <p:sp>
              <p:nvSpPr>
                <p:cNvPr id="13018" name="Freeform 678"/>
                <p:cNvSpPr>
                  <a:spLocks noChangeArrowheads="1"/>
                </p:cNvSpPr>
                <p:nvPr/>
              </p:nvSpPr>
              <p:spPr bwMode="auto">
                <a:xfrm>
                  <a:off x="2057" y="1555"/>
                  <a:ext cx="155" cy="68"/>
                </a:xfrm>
                <a:custGeom>
                  <a:avLst/>
                  <a:gdLst>
                    <a:gd name="T0" fmla="*/ 46 w 159"/>
                    <a:gd name="T1" fmla="*/ 2 h 87"/>
                    <a:gd name="T2" fmla="*/ 51 w 159"/>
                    <a:gd name="T3" fmla="*/ 2 h 87"/>
                    <a:gd name="T4" fmla="*/ 54 w 159"/>
                    <a:gd name="T5" fmla="*/ 2 h 87"/>
                    <a:gd name="T6" fmla="*/ 58 w 159"/>
                    <a:gd name="T7" fmla="*/ 2 h 87"/>
                    <a:gd name="T8" fmla="*/ 67 w 159"/>
                    <a:gd name="T9" fmla="*/ 2 h 87"/>
                    <a:gd name="T10" fmla="*/ 76 w 159"/>
                    <a:gd name="T11" fmla="*/ 2 h 87"/>
                    <a:gd name="T12" fmla="*/ 85 w 159"/>
                    <a:gd name="T13" fmla="*/ 2 h 87"/>
                    <a:gd name="T14" fmla="*/ 91 w 159"/>
                    <a:gd name="T15" fmla="*/ 2 h 87"/>
                    <a:gd name="T16" fmla="*/ 0 w 159"/>
                    <a:gd name="T17" fmla="*/ 2 h 87"/>
                    <a:gd name="T18" fmla="*/ 0 w 159"/>
                    <a:gd name="T19" fmla="*/ 2 h 87"/>
                    <a:gd name="T20" fmla="*/ 19 w 159"/>
                    <a:gd name="T21" fmla="*/ 2 h 87"/>
                    <a:gd name="T22" fmla="*/ 19 w 159"/>
                    <a:gd name="T23" fmla="*/ 0 h 87"/>
                    <a:gd name="T24" fmla="*/ 46 w 159"/>
                    <a:gd name="T25" fmla="*/ 0 h 87"/>
                    <a:gd name="T26" fmla="*/ 40 w 159"/>
                    <a:gd name="T27" fmla="*/ 2 h 87"/>
                    <a:gd name="T28" fmla="*/ 44 w 159"/>
                    <a:gd name="T29" fmla="*/ 2 h 87"/>
                    <a:gd name="T30" fmla="*/ 46 w 159"/>
                    <a:gd name="T31" fmla="*/ 2 h 87"/>
                    <a:gd name="T32" fmla="*/ 46 w 159"/>
                    <a:gd name="T33" fmla="*/ 2 h 8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9"/>
                    <a:gd name="T52" fmla="*/ 0 h 87"/>
                    <a:gd name="T53" fmla="*/ 159 w 159"/>
                    <a:gd name="T54" fmla="*/ 87 h 8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9" h="87">
                      <a:moveTo>
                        <a:pt x="76" y="59"/>
                      </a:moveTo>
                      <a:lnTo>
                        <a:pt x="90" y="60"/>
                      </a:lnTo>
                      <a:lnTo>
                        <a:pt x="96" y="59"/>
                      </a:lnTo>
                      <a:lnTo>
                        <a:pt x="105" y="56"/>
                      </a:lnTo>
                      <a:lnTo>
                        <a:pt x="119" y="61"/>
                      </a:lnTo>
                      <a:lnTo>
                        <a:pt x="133" y="69"/>
                      </a:lnTo>
                      <a:lnTo>
                        <a:pt x="148" y="77"/>
                      </a:lnTo>
                      <a:lnTo>
                        <a:pt x="159" y="87"/>
                      </a:lnTo>
                      <a:lnTo>
                        <a:pt x="0" y="87"/>
                      </a:lnTo>
                      <a:lnTo>
                        <a:pt x="0" y="58"/>
                      </a:lnTo>
                      <a:lnTo>
                        <a:pt x="30" y="58"/>
                      </a:lnTo>
                      <a:lnTo>
                        <a:pt x="30" y="0"/>
                      </a:lnTo>
                      <a:lnTo>
                        <a:pt x="75" y="0"/>
                      </a:lnTo>
                      <a:lnTo>
                        <a:pt x="63" y="30"/>
                      </a:lnTo>
                      <a:lnTo>
                        <a:pt x="72" y="59"/>
                      </a:lnTo>
                      <a:lnTo>
                        <a:pt x="75" y="59"/>
                      </a:lnTo>
                      <a:lnTo>
                        <a:pt x="76" y="59"/>
                      </a:lnTo>
                      <a:close/>
                    </a:path>
                  </a:pathLst>
                </a:custGeom>
                <a:solidFill>
                  <a:srgbClr val="78B9FA"/>
                </a:solidFill>
                <a:ln w="9360">
                  <a:solidFill>
                    <a:srgbClr val="78B9FA"/>
                  </a:solidFill>
                  <a:round/>
                  <a:headEnd/>
                  <a:tailEnd/>
                </a:ln>
              </p:spPr>
              <p:txBody>
                <a:bodyPr wrap="none" anchor="ctr"/>
                <a:lstStyle/>
                <a:p>
                  <a:endParaRPr lang="en-IN" b="1"/>
                </a:p>
              </p:txBody>
            </p:sp>
            <p:sp>
              <p:nvSpPr>
                <p:cNvPr id="13019" name="Freeform 679"/>
                <p:cNvSpPr>
                  <a:spLocks noChangeArrowheads="1"/>
                </p:cNvSpPr>
                <p:nvPr/>
              </p:nvSpPr>
              <p:spPr bwMode="auto">
                <a:xfrm>
                  <a:off x="3279" y="1555"/>
                  <a:ext cx="755" cy="69"/>
                </a:xfrm>
                <a:custGeom>
                  <a:avLst/>
                  <a:gdLst>
                    <a:gd name="T0" fmla="*/ 1 w 759"/>
                    <a:gd name="T1" fmla="*/ 2 h 88"/>
                    <a:gd name="T2" fmla="*/ 5 w 759"/>
                    <a:gd name="T3" fmla="*/ 2 h 88"/>
                    <a:gd name="T4" fmla="*/ 19 w 759"/>
                    <a:gd name="T5" fmla="*/ 2 h 88"/>
                    <a:gd name="T6" fmla="*/ 34 w 759"/>
                    <a:gd name="T7" fmla="*/ 2 h 88"/>
                    <a:gd name="T8" fmla="*/ 41 w 759"/>
                    <a:gd name="T9" fmla="*/ 2 h 88"/>
                    <a:gd name="T10" fmla="*/ 50 w 759"/>
                    <a:gd name="T11" fmla="*/ 2 h 88"/>
                    <a:gd name="T12" fmla="*/ 80 w 759"/>
                    <a:gd name="T13" fmla="*/ 2 h 88"/>
                    <a:gd name="T14" fmla="*/ 93 w 759"/>
                    <a:gd name="T15" fmla="*/ 2 h 88"/>
                    <a:gd name="T16" fmla="*/ 94 w 759"/>
                    <a:gd name="T17" fmla="*/ 2 h 88"/>
                    <a:gd name="T18" fmla="*/ 94 w 759"/>
                    <a:gd name="T19" fmla="*/ 2 h 88"/>
                    <a:gd name="T20" fmla="*/ 104 w 759"/>
                    <a:gd name="T21" fmla="*/ 1 h 88"/>
                    <a:gd name="T22" fmla="*/ 105 w 759"/>
                    <a:gd name="T23" fmla="*/ 0 h 88"/>
                    <a:gd name="T24" fmla="*/ 602 w 759"/>
                    <a:gd name="T25" fmla="*/ 0 h 88"/>
                    <a:gd name="T26" fmla="*/ 602 w 759"/>
                    <a:gd name="T27" fmla="*/ 2 h 88"/>
                    <a:gd name="T28" fmla="*/ 613 w 759"/>
                    <a:gd name="T29" fmla="*/ 2 h 88"/>
                    <a:gd name="T30" fmla="*/ 613 w 759"/>
                    <a:gd name="T31" fmla="*/ 2 h 88"/>
                    <a:gd name="T32" fmla="*/ 646 w 759"/>
                    <a:gd name="T33" fmla="*/ 2 h 88"/>
                    <a:gd name="T34" fmla="*/ 646 w 759"/>
                    <a:gd name="T35" fmla="*/ 2 h 88"/>
                    <a:gd name="T36" fmla="*/ 657 w 759"/>
                    <a:gd name="T37" fmla="*/ 2 h 88"/>
                    <a:gd name="T38" fmla="*/ 657 w 759"/>
                    <a:gd name="T39" fmla="*/ 2 h 88"/>
                    <a:gd name="T40" fmla="*/ 670 w 759"/>
                    <a:gd name="T41" fmla="*/ 2 h 88"/>
                    <a:gd name="T42" fmla="*/ 670 w 759"/>
                    <a:gd name="T43" fmla="*/ 2 h 88"/>
                    <a:gd name="T44" fmla="*/ 0 w 759"/>
                    <a:gd name="T45" fmla="*/ 2 h 88"/>
                    <a:gd name="T46" fmla="*/ 1 w 759"/>
                    <a:gd name="T47" fmla="*/ 2 h 8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59"/>
                    <a:gd name="T73" fmla="*/ 0 h 88"/>
                    <a:gd name="T74" fmla="*/ 759 w 759"/>
                    <a:gd name="T75" fmla="*/ 88 h 8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59" h="88">
                      <a:moveTo>
                        <a:pt x="1" y="88"/>
                      </a:moveTo>
                      <a:lnTo>
                        <a:pt x="5" y="72"/>
                      </a:lnTo>
                      <a:lnTo>
                        <a:pt x="19" y="64"/>
                      </a:lnTo>
                      <a:lnTo>
                        <a:pt x="34" y="61"/>
                      </a:lnTo>
                      <a:lnTo>
                        <a:pt x="41" y="59"/>
                      </a:lnTo>
                      <a:lnTo>
                        <a:pt x="50" y="50"/>
                      </a:lnTo>
                      <a:lnTo>
                        <a:pt x="80" y="37"/>
                      </a:lnTo>
                      <a:lnTo>
                        <a:pt x="93" y="30"/>
                      </a:lnTo>
                      <a:lnTo>
                        <a:pt x="95" y="29"/>
                      </a:lnTo>
                      <a:lnTo>
                        <a:pt x="110" y="20"/>
                      </a:lnTo>
                      <a:lnTo>
                        <a:pt x="124" y="1"/>
                      </a:lnTo>
                      <a:lnTo>
                        <a:pt x="125" y="0"/>
                      </a:lnTo>
                      <a:lnTo>
                        <a:pt x="671" y="0"/>
                      </a:lnTo>
                      <a:lnTo>
                        <a:pt x="671" y="30"/>
                      </a:lnTo>
                      <a:lnTo>
                        <a:pt x="686" y="30"/>
                      </a:lnTo>
                      <a:lnTo>
                        <a:pt x="686" y="59"/>
                      </a:lnTo>
                      <a:lnTo>
                        <a:pt x="730" y="59"/>
                      </a:lnTo>
                      <a:lnTo>
                        <a:pt x="730" y="30"/>
                      </a:lnTo>
                      <a:lnTo>
                        <a:pt x="744" y="30"/>
                      </a:lnTo>
                      <a:lnTo>
                        <a:pt x="744" y="59"/>
                      </a:lnTo>
                      <a:lnTo>
                        <a:pt x="759" y="59"/>
                      </a:lnTo>
                      <a:lnTo>
                        <a:pt x="759" y="88"/>
                      </a:lnTo>
                      <a:lnTo>
                        <a:pt x="0" y="88"/>
                      </a:lnTo>
                      <a:lnTo>
                        <a:pt x="1" y="88"/>
                      </a:lnTo>
                      <a:close/>
                    </a:path>
                  </a:pathLst>
                </a:custGeom>
                <a:solidFill>
                  <a:srgbClr val="78B9FA"/>
                </a:solidFill>
                <a:ln w="9360">
                  <a:solidFill>
                    <a:srgbClr val="78B9FA"/>
                  </a:solidFill>
                  <a:round/>
                  <a:headEnd/>
                  <a:tailEnd/>
                </a:ln>
              </p:spPr>
              <p:txBody>
                <a:bodyPr wrap="none" anchor="ctr"/>
                <a:lstStyle/>
                <a:p>
                  <a:endParaRPr lang="en-IN" b="1"/>
                </a:p>
              </p:txBody>
            </p:sp>
            <p:sp>
              <p:nvSpPr>
                <p:cNvPr id="13020" name="Freeform 680"/>
                <p:cNvSpPr>
                  <a:spLocks noChangeArrowheads="1"/>
                </p:cNvSpPr>
                <p:nvPr/>
              </p:nvSpPr>
              <p:spPr bwMode="auto">
                <a:xfrm>
                  <a:off x="4336" y="1556"/>
                  <a:ext cx="74" cy="63"/>
                </a:xfrm>
                <a:custGeom>
                  <a:avLst/>
                  <a:gdLst>
                    <a:gd name="T0" fmla="*/ 9 w 78"/>
                    <a:gd name="T1" fmla="*/ 2 h 80"/>
                    <a:gd name="T2" fmla="*/ 9 w 78"/>
                    <a:gd name="T3" fmla="*/ 2 h 80"/>
                    <a:gd name="T4" fmla="*/ 25 w 78"/>
                    <a:gd name="T5" fmla="*/ 2 h 80"/>
                    <a:gd name="T6" fmla="*/ 24 w 78"/>
                    <a:gd name="T7" fmla="*/ 0 h 80"/>
                    <a:gd name="T8" fmla="*/ 2 w 78"/>
                    <a:gd name="T9" fmla="*/ 0 h 80"/>
                    <a:gd name="T10" fmla="*/ 0 w 78"/>
                    <a:gd name="T11" fmla="*/ 2 h 80"/>
                    <a:gd name="T12" fmla="*/ 9 w 78"/>
                    <a:gd name="T13" fmla="*/ 2 h 80"/>
                    <a:gd name="T14" fmla="*/ 9 w 78"/>
                    <a:gd name="T15" fmla="*/ 2 h 80"/>
                    <a:gd name="T16" fmla="*/ 9 w 78"/>
                    <a:gd name="T17" fmla="*/ 2 h 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8"/>
                    <a:gd name="T28" fmla="*/ 0 h 80"/>
                    <a:gd name="T29" fmla="*/ 78 w 78"/>
                    <a:gd name="T30" fmla="*/ 80 h 8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8" h="80">
                      <a:moveTo>
                        <a:pt x="14" y="80"/>
                      </a:moveTo>
                      <a:lnTo>
                        <a:pt x="14" y="30"/>
                      </a:lnTo>
                      <a:lnTo>
                        <a:pt x="78" y="30"/>
                      </a:lnTo>
                      <a:lnTo>
                        <a:pt x="75" y="0"/>
                      </a:lnTo>
                      <a:lnTo>
                        <a:pt x="2" y="0"/>
                      </a:lnTo>
                      <a:lnTo>
                        <a:pt x="0" y="30"/>
                      </a:lnTo>
                      <a:lnTo>
                        <a:pt x="9" y="59"/>
                      </a:lnTo>
                      <a:lnTo>
                        <a:pt x="13" y="80"/>
                      </a:lnTo>
                      <a:lnTo>
                        <a:pt x="14" y="80"/>
                      </a:lnTo>
                      <a:close/>
                    </a:path>
                  </a:pathLst>
                </a:custGeom>
                <a:solidFill>
                  <a:srgbClr val="78B9FA"/>
                </a:solidFill>
                <a:ln w="9360">
                  <a:solidFill>
                    <a:srgbClr val="78B9FA"/>
                  </a:solidFill>
                  <a:round/>
                  <a:headEnd/>
                  <a:tailEnd/>
                </a:ln>
              </p:spPr>
              <p:txBody>
                <a:bodyPr wrap="none" anchor="ctr"/>
                <a:lstStyle/>
                <a:p>
                  <a:endParaRPr lang="en-IN" b="1"/>
                </a:p>
              </p:txBody>
            </p:sp>
            <p:sp>
              <p:nvSpPr>
                <p:cNvPr id="13021" name="Freeform 681"/>
                <p:cNvSpPr>
                  <a:spLocks noChangeArrowheads="1"/>
                </p:cNvSpPr>
                <p:nvPr/>
              </p:nvSpPr>
              <p:spPr bwMode="auto">
                <a:xfrm>
                  <a:off x="4258" y="1556"/>
                  <a:ext cx="4" cy="0"/>
                </a:xfrm>
                <a:custGeom>
                  <a:avLst/>
                  <a:gdLst>
                    <a:gd name="T0" fmla="*/ 1 w 8"/>
                    <a:gd name="T1" fmla="*/ 0 h 1"/>
                    <a:gd name="T2" fmla="*/ 1 w 8"/>
                    <a:gd name="T3" fmla="*/ 0 h 1"/>
                    <a:gd name="T4" fmla="*/ 0 w 8"/>
                    <a:gd name="T5" fmla="*/ 0 h 1"/>
                    <a:gd name="T6" fmla="*/ 1 w 8"/>
                    <a:gd name="T7" fmla="*/ 0 h 1"/>
                    <a:gd name="T8" fmla="*/ 1 w 8"/>
                    <a:gd name="T9" fmla="*/ 0 h 1"/>
                    <a:gd name="T10" fmla="*/ 0 60000 65536"/>
                    <a:gd name="T11" fmla="*/ 0 60000 65536"/>
                    <a:gd name="T12" fmla="*/ 0 60000 65536"/>
                    <a:gd name="T13" fmla="*/ 0 60000 65536"/>
                    <a:gd name="T14" fmla="*/ 0 60000 65536"/>
                    <a:gd name="T15" fmla="*/ 0 w 8"/>
                    <a:gd name="T16" fmla="*/ 0 h 1"/>
                    <a:gd name="T17" fmla="*/ 8 w 8"/>
                    <a:gd name="T18" fmla="*/ 0 h 1"/>
                  </a:gdLst>
                  <a:ahLst/>
                  <a:cxnLst>
                    <a:cxn ang="T10">
                      <a:pos x="T0" y="T1"/>
                    </a:cxn>
                    <a:cxn ang="T11">
                      <a:pos x="T2" y="T3"/>
                    </a:cxn>
                    <a:cxn ang="T12">
                      <a:pos x="T4" y="T5"/>
                    </a:cxn>
                    <a:cxn ang="T13">
                      <a:pos x="T6" y="T7"/>
                    </a:cxn>
                    <a:cxn ang="T14">
                      <a:pos x="T8" y="T9"/>
                    </a:cxn>
                  </a:cxnLst>
                  <a:rect l="T15" t="T16" r="T17" b="T18"/>
                  <a:pathLst>
                    <a:path w="8" h="1">
                      <a:moveTo>
                        <a:pt x="3" y="1"/>
                      </a:moveTo>
                      <a:lnTo>
                        <a:pt x="8" y="0"/>
                      </a:lnTo>
                      <a:lnTo>
                        <a:pt x="0" y="0"/>
                      </a:lnTo>
                      <a:lnTo>
                        <a:pt x="2" y="1"/>
                      </a:lnTo>
                      <a:lnTo>
                        <a:pt x="3" y="1"/>
                      </a:lnTo>
                      <a:close/>
                    </a:path>
                  </a:pathLst>
                </a:custGeom>
                <a:solidFill>
                  <a:srgbClr val="78B9FA"/>
                </a:solidFill>
                <a:ln w="9360">
                  <a:solidFill>
                    <a:srgbClr val="78B9FA"/>
                  </a:solidFill>
                  <a:round/>
                  <a:headEnd/>
                  <a:tailEnd/>
                </a:ln>
              </p:spPr>
              <p:txBody>
                <a:bodyPr wrap="none" anchor="ctr"/>
                <a:lstStyle/>
                <a:p>
                  <a:endParaRPr lang="en-IN" b="1"/>
                </a:p>
              </p:txBody>
            </p:sp>
            <p:sp>
              <p:nvSpPr>
                <p:cNvPr id="13022" name="Freeform 682"/>
                <p:cNvSpPr>
                  <a:spLocks noChangeArrowheads="1"/>
                </p:cNvSpPr>
                <p:nvPr/>
              </p:nvSpPr>
              <p:spPr bwMode="auto">
                <a:xfrm>
                  <a:off x="1971" y="1580"/>
                  <a:ext cx="55" cy="44"/>
                </a:xfrm>
                <a:custGeom>
                  <a:avLst/>
                  <a:gdLst>
                    <a:gd name="T0" fmla="*/ 7 w 59"/>
                    <a:gd name="T1" fmla="*/ 2 h 58"/>
                    <a:gd name="T2" fmla="*/ 13 w 59"/>
                    <a:gd name="T3" fmla="*/ 2 h 58"/>
                    <a:gd name="T4" fmla="*/ 13 w 59"/>
                    <a:gd name="T5" fmla="*/ 0 h 58"/>
                    <a:gd name="T6" fmla="*/ 9 w 59"/>
                    <a:gd name="T7" fmla="*/ 0 h 58"/>
                    <a:gd name="T8" fmla="*/ 9 w 59"/>
                    <a:gd name="T9" fmla="*/ 2 h 58"/>
                    <a:gd name="T10" fmla="*/ 0 w 59"/>
                    <a:gd name="T11" fmla="*/ 2 h 58"/>
                    <a:gd name="T12" fmla="*/ 0 w 59"/>
                    <a:gd name="T13" fmla="*/ 2 h 58"/>
                    <a:gd name="T14" fmla="*/ 7 w 59"/>
                    <a:gd name="T15" fmla="*/ 2 h 58"/>
                    <a:gd name="T16" fmla="*/ 0 60000 65536"/>
                    <a:gd name="T17" fmla="*/ 0 60000 65536"/>
                    <a:gd name="T18" fmla="*/ 0 60000 65536"/>
                    <a:gd name="T19" fmla="*/ 0 60000 65536"/>
                    <a:gd name="T20" fmla="*/ 0 60000 65536"/>
                    <a:gd name="T21" fmla="*/ 0 60000 65536"/>
                    <a:gd name="T22" fmla="*/ 0 60000 65536"/>
                    <a:gd name="T23" fmla="*/ 0 60000 65536"/>
                    <a:gd name="T24" fmla="*/ 0 w 59"/>
                    <a:gd name="T25" fmla="*/ 0 h 58"/>
                    <a:gd name="T26" fmla="*/ 59 w 59"/>
                    <a:gd name="T27" fmla="*/ 58 h 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 h="58">
                      <a:moveTo>
                        <a:pt x="14" y="58"/>
                      </a:moveTo>
                      <a:lnTo>
                        <a:pt x="59" y="58"/>
                      </a:lnTo>
                      <a:lnTo>
                        <a:pt x="59" y="0"/>
                      </a:lnTo>
                      <a:lnTo>
                        <a:pt x="44" y="0"/>
                      </a:lnTo>
                      <a:lnTo>
                        <a:pt x="44" y="29"/>
                      </a:lnTo>
                      <a:lnTo>
                        <a:pt x="0" y="29"/>
                      </a:lnTo>
                      <a:lnTo>
                        <a:pt x="0" y="58"/>
                      </a:lnTo>
                      <a:lnTo>
                        <a:pt x="14" y="58"/>
                      </a:lnTo>
                      <a:close/>
                    </a:path>
                  </a:pathLst>
                </a:custGeom>
                <a:solidFill>
                  <a:srgbClr val="78B9FA"/>
                </a:solidFill>
                <a:ln w="9360">
                  <a:solidFill>
                    <a:srgbClr val="78B9FA"/>
                  </a:solidFill>
                  <a:round/>
                  <a:headEnd/>
                  <a:tailEnd/>
                </a:ln>
              </p:spPr>
              <p:txBody>
                <a:bodyPr wrap="none" anchor="ctr"/>
                <a:lstStyle/>
                <a:p>
                  <a:endParaRPr lang="en-IN" b="1"/>
                </a:p>
              </p:txBody>
            </p:sp>
            <p:sp>
              <p:nvSpPr>
                <p:cNvPr id="13023" name="Freeform 683"/>
                <p:cNvSpPr>
                  <a:spLocks noChangeArrowheads="1"/>
                </p:cNvSpPr>
                <p:nvPr/>
              </p:nvSpPr>
              <p:spPr bwMode="auto">
                <a:xfrm>
                  <a:off x="2057" y="1604"/>
                  <a:ext cx="14" cy="20"/>
                </a:xfrm>
                <a:custGeom>
                  <a:avLst/>
                  <a:gdLst>
                    <a:gd name="T0" fmla="*/ 2 w 18"/>
                    <a:gd name="T1" fmla="*/ 1 h 29"/>
                    <a:gd name="T2" fmla="*/ 2 w 18"/>
                    <a:gd name="T3" fmla="*/ 1 h 29"/>
                    <a:gd name="T4" fmla="*/ 2 w 18"/>
                    <a:gd name="T5" fmla="*/ 0 h 29"/>
                    <a:gd name="T6" fmla="*/ 0 w 18"/>
                    <a:gd name="T7" fmla="*/ 0 h 29"/>
                    <a:gd name="T8" fmla="*/ 0 w 18"/>
                    <a:gd name="T9" fmla="*/ 1 h 29"/>
                    <a:gd name="T10" fmla="*/ 2 w 18"/>
                    <a:gd name="T11" fmla="*/ 1 h 29"/>
                    <a:gd name="T12" fmla="*/ 0 60000 65536"/>
                    <a:gd name="T13" fmla="*/ 0 60000 65536"/>
                    <a:gd name="T14" fmla="*/ 0 60000 65536"/>
                    <a:gd name="T15" fmla="*/ 0 60000 65536"/>
                    <a:gd name="T16" fmla="*/ 0 60000 65536"/>
                    <a:gd name="T17" fmla="*/ 0 60000 65536"/>
                    <a:gd name="T18" fmla="*/ 0 w 18"/>
                    <a:gd name="T19" fmla="*/ 0 h 29"/>
                    <a:gd name="T20" fmla="*/ 18 w 18"/>
                    <a:gd name="T21" fmla="*/ 29 h 29"/>
                  </a:gdLst>
                  <a:ahLst/>
                  <a:cxnLst>
                    <a:cxn ang="T12">
                      <a:pos x="T0" y="T1"/>
                    </a:cxn>
                    <a:cxn ang="T13">
                      <a:pos x="T2" y="T3"/>
                    </a:cxn>
                    <a:cxn ang="T14">
                      <a:pos x="T4" y="T5"/>
                    </a:cxn>
                    <a:cxn ang="T15">
                      <a:pos x="T6" y="T7"/>
                    </a:cxn>
                    <a:cxn ang="T16">
                      <a:pos x="T8" y="T9"/>
                    </a:cxn>
                    <a:cxn ang="T17">
                      <a:pos x="T10" y="T11"/>
                    </a:cxn>
                  </a:cxnLst>
                  <a:rect l="T18" t="T19" r="T20" b="T21"/>
                  <a:pathLst>
                    <a:path w="18" h="29">
                      <a:moveTo>
                        <a:pt x="8" y="29"/>
                      </a:moveTo>
                      <a:lnTo>
                        <a:pt x="16" y="10"/>
                      </a:lnTo>
                      <a:lnTo>
                        <a:pt x="18" y="0"/>
                      </a:lnTo>
                      <a:lnTo>
                        <a:pt x="0" y="0"/>
                      </a:lnTo>
                      <a:lnTo>
                        <a:pt x="0" y="29"/>
                      </a:lnTo>
                      <a:lnTo>
                        <a:pt x="8" y="29"/>
                      </a:lnTo>
                      <a:close/>
                    </a:path>
                  </a:pathLst>
                </a:custGeom>
                <a:solidFill>
                  <a:srgbClr val="96D2FA"/>
                </a:solidFill>
                <a:ln w="9360">
                  <a:solidFill>
                    <a:srgbClr val="96D2FA"/>
                  </a:solidFill>
                  <a:round/>
                  <a:headEnd/>
                  <a:tailEnd/>
                </a:ln>
              </p:spPr>
              <p:txBody>
                <a:bodyPr wrap="none" anchor="ctr"/>
                <a:lstStyle/>
                <a:p>
                  <a:endParaRPr lang="en-IN" b="1"/>
                </a:p>
              </p:txBody>
            </p:sp>
            <p:sp>
              <p:nvSpPr>
                <p:cNvPr id="13024" name="Freeform 684"/>
                <p:cNvSpPr>
                  <a:spLocks noChangeArrowheads="1"/>
                </p:cNvSpPr>
                <p:nvPr/>
              </p:nvSpPr>
              <p:spPr bwMode="auto">
                <a:xfrm>
                  <a:off x="3411" y="1557"/>
                  <a:ext cx="622" cy="69"/>
                </a:xfrm>
                <a:custGeom>
                  <a:avLst/>
                  <a:gdLst>
                    <a:gd name="T0" fmla="*/ 2 w 626"/>
                    <a:gd name="T1" fmla="*/ 2 h 88"/>
                    <a:gd name="T2" fmla="*/ 6 w 626"/>
                    <a:gd name="T3" fmla="*/ 2 h 88"/>
                    <a:gd name="T4" fmla="*/ 21 w 626"/>
                    <a:gd name="T5" fmla="*/ 2 h 88"/>
                    <a:gd name="T6" fmla="*/ 23 w 626"/>
                    <a:gd name="T7" fmla="*/ 2 h 88"/>
                    <a:gd name="T8" fmla="*/ 36 w 626"/>
                    <a:gd name="T9" fmla="*/ 2 h 88"/>
                    <a:gd name="T10" fmla="*/ 40 w 626"/>
                    <a:gd name="T11" fmla="*/ 2 h 88"/>
                    <a:gd name="T12" fmla="*/ 51 w 626"/>
                    <a:gd name="T13" fmla="*/ 2 h 88"/>
                    <a:gd name="T14" fmla="*/ 54 w 626"/>
                    <a:gd name="T15" fmla="*/ 0 h 88"/>
                    <a:gd name="T16" fmla="*/ 469 w 626"/>
                    <a:gd name="T17" fmla="*/ 0 h 88"/>
                    <a:gd name="T18" fmla="*/ 469 w 626"/>
                    <a:gd name="T19" fmla="*/ 2 h 88"/>
                    <a:gd name="T20" fmla="*/ 483 w 626"/>
                    <a:gd name="T21" fmla="*/ 2 h 88"/>
                    <a:gd name="T22" fmla="*/ 483 w 626"/>
                    <a:gd name="T23" fmla="*/ 2 h 88"/>
                    <a:gd name="T24" fmla="*/ 517 w 626"/>
                    <a:gd name="T25" fmla="*/ 2 h 88"/>
                    <a:gd name="T26" fmla="*/ 517 w 626"/>
                    <a:gd name="T27" fmla="*/ 2 h 88"/>
                    <a:gd name="T28" fmla="*/ 528 w 626"/>
                    <a:gd name="T29" fmla="*/ 2 h 88"/>
                    <a:gd name="T30" fmla="*/ 528 w 626"/>
                    <a:gd name="T31" fmla="*/ 2 h 88"/>
                    <a:gd name="T32" fmla="*/ 539 w 626"/>
                    <a:gd name="T33" fmla="*/ 2 h 88"/>
                    <a:gd name="T34" fmla="*/ 539 w 626"/>
                    <a:gd name="T35" fmla="*/ 2 h 88"/>
                    <a:gd name="T36" fmla="*/ 0 w 626"/>
                    <a:gd name="T37" fmla="*/ 2 h 88"/>
                    <a:gd name="T38" fmla="*/ 2 w 626"/>
                    <a:gd name="T39" fmla="*/ 2 h 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26"/>
                    <a:gd name="T61" fmla="*/ 0 h 88"/>
                    <a:gd name="T62" fmla="*/ 626 w 626"/>
                    <a:gd name="T63" fmla="*/ 88 h 8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26" h="88">
                      <a:moveTo>
                        <a:pt x="2" y="86"/>
                      </a:moveTo>
                      <a:lnTo>
                        <a:pt x="6" y="81"/>
                      </a:lnTo>
                      <a:lnTo>
                        <a:pt x="21" y="59"/>
                      </a:lnTo>
                      <a:lnTo>
                        <a:pt x="23" y="57"/>
                      </a:lnTo>
                      <a:lnTo>
                        <a:pt x="36" y="38"/>
                      </a:lnTo>
                      <a:lnTo>
                        <a:pt x="40" y="29"/>
                      </a:lnTo>
                      <a:lnTo>
                        <a:pt x="51" y="9"/>
                      </a:lnTo>
                      <a:lnTo>
                        <a:pt x="54" y="0"/>
                      </a:lnTo>
                      <a:lnTo>
                        <a:pt x="538" y="0"/>
                      </a:lnTo>
                      <a:lnTo>
                        <a:pt x="538" y="30"/>
                      </a:lnTo>
                      <a:lnTo>
                        <a:pt x="552" y="30"/>
                      </a:lnTo>
                      <a:lnTo>
                        <a:pt x="552" y="59"/>
                      </a:lnTo>
                      <a:lnTo>
                        <a:pt x="597" y="59"/>
                      </a:lnTo>
                      <a:lnTo>
                        <a:pt x="597" y="30"/>
                      </a:lnTo>
                      <a:lnTo>
                        <a:pt x="611" y="30"/>
                      </a:lnTo>
                      <a:lnTo>
                        <a:pt x="611" y="59"/>
                      </a:lnTo>
                      <a:lnTo>
                        <a:pt x="626" y="59"/>
                      </a:lnTo>
                      <a:lnTo>
                        <a:pt x="626" y="88"/>
                      </a:lnTo>
                      <a:lnTo>
                        <a:pt x="0" y="88"/>
                      </a:lnTo>
                      <a:lnTo>
                        <a:pt x="2" y="86"/>
                      </a:lnTo>
                      <a:close/>
                    </a:path>
                  </a:pathLst>
                </a:custGeom>
                <a:solidFill>
                  <a:srgbClr val="96D2FA"/>
                </a:solidFill>
                <a:ln w="9360">
                  <a:solidFill>
                    <a:srgbClr val="96D2FA"/>
                  </a:solidFill>
                  <a:round/>
                  <a:headEnd/>
                  <a:tailEnd/>
                </a:ln>
              </p:spPr>
              <p:txBody>
                <a:bodyPr wrap="none" anchor="ctr"/>
                <a:lstStyle/>
                <a:p>
                  <a:endParaRPr lang="en-IN" b="1"/>
                </a:p>
              </p:txBody>
            </p:sp>
            <p:sp>
              <p:nvSpPr>
                <p:cNvPr id="13025" name="Freeform 685"/>
                <p:cNvSpPr>
                  <a:spLocks noChangeArrowheads="1"/>
                </p:cNvSpPr>
                <p:nvPr/>
              </p:nvSpPr>
              <p:spPr bwMode="auto">
                <a:xfrm>
                  <a:off x="1171" y="1556"/>
                  <a:ext cx="22" cy="25"/>
                </a:xfrm>
                <a:custGeom>
                  <a:avLst/>
                  <a:gdLst>
                    <a:gd name="T0" fmla="*/ 3 w 26"/>
                    <a:gd name="T1" fmla="*/ 1 h 35"/>
                    <a:gd name="T2" fmla="*/ 3 w 26"/>
                    <a:gd name="T3" fmla="*/ 1 h 35"/>
                    <a:gd name="T4" fmla="*/ 0 w 26"/>
                    <a:gd name="T5" fmla="*/ 1 h 35"/>
                    <a:gd name="T6" fmla="*/ 0 w 26"/>
                    <a:gd name="T7" fmla="*/ 0 h 35"/>
                    <a:gd name="T8" fmla="*/ 3 w 26"/>
                    <a:gd name="T9" fmla="*/ 0 h 35"/>
                    <a:gd name="T10" fmla="*/ 3 w 26"/>
                    <a:gd name="T11" fmla="*/ 1 h 35"/>
                    <a:gd name="T12" fmla="*/ 3 w 26"/>
                    <a:gd name="T13" fmla="*/ 1 h 35"/>
                    <a:gd name="T14" fmla="*/ 0 60000 65536"/>
                    <a:gd name="T15" fmla="*/ 0 60000 65536"/>
                    <a:gd name="T16" fmla="*/ 0 60000 65536"/>
                    <a:gd name="T17" fmla="*/ 0 60000 65536"/>
                    <a:gd name="T18" fmla="*/ 0 60000 65536"/>
                    <a:gd name="T19" fmla="*/ 0 60000 65536"/>
                    <a:gd name="T20" fmla="*/ 0 60000 65536"/>
                    <a:gd name="T21" fmla="*/ 0 w 26"/>
                    <a:gd name="T22" fmla="*/ 0 h 35"/>
                    <a:gd name="T23" fmla="*/ 26 w 26"/>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35">
                      <a:moveTo>
                        <a:pt x="15" y="35"/>
                      </a:moveTo>
                      <a:lnTo>
                        <a:pt x="15" y="30"/>
                      </a:lnTo>
                      <a:lnTo>
                        <a:pt x="0" y="30"/>
                      </a:lnTo>
                      <a:lnTo>
                        <a:pt x="0" y="0"/>
                      </a:lnTo>
                      <a:lnTo>
                        <a:pt x="26" y="0"/>
                      </a:lnTo>
                      <a:lnTo>
                        <a:pt x="17" y="30"/>
                      </a:lnTo>
                      <a:lnTo>
                        <a:pt x="15" y="35"/>
                      </a:lnTo>
                      <a:close/>
                    </a:path>
                  </a:pathLst>
                </a:custGeom>
                <a:solidFill>
                  <a:srgbClr val="96D2FA"/>
                </a:solidFill>
                <a:ln w="9360">
                  <a:solidFill>
                    <a:srgbClr val="96D2FA"/>
                  </a:solidFill>
                  <a:round/>
                  <a:headEnd/>
                  <a:tailEnd/>
                </a:ln>
              </p:spPr>
              <p:txBody>
                <a:bodyPr wrap="none" anchor="ctr"/>
                <a:lstStyle/>
                <a:p>
                  <a:endParaRPr lang="en-IN" b="1"/>
                </a:p>
              </p:txBody>
            </p:sp>
            <p:sp>
              <p:nvSpPr>
                <p:cNvPr id="13026" name="Freeform 686"/>
                <p:cNvSpPr>
                  <a:spLocks noChangeArrowheads="1"/>
                </p:cNvSpPr>
                <p:nvPr/>
              </p:nvSpPr>
              <p:spPr bwMode="auto">
                <a:xfrm>
                  <a:off x="2087" y="1556"/>
                  <a:ext cx="6" cy="21"/>
                </a:xfrm>
                <a:custGeom>
                  <a:avLst/>
                  <a:gdLst>
                    <a:gd name="T0" fmla="*/ 0 w 10"/>
                    <a:gd name="T1" fmla="*/ 1 h 30"/>
                    <a:gd name="T2" fmla="*/ 0 w 10"/>
                    <a:gd name="T3" fmla="*/ 0 h 30"/>
                    <a:gd name="T4" fmla="*/ 1 w 10"/>
                    <a:gd name="T5" fmla="*/ 0 h 30"/>
                    <a:gd name="T6" fmla="*/ 0 w 10"/>
                    <a:gd name="T7" fmla="*/ 1 h 30"/>
                    <a:gd name="T8" fmla="*/ 0 60000 65536"/>
                    <a:gd name="T9" fmla="*/ 0 60000 65536"/>
                    <a:gd name="T10" fmla="*/ 0 60000 65536"/>
                    <a:gd name="T11" fmla="*/ 0 60000 65536"/>
                    <a:gd name="T12" fmla="*/ 0 w 10"/>
                    <a:gd name="T13" fmla="*/ 0 h 30"/>
                    <a:gd name="T14" fmla="*/ 10 w 10"/>
                    <a:gd name="T15" fmla="*/ 30 h 30"/>
                  </a:gdLst>
                  <a:ahLst/>
                  <a:cxnLst>
                    <a:cxn ang="T8">
                      <a:pos x="T0" y="T1"/>
                    </a:cxn>
                    <a:cxn ang="T9">
                      <a:pos x="T2" y="T3"/>
                    </a:cxn>
                    <a:cxn ang="T10">
                      <a:pos x="T4" y="T5"/>
                    </a:cxn>
                    <a:cxn ang="T11">
                      <a:pos x="T6" y="T7"/>
                    </a:cxn>
                  </a:cxnLst>
                  <a:rect l="T12" t="T13" r="T14" b="T15"/>
                  <a:pathLst>
                    <a:path w="10" h="30">
                      <a:moveTo>
                        <a:pt x="0" y="30"/>
                      </a:moveTo>
                      <a:lnTo>
                        <a:pt x="0" y="0"/>
                      </a:lnTo>
                      <a:lnTo>
                        <a:pt x="10" y="0"/>
                      </a:lnTo>
                      <a:lnTo>
                        <a:pt x="0" y="30"/>
                      </a:lnTo>
                      <a:close/>
                    </a:path>
                  </a:pathLst>
                </a:custGeom>
                <a:solidFill>
                  <a:srgbClr val="96D2FA"/>
                </a:solidFill>
                <a:ln w="9360">
                  <a:solidFill>
                    <a:srgbClr val="96D2FA"/>
                  </a:solidFill>
                  <a:round/>
                  <a:headEnd/>
                  <a:tailEnd/>
                </a:ln>
              </p:spPr>
              <p:txBody>
                <a:bodyPr wrap="none" anchor="ctr"/>
                <a:lstStyle/>
                <a:p>
                  <a:endParaRPr lang="en-IN" b="1"/>
                </a:p>
              </p:txBody>
            </p:sp>
            <p:sp>
              <p:nvSpPr>
                <p:cNvPr id="13027" name="Freeform 687"/>
                <p:cNvSpPr>
                  <a:spLocks noChangeArrowheads="1"/>
                </p:cNvSpPr>
                <p:nvPr/>
              </p:nvSpPr>
              <p:spPr bwMode="auto">
                <a:xfrm>
                  <a:off x="1971" y="1580"/>
                  <a:ext cx="55" cy="44"/>
                </a:xfrm>
                <a:custGeom>
                  <a:avLst/>
                  <a:gdLst>
                    <a:gd name="T0" fmla="*/ 7 w 59"/>
                    <a:gd name="T1" fmla="*/ 2 h 58"/>
                    <a:gd name="T2" fmla="*/ 13 w 59"/>
                    <a:gd name="T3" fmla="*/ 2 h 58"/>
                    <a:gd name="T4" fmla="*/ 13 w 59"/>
                    <a:gd name="T5" fmla="*/ 0 h 58"/>
                    <a:gd name="T6" fmla="*/ 9 w 59"/>
                    <a:gd name="T7" fmla="*/ 0 h 58"/>
                    <a:gd name="T8" fmla="*/ 9 w 59"/>
                    <a:gd name="T9" fmla="*/ 2 h 58"/>
                    <a:gd name="T10" fmla="*/ 0 w 59"/>
                    <a:gd name="T11" fmla="*/ 2 h 58"/>
                    <a:gd name="T12" fmla="*/ 0 w 59"/>
                    <a:gd name="T13" fmla="*/ 2 h 58"/>
                    <a:gd name="T14" fmla="*/ 7 w 59"/>
                    <a:gd name="T15" fmla="*/ 2 h 58"/>
                    <a:gd name="T16" fmla="*/ 0 60000 65536"/>
                    <a:gd name="T17" fmla="*/ 0 60000 65536"/>
                    <a:gd name="T18" fmla="*/ 0 60000 65536"/>
                    <a:gd name="T19" fmla="*/ 0 60000 65536"/>
                    <a:gd name="T20" fmla="*/ 0 60000 65536"/>
                    <a:gd name="T21" fmla="*/ 0 60000 65536"/>
                    <a:gd name="T22" fmla="*/ 0 60000 65536"/>
                    <a:gd name="T23" fmla="*/ 0 60000 65536"/>
                    <a:gd name="T24" fmla="*/ 0 w 59"/>
                    <a:gd name="T25" fmla="*/ 0 h 58"/>
                    <a:gd name="T26" fmla="*/ 59 w 59"/>
                    <a:gd name="T27" fmla="*/ 58 h 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 h="58">
                      <a:moveTo>
                        <a:pt x="14" y="58"/>
                      </a:moveTo>
                      <a:lnTo>
                        <a:pt x="59" y="58"/>
                      </a:lnTo>
                      <a:lnTo>
                        <a:pt x="59" y="0"/>
                      </a:lnTo>
                      <a:lnTo>
                        <a:pt x="44" y="0"/>
                      </a:lnTo>
                      <a:lnTo>
                        <a:pt x="44" y="29"/>
                      </a:lnTo>
                      <a:lnTo>
                        <a:pt x="0" y="29"/>
                      </a:lnTo>
                      <a:lnTo>
                        <a:pt x="0" y="58"/>
                      </a:lnTo>
                      <a:lnTo>
                        <a:pt x="14" y="58"/>
                      </a:lnTo>
                      <a:close/>
                    </a:path>
                  </a:pathLst>
                </a:custGeom>
                <a:solidFill>
                  <a:srgbClr val="96D2FA"/>
                </a:solidFill>
                <a:ln w="9360">
                  <a:solidFill>
                    <a:srgbClr val="96D2FA"/>
                  </a:solidFill>
                  <a:round/>
                  <a:headEnd/>
                  <a:tailEnd/>
                </a:ln>
              </p:spPr>
              <p:txBody>
                <a:bodyPr wrap="none" anchor="ctr"/>
                <a:lstStyle/>
                <a:p>
                  <a:endParaRPr lang="en-IN" b="1"/>
                </a:p>
              </p:txBody>
            </p:sp>
            <p:sp>
              <p:nvSpPr>
                <p:cNvPr id="13028" name="Freeform 688"/>
                <p:cNvSpPr>
                  <a:spLocks noChangeArrowheads="1"/>
                </p:cNvSpPr>
                <p:nvPr/>
              </p:nvSpPr>
              <p:spPr bwMode="auto">
                <a:xfrm>
                  <a:off x="1974" y="1581"/>
                  <a:ext cx="49" cy="44"/>
                </a:xfrm>
                <a:custGeom>
                  <a:avLst/>
                  <a:gdLst>
                    <a:gd name="T0" fmla="*/ 2 w 53"/>
                    <a:gd name="T1" fmla="*/ 2 h 58"/>
                    <a:gd name="T2" fmla="*/ 6 w 53"/>
                    <a:gd name="T3" fmla="*/ 2 h 58"/>
                    <a:gd name="T4" fmla="*/ 6 w 53"/>
                    <a:gd name="T5" fmla="*/ 2 h 58"/>
                    <a:gd name="T6" fmla="*/ 6 w 53"/>
                    <a:gd name="T7" fmla="*/ 2 h 58"/>
                    <a:gd name="T8" fmla="*/ 6 w 53"/>
                    <a:gd name="T9" fmla="*/ 0 h 58"/>
                    <a:gd name="T10" fmla="*/ 9 w 53"/>
                    <a:gd name="T11" fmla="*/ 0 h 58"/>
                    <a:gd name="T12" fmla="*/ 9 w 53"/>
                    <a:gd name="T13" fmla="*/ 2 h 58"/>
                    <a:gd name="T14" fmla="*/ 0 w 53"/>
                    <a:gd name="T15" fmla="*/ 2 h 58"/>
                    <a:gd name="T16" fmla="*/ 2 w 53"/>
                    <a:gd name="T17" fmla="*/ 2 h 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3"/>
                    <a:gd name="T28" fmla="*/ 0 h 58"/>
                    <a:gd name="T29" fmla="*/ 53 w 53"/>
                    <a:gd name="T30" fmla="*/ 58 h 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3" h="58">
                      <a:moveTo>
                        <a:pt x="2" y="57"/>
                      </a:moveTo>
                      <a:lnTo>
                        <a:pt x="10" y="38"/>
                      </a:lnTo>
                      <a:lnTo>
                        <a:pt x="14" y="29"/>
                      </a:lnTo>
                      <a:lnTo>
                        <a:pt x="39" y="29"/>
                      </a:lnTo>
                      <a:lnTo>
                        <a:pt x="39" y="0"/>
                      </a:lnTo>
                      <a:lnTo>
                        <a:pt x="53" y="0"/>
                      </a:lnTo>
                      <a:lnTo>
                        <a:pt x="53" y="58"/>
                      </a:lnTo>
                      <a:lnTo>
                        <a:pt x="0" y="58"/>
                      </a:lnTo>
                      <a:lnTo>
                        <a:pt x="2" y="57"/>
                      </a:lnTo>
                      <a:close/>
                    </a:path>
                  </a:pathLst>
                </a:custGeom>
                <a:solidFill>
                  <a:srgbClr val="B4F0FA"/>
                </a:solidFill>
                <a:ln w="9360">
                  <a:solidFill>
                    <a:srgbClr val="B4F0FA"/>
                  </a:solidFill>
                  <a:round/>
                  <a:headEnd/>
                  <a:tailEnd/>
                </a:ln>
              </p:spPr>
              <p:txBody>
                <a:bodyPr wrap="none" anchor="ctr"/>
                <a:lstStyle/>
                <a:p>
                  <a:endParaRPr lang="en-IN" b="1"/>
                </a:p>
              </p:txBody>
            </p:sp>
            <p:sp>
              <p:nvSpPr>
                <p:cNvPr id="13029" name="Freeform 689"/>
                <p:cNvSpPr>
                  <a:spLocks noChangeArrowheads="1"/>
                </p:cNvSpPr>
                <p:nvPr/>
              </p:nvSpPr>
              <p:spPr bwMode="auto">
                <a:xfrm>
                  <a:off x="1970" y="1604"/>
                  <a:ext cx="0" cy="0"/>
                </a:xfrm>
                <a:custGeom>
                  <a:avLst/>
                  <a:gdLst>
                    <a:gd name="T0" fmla="*/ 0 w 2"/>
                    <a:gd name="T1" fmla="*/ 0 h 5"/>
                    <a:gd name="T2" fmla="*/ 0 w 2"/>
                    <a:gd name="T3" fmla="*/ 0 h 5"/>
                    <a:gd name="T4" fmla="*/ 0 w 2"/>
                    <a:gd name="T5" fmla="*/ 0 h 5"/>
                    <a:gd name="T6" fmla="*/ 0 w 2"/>
                    <a:gd name="T7" fmla="*/ 0 h 5"/>
                    <a:gd name="T8" fmla="*/ 0 60000 65536"/>
                    <a:gd name="T9" fmla="*/ 0 60000 65536"/>
                    <a:gd name="T10" fmla="*/ 0 60000 65536"/>
                    <a:gd name="T11" fmla="*/ 0 60000 65536"/>
                    <a:gd name="T12" fmla="*/ 0 w 2"/>
                    <a:gd name="T13" fmla="*/ 0 h 5"/>
                    <a:gd name="T14" fmla="*/ 2 w 2"/>
                    <a:gd name="T15" fmla="*/ 5 h 5"/>
                  </a:gdLst>
                  <a:ahLst/>
                  <a:cxnLst>
                    <a:cxn ang="T8">
                      <a:pos x="T0" y="T1"/>
                    </a:cxn>
                    <a:cxn ang="T9">
                      <a:pos x="T2" y="T3"/>
                    </a:cxn>
                    <a:cxn ang="T10">
                      <a:pos x="T4" y="T5"/>
                    </a:cxn>
                    <a:cxn ang="T11">
                      <a:pos x="T6" y="T7"/>
                    </a:cxn>
                  </a:cxnLst>
                  <a:rect l="T12" t="T13" r="T14" b="T15"/>
                  <a:pathLst>
                    <a:path w="2" h="5">
                      <a:moveTo>
                        <a:pt x="0" y="5"/>
                      </a:moveTo>
                      <a:lnTo>
                        <a:pt x="0" y="0"/>
                      </a:lnTo>
                      <a:lnTo>
                        <a:pt x="2" y="0"/>
                      </a:lnTo>
                      <a:lnTo>
                        <a:pt x="0" y="5"/>
                      </a:lnTo>
                      <a:close/>
                    </a:path>
                  </a:pathLst>
                </a:custGeom>
                <a:solidFill>
                  <a:srgbClr val="B4F0FA"/>
                </a:solidFill>
                <a:ln w="9360">
                  <a:solidFill>
                    <a:srgbClr val="B4F0FA"/>
                  </a:solidFill>
                  <a:round/>
                  <a:headEnd/>
                  <a:tailEnd/>
                </a:ln>
              </p:spPr>
              <p:txBody>
                <a:bodyPr wrap="none" anchor="ctr"/>
                <a:lstStyle/>
                <a:p>
                  <a:endParaRPr lang="en-IN" b="1"/>
                </a:p>
              </p:txBody>
            </p:sp>
            <p:sp>
              <p:nvSpPr>
                <p:cNvPr id="13030" name="Freeform 690"/>
                <p:cNvSpPr>
                  <a:spLocks noChangeArrowheads="1"/>
                </p:cNvSpPr>
                <p:nvPr/>
              </p:nvSpPr>
              <p:spPr bwMode="auto">
                <a:xfrm>
                  <a:off x="3489" y="1556"/>
                  <a:ext cx="450" cy="69"/>
                </a:xfrm>
                <a:custGeom>
                  <a:avLst/>
                  <a:gdLst>
                    <a:gd name="T0" fmla="*/ 2 w 454"/>
                    <a:gd name="T1" fmla="*/ 2 h 88"/>
                    <a:gd name="T2" fmla="*/ 4 w 454"/>
                    <a:gd name="T3" fmla="*/ 2 h 88"/>
                    <a:gd name="T4" fmla="*/ 18 w 454"/>
                    <a:gd name="T5" fmla="*/ 2 h 88"/>
                    <a:gd name="T6" fmla="*/ 21 w 454"/>
                    <a:gd name="T7" fmla="*/ 2 h 88"/>
                    <a:gd name="T8" fmla="*/ 26 w 454"/>
                    <a:gd name="T9" fmla="*/ 2 h 88"/>
                    <a:gd name="T10" fmla="*/ 33 w 454"/>
                    <a:gd name="T11" fmla="*/ 2 h 88"/>
                    <a:gd name="T12" fmla="*/ 35 w 454"/>
                    <a:gd name="T13" fmla="*/ 0 h 88"/>
                    <a:gd name="T14" fmla="*/ 362 w 454"/>
                    <a:gd name="T15" fmla="*/ 0 h 88"/>
                    <a:gd name="T16" fmla="*/ 361 w 454"/>
                    <a:gd name="T17" fmla="*/ 2 h 88"/>
                    <a:gd name="T18" fmla="*/ 363 w 454"/>
                    <a:gd name="T19" fmla="*/ 2 h 88"/>
                    <a:gd name="T20" fmla="*/ 367 w 454"/>
                    <a:gd name="T21" fmla="*/ 2 h 88"/>
                    <a:gd name="T22" fmla="*/ 373 w 454"/>
                    <a:gd name="T23" fmla="*/ 2 h 88"/>
                    <a:gd name="T24" fmla="*/ 0 w 454"/>
                    <a:gd name="T25" fmla="*/ 2 h 88"/>
                    <a:gd name="T26" fmla="*/ 2 w 454"/>
                    <a:gd name="T27" fmla="*/ 2 h 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54"/>
                    <a:gd name="T43" fmla="*/ 0 h 88"/>
                    <a:gd name="T44" fmla="*/ 454 w 454"/>
                    <a:gd name="T45" fmla="*/ 88 h 8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54" h="88">
                      <a:moveTo>
                        <a:pt x="2" y="87"/>
                      </a:moveTo>
                      <a:lnTo>
                        <a:pt x="4" y="84"/>
                      </a:lnTo>
                      <a:lnTo>
                        <a:pt x="18" y="64"/>
                      </a:lnTo>
                      <a:lnTo>
                        <a:pt x="21" y="59"/>
                      </a:lnTo>
                      <a:lnTo>
                        <a:pt x="26" y="30"/>
                      </a:lnTo>
                      <a:lnTo>
                        <a:pt x="33" y="8"/>
                      </a:lnTo>
                      <a:lnTo>
                        <a:pt x="35" y="0"/>
                      </a:lnTo>
                      <a:lnTo>
                        <a:pt x="440" y="0"/>
                      </a:lnTo>
                      <a:lnTo>
                        <a:pt x="438" y="30"/>
                      </a:lnTo>
                      <a:lnTo>
                        <a:pt x="441" y="59"/>
                      </a:lnTo>
                      <a:lnTo>
                        <a:pt x="446" y="76"/>
                      </a:lnTo>
                      <a:lnTo>
                        <a:pt x="454" y="88"/>
                      </a:lnTo>
                      <a:lnTo>
                        <a:pt x="0" y="88"/>
                      </a:lnTo>
                      <a:lnTo>
                        <a:pt x="2" y="87"/>
                      </a:lnTo>
                      <a:close/>
                    </a:path>
                  </a:pathLst>
                </a:custGeom>
                <a:solidFill>
                  <a:srgbClr val="B4F0FA"/>
                </a:solidFill>
                <a:ln w="9360">
                  <a:solidFill>
                    <a:srgbClr val="B4F0FA"/>
                  </a:solidFill>
                  <a:round/>
                  <a:headEnd/>
                  <a:tailEnd/>
                </a:ln>
              </p:spPr>
              <p:txBody>
                <a:bodyPr wrap="none" anchor="ctr"/>
                <a:lstStyle/>
                <a:p>
                  <a:endParaRPr lang="en-IN" b="1"/>
                </a:p>
              </p:txBody>
            </p:sp>
            <p:sp>
              <p:nvSpPr>
                <p:cNvPr id="13031" name="Freeform 691"/>
                <p:cNvSpPr>
                  <a:spLocks noChangeArrowheads="1"/>
                </p:cNvSpPr>
                <p:nvPr/>
              </p:nvSpPr>
              <p:spPr bwMode="auto">
                <a:xfrm>
                  <a:off x="3980" y="1604"/>
                  <a:ext cx="15" cy="7"/>
                </a:xfrm>
                <a:custGeom>
                  <a:avLst/>
                  <a:gdLst>
                    <a:gd name="T0" fmla="*/ 0 w 19"/>
                    <a:gd name="T1" fmla="*/ 0 h 13"/>
                    <a:gd name="T2" fmla="*/ 2 w 19"/>
                    <a:gd name="T3" fmla="*/ 1 h 13"/>
                    <a:gd name="T4" fmla="*/ 2 w 19"/>
                    <a:gd name="T5" fmla="*/ 0 h 13"/>
                    <a:gd name="T6" fmla="*/ 0 w 19"/>
                    <a:gd name="T7" fmla="*/ 0 h 13"/>
                    <a:gd name="T8" fmla="*/ 0 60000 65536"/>
                    <a:gd name="T9" fmla="*/ 0 60000 65536"/>
                    <a:gd name="T10" fmla="*/ 0 60000 65536"/>
                    <a:gd name="T11" fmla="*/ 0 60000 65536"/>
                    <a:gd name="T12" fmla="*/ 0 w 19"/>
                    <a:gd name="T13" fmla="*/ 0 h 13"/>
                    <a:gd name="T14" fmla="*/ 19 w 19"/>
                    <a:gd name="T15" fmla="*/ 13 h 13"/>
                  </a:gdLst>
                  <a:ahLst/>
                  <a:cxnLst>
                    <a:cxn ang="T8">
                      <a:pos x="T0" y="T1"/>
                    </a:cxn>
                    <a:cxn ang="T9">
                      <a:pos x="T2" y="T3"/>
                    </a:cxn>
                    <a:cxn ang="T10">
                      <a:pos x="T4" y="T5"/>
                    </a:cxn>
                    <a:cxn ang="T11">
                      <a:pos x="T6" y="T7"/>
                    </a:cxn>
                  </a:cxnLst>
                  <a:rect l="T12" t="T13" r="T14" b="T15"/>
                  <a:pathLst>
                    <a:path w="19" h="13">
                      <a:moveTo>
                        <a:pt x="0" y="0"/>
                      </a:moveTo>
                      <a:lnTo>
                        <a:pt x="15" y="13"/>
                      </a:lnTo>
                      <a:lnTo>
                        <a:pt x="19" y="0"/>
                      </a:lnTo>
                      <a:lnTo>
                        <a:pt x="0" y="0"/>
                      </a:lnTo>
                      <a:close/>
                    </a:path>
                  </a:pathLst>
                </a:custGeom>
                <a:solidFill>
                  <a:srgbClr val="B4F0FA"/>
                </a:solidFill>
                <a:ln w="9360">
                  <a:solidFill>
                    <a:srgbClr val="B4F0FA"/>
                  </a:solidFill>
                  <a:round/>
                  <a:headEnd/>
                  <a:tailEnd/>
                </a:ln>
              </p:spPr>
              <p:txBody>
                <a:bodyPr wrap="none" anchor="ctr"/>
                <a:lstStyle/>
                <a:p>
                  <a:endParaRPr lang="en-IN" b="1"/>
                </a:p>
              </p:txBody>
            </p:sp>
            <p:sp>
              <p:nvSpPr>
                <p:cNvPr id="13032" name="Freeform 692"/>
                <p:cNvSpPr>
                  <a:spLocks noChangeArrowheads="1"/>
                </p:cNvSpPr>
                <p:nvPr/>
              </p:nvSpPr>
              <p:spPr bwMode="auto">
                <a:xfrm>
                  <a:off x="4008" y="1581"/>
                  <a:ext cx="25" cy="44"/>
                </a:xfrm>
                <a:custGeom>
                  <a:avLst/>
                  <a:gdLst>
                    <a:gd name="T0" fmla="*/ 3 w 29"/>
                    <a:gd name="T1" fmla="*/ 2 h 58"/>
                    <a:gd name="T2" fmla="*/ 3 w 29"/>
                    <a:gd name="T3" fmla="*/ 2 h 58"/>
                    <a:gd name="T4" fmla="*/ 3 w 29"/>
                    <a:gd name="T5" fmla="*/ 2 h 58"/>
                    <a:gd name="T6" fmla="*/ 0 w 29"/>
                    <a:gd name="T7" fmla="*/ 2 h 58"/>
                    <a:gd name="T8" fmla="*/ 0 w 29"/>
                    <a:gd name="T9" fmla="*/ 0 h 58"/>
                    <a:gd name="T10" fmla="*/ 3 w 29"/>
                    <a:gd name="T11" fmla="*/ 0 h 58"/>
                    <a:gd name="T12" fmla="*/ 3 w 29"/>
                    <a:gd name="T13" fmla="*/ 2 h 58"/>
                    <a:gd name="T14" fmla="*/ 3 w 29"/>
                    <a:gd name="T15" fmla="*/ 2 h 58"/>
                    <a:gd name="T16" fmla="*/ 3 w 29"/>
                    <a:gd name="T17" fmla="*/ 2 h 58"/>
                    <a:gd name="T18" fmla="*/ 3 w 29"/>
                    <a:gd name="T19" fmla="*/ 2 h 58"/>
                    <a:gd name="T20" fmla="*/ 3 w 29"/>
                    <a:gd name="T21" fmla="*/ 2 h 5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9"/>
                    <a:gd name="T34" fmla="*/ 0 h 58"/>
                    <a:gd name="T35" fmla="*/ 29 w 29"/>
                    <a:gd name="T36" fmla="*/ 58 h 5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9" h="58">
                      <a:moveTo>
                        <a:pt x="17" y="57"/>
                      </a:moveTo>
                      <a:lnTo>
                        <a:pt x="15" y="54"/>
                      </a:lnTo>
                      <a:lnTo>
                        <a:pt x="7" y="28"/>
                      </a:lnTo>
                      <a:lnTo>
                        <a:pt x="0" y="15"/>
                      </a:lnTo>
                      <a:lnTo>
                        <a:pt x="0" y="0"/>
                      </a:lnTo>
                      <a:lnTo>
                        <a:pt x="14" y="0"/>
                      </a:lnTo>
                      <a:lnTo>
                        <a:pt x="14" y="29"/>
                      </a:lnTo>
                      <a:lnTo>
                        <a:pt x="29" y="29"/>
                      </a:lnTo>
                      <a:lnTo>
                        <a:pt x="29" y="58"/>
                      </a:lnTo>
                      <a:lnTo>
                        <a:pt x="15" y="58"/>
                      </a:lnTo>
                      <a:lnTo>
                        <a:pt x="17" y="57"/>
                      </a:lnTo>
                      <a:close/>
                    </a:path>
                  </a:pathLst>
                </a:custGeom>
                <a:solidFill>
                  <a:srgbClr val="B4F0FA"/>
                </a:solidFill>
                <a:ln w="9360">
                  <a:solidFill>
                    <a:srgbClr val="B4F0FA"/>
                  </a:solidFill>
                  <a:round/>
                  <a:headEnd/>
                  <a:tailEnd/>
                </a:ln>
              </p:spPr>
              <p:txBody>
                <a:bodyPr wrap="none" anchor="ctr"/>
                <a:lstStyle/>
                <a:p>
                  <a:endParaRPr lang="en-IN" b="1"/>
                </a:p>
              </p:txBody>
            </p:sp>
            <p:sp>
              <p:nvSpPr>
                <p:cNvPr id="13033" name="Freeform 693"/>
                <p:cNvSpPr>
                  <a:spLocks noChangeArrowheads="1"/>
                </p:cNvSpPr>
                <p:nvPr/>
              </p:nvSpPr>
              <p:spPr bwMode="auto">
                <a:xfrm>
                  <a:off x="3955" y="1581"/>
                  <a:ext cx="6" cy="9"/>
                </a:xfrm>
                <a:custGeom>
                  <a:avLst/>
                  <a:gdLst>
                    <a:gd name="T0" fmla="*/ 1 w 10"/>
                    <a:gd name="T1" fmla="*/ 1 h 16"/>
                    <a:gd name="T2" fmla="*/ 1 w 10"/>
                    <a:gd name="T3" fmla="*/ 0 h 16"/>
                    <a:gd name="T4" fmla="*/ 0 w 10"/>
                    <a:gd name="T5" fmla="*/ 0 h 16"/>
                    <a:gd name="T6" fmla="*/ 1 w 10"/>
                    <a:gd name="T7" fmla="*/ 1 h 16"/>
                    <a:gd name="T8" fmla="*/ 0 60000 65536"/>
                    <a:gd name="T9" fmla="*/ 0 60000 65536"/>
                    <a:gd name="T10" fmla="*/ 0 60000 65536"/>
                    <a:gd name="T11" fmla="*/ 0 60000 65536"/>
                    <a:gd name="T12" fmla="*/ 0 w 10"/>
                    <a:gd name="T13" fmla="*/ 0 h 16"/>
                    <a:gd name="T14" fmla="*/ 10 w 10"/>
                    <a:gd name="T15" fmla="*/ 16 h 16"/>
                  </a:gdLst>
                  <a:ahLst/>
                  <a:cxnLst>
                    <a:cxn ang="T8">
                      <a:pos x="T0" y="T1"/>
                    </a:cxn>
                    <a:cxn ang="T9">
                      <a:pos x="T2" y="T3"/>
                    </a:cxn>
                    <a:cxn ang="T10">
                      <a:pos x="T4" y="T5"/>
                    </a:cxn>
                    <a:cxn ang="T11">
                      <a:pos x="T6" y="T7"/>
                    </a:cxn>
                  </a:cxnLst>
                  <a:rect l="T12" t="T13" r="T14" b="T15"/>
                  <a:pathLst>
                    <a:path w="10" h="16">
                      <a:moveTo>
                        <a:pt x="10" y="16"/>
                      </a:moveTo>
                      <a:lnTo>
                        <a:pt x="10" y="0"/>
                      </a:lnTo>
                      <a:lnTo>
                        <a:pt x="0" y="0"/>
                      </a:lnTo>
                      <a:lnTo>
                        <a:pt x="10" y="16"/>
                      </a:lnTo>
                      <a:close/>
                    </a:path>
                  </a:pathLst>
                </a:custGeom>
                <a:solidFill>
                  <a:srgbClr val="B4F0FA"/>
                </a:solidFill>
                <a:ln w="9360">
                  <a:solidFill>
                    <a:srgbClr val="B4F0FA"/>
                  </a:solidFill>
                  <a:round/>
                  <a:headEnd/>
                  <a:tailEnd/>
                </a:ln>
              </p:spPr>
              <p:txBody>
                <a:bodyPr wrap="none" anchor="ctr"/>
                <a:lstStyle/>
                <a:p>
                  <a:endParaRPr lang="en-IN" b="1"/>
                </a:p>
              </p:txBody>
            </p:sp>
            <p:sp>
              <p:nvSpPr>
                <p:cNvPr id="13034" name="Freeform 694"/>
                <p:cNvSpPr>
                  <a:spLocks noChangeArrowheads="1"/>
                </p:cNvSpPr>
                <p:nvPr/>
              </p:nvSpPr>
              <p:spPr bwMode="auto">
                <a:xfrm>
                  <a:off x="1171" y="1556"/>
                  <a:ext cx="5" cy="12"/>
                </a:xfrm>
                <a:custGeom>
                  <a:avLst/>
                  <a:gdLst>
                    <a:gd name="T0" fmla="*/ 0 w 9"/>
                    <a:gd name="T1" fmla="*/ 1 h 19"/>
                    <a:gd name="T2" fmla="*/ 0 w 9"/>
                    <a:gd name="T3" fmla="*/ 0 h 19"/>
                    <a:gd name="T4" fmla="*/ 1 w 9"/>
                    <a:gd name="T5" fmla="*/ 0 h 19"/>
                    <a:gd name="T6" fmla="*/ 0 w 9"/>
                    <a:gd name="T7" fmla="*/ 1 h 19"/>
                    <a:gd name="T8" fmla="*/ 0 60000 65536"/>
                    <a:gd name="T9" fmla="*/ 0 60000 65536"/>
                    <a:gd name="T10" fmla="*/ 0 60000 65536"/>
                    <a:gd name="T11" fmla="*/ 0 60000 65536"/>
                    <a:gd name="T12" fmla="*/ 0 w 9"/>
                    <a:gd name="T13" fmla="*/ 0 h 19"/>
                    <a:gd name="T14" fmla="*/ 9 w 9"/>
                    <a:gd name="T15" fmla="*/ 19 h 19"/>
                  </a:gdLst>
                  <a:ahLst/>
                  <a:cxnLst>
                    <a:cxn ang="T8">
                      <a:pos x="T0" y="T1"/>
                    </a:cxn>
                    <a:cxn ang="T9">
                      <a:pos x="T2" y="T3"/>
                    </a:cxn>
                    <a:cxn ang="T10">
                      <a:pos x="T4" y="T5"/>
                    </a:cxn>
                    <a:cxn ang="T11">
                      <a:pos x="T6" y="T7"/>
                    </a:cxn>
                  </a:cxnLst>
                  <a:rect l="T12" t="T13" r="T14" b="T15"/>
                  <a:pathLst>
                    <a:path w="9" h="19">
                      <a:moveTo>
                        <a:pt x="0" y="19"/>
                      </a:moveTo>
                      <a:lnTo>
                        <a:pt x="0" y="0"/>
                      </a:lnTo>
                      <a:lnTo>
                        <a:pt x="9" y="0"/>
                      </a:lnTo>
                      <a:lnTo>
                        <a:pt x="0" y="19"/>
                      </a:lnTo>
                      <a:close/>
                    </a:path>
                  </a:pathLst>
                </a:custGeom>
                <a:solidFill>
                  <a:srgbClr val="B4F0FA"/>
                </a:solidFill>
                <a:ln w="9360">
                  <a:solidFill>
                    <a:srgbClr val="B4F0FA"/>
                  </a:solidFill>
                  <a:round/>
                  <a:headEnd/>
                  <a:tailEnd/>
                </a:ln>
              </p:spPr>
              <p:txBody>
                <a:bodyPr wrap="none" anchor="ctr"/>
                <a:lstStyle/>
                <a:p>
                  <a:endParaRPr lang="en-IN" b="1"/>
                </a:p>
              </p:txBody>
            </p:sp>
            <p:sp>
              <p:nvSpPr>
                <p:cNvPr id="13035" name="Freeform 695"/>
                <p:cNvSpPr>
                  <a:spLocks noChangeArrowheads="1"/>
                </p:cNvSpPr>
                <p:nvPr/>
              </p:nvSpPr>
              <p:spPr bwMode="auto">
                <a:xfrm>
                  <a:off x="3948" y="1556"/>
                  <a:ext cx="0" cy="3"/>
                </a:xfrm>
                <a:custGeom>
                  <a:avLst/>
                  <a:gdLst>
                    <a:gd name="T0" fmla="*/ 0 w 2"/>
                    <a:gd name="T1" fmla="*/ 0 h 8"/>
                    <a:gd name="T2" fmla="*/ 0 w 2"/>
                    <a:gd name="T3" fmla="*/ 0 h 8"/>
                    <a:gd name="T4" fmla="*/ 0 w 2"/>
                    <a:gd name="T5" fmla="*/ 0 h 8"/>
                    <a:gd name="T6" fmla="*/ 0 w 2"/>
                    <a:gd name="T7" fmla="*/ 0 h 8"/>
                    <a:gd name="T8" fmla="*/ 0 60000 65536"/>
                    <a:gd name="T9" fmla="*/ 0 60000 65536"/>
                    <a:gd name="T10" fmla="*/ 0 60000 65536"/>
                    <a:gd name="T11" fmla="*/ 0 60000 65536"/>
                    <a:gd name="T12" fmla="*/ 0 w 2"/>
                    <a:gd name="T13" fmla="*/ 0 h 8"/>
                    <a:gd name="T14" fmla="*/ 0 w 2"/>
                    <a:gd name="T15" fmla="*/ 8 h 8"/>
                  </a:gdLst>
                  <a:ahLst/>
                  <a:cxnLst>
                    <a:cxn ang="T8">
                      <a:pos x="T0" y="T1"/>
                    </a:cxn>
                    <a:cxn ang="T9">
                      <a:pos x="T2" y="T3"/>
                    </a:cxn>
                    <a:cxn ang="T10">
                      <a:pos x="T4" y="T5"/>
                    </a:cxn>
                    <a:cxn ang="T11">
                      <a:pos x="T6" y="T7"/>
                    </a:cxn>
                  </a:cxnLst>
                  <a:rect l="T12" t="T13" r="T14" b="T15"/>
                  <a:pathLst>
                    <a:path w="2" h="8">
                      <a:moveTo>
                        <a:pt x="2" y="8"/>
                      </a:moveTo>
                      <a:lnTo>
                        <a:pt x="2" y="0"/>
                      </a:lnTo>
                      <a:lnTo>
                        <a:pt x="0" y="0"/>
                      </a:lnTo>
                      <a:lnTo>
                        <a:pt x="2" y="8"/>
                      </a:lnTo>
                      <a:close/>
                    </a:path>
                  </a:pathLst>
                </a:custGeom>
                <a:solidFill>
                  <a:srgbClr val="B4F0FA"/>
                </a:solidFill>
                <a:ln w="9360">
                  <a:solidFill>
                    <a:srgbClr val="B4F0FA"/>
                  </a:solidFill>
                  <a:round/>
                  <a:headEnd/>
                  <a:tailEnd/>
                </a:ln>
              </p:spPr>
              <p:txBody>
                <a:bodyPr wrap="none" anchor="ctr"/>
                <a:lstStyle/>
                <a:p>
                  <a:endParaRPr lang="en-IN" b="1"/>
                </a:p>
              </p:txBody>
            </p:sp>
            <p:sp>
              <p:nvSpPr>
                <p:cNvPr id="13036" name="Freeform 696"/>
                <p:cNvSpPr>
                  <a:spLocks noChangeArrowheads="1"/>
                </p:cNvSpPr>
                <p:nvPr/>
              </p:nvSpPr>
              <p:spPr bwMode="auto">
                <a:xfrm>
                  <a:off x="1994" y="1580"/>
                  <a:ext cx="29" cy="44"/>
                </a:xfrm>
                <a:custGeom>
                  <a:avLst/>
                  <a:gdLst>
                    <a:gd name="T0" fmla="*/ 1 w 33"/>
                    <a:gd name="T1" fmla="*/ 2 h 58"/>
                    <a:gd name="T2" fmla="*/ 4 w 33"/>
                    <a:gd name="T3" fmla="*/ 2 h 58"/>
                    <a:gd name="T4" fmla="*/ 4 w 33"/>
                    <a:gd name="T5" fmla="*/ 2 h 58"/>
                    <a:gd name="T6" fmla="*/ 4 w 33"/>
                    <a:gd name="T7" fmla="*/ 2 h 58"/>
                    <a:gd name="T8" fmla="*/ 4 w 33"/>
                    <a:gd name="T9" fmla="*/ 0 h 58"/>
                    <a:gd name="T10" fmla="*/ 4 w 33"/>
                    <a:gd name="T11" fmla="*/ 0 h 58"/>
                    <a:gd name="T12" fmla="*/ 4 w 33"/>
                    <a:gd name="T13" fmla="*/ 2 h 58"/>
                    <a:gd name="T14" fmla="*/ 4 w 33"/>
                    <a:gd name="T15" fmla="*/ 2 h 58"/>
                    <a:gd name="T16" fmla="*/ 0 w 33"/>
                    <a:gd name="T17" fmla="*/ 2 h 58"/>
                    <a:gd name="T18" fmla="*/ 1 w 33"/>
                    <a:gd name="T19" fmla="*/ 2 h 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
                    <a:gd name="T31" fmla="*/ 0 h 58"/>
                    <a:gd name="T32" fmla="*/ 33 w 33"/>
                    <a:gd name="T33" fmla="*/ 58 h 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 h="58">
                      <a:moveTo>
                        <a:pt x="1" y="58"/>
                      </a:moveTo>
                      <a:lnTo>
                        <a:pt x="5" y="48"/>
                      </a:lnTo>
                      <a:lnTo>
                        <a:pt x="11" y="29"/>
                      </a:lnTo>
                      <a:lnTo>
                        <a:pt x="19" y="29"/>
                      </a:lnTo>
                      <a:lnTo>
                        <a:pt x="19" y="0"/>
                      </a:lnTo>
                      <a:lnTo>
                        <a:pt x="33" y="0"/>
                      </a:lnTo>
                      <a:lnTo>
                        <a:pt x="33" y="46"/>
                      </a:lnTo>
                      <a:lnTo>
                        <a:pt x="19" y="58"/>
                      </a:lnTo>
                      <a:lnTo>
                        <a:pt x="0" y="58"/>
                      </a:lnTo>
                      <a:lnTo>
                        <a:pt x="1" y="58"/>
                      </a:lnTo>
                      <a:close/>
                    </a:path>
                  </a:pathLst>
                </a:custGeom>
                <a:solidFill>
                  <a:srgbClr val="E1FFFF"/>
                </a:solidFill>
                <a:ln w="9360">
                  <a:solidFill>
                    <a:srgbClr val="E1FFFF"/>
                  </a:solidFill>
                  <a:round/>
                  <a:headEnd/>
                  <a:tailEnd/>
                </a:ln>
              </p:spPr>
              <p:txBody>
                <a:bodyPr wrap="none" anchor="ctr"/>
                <a:lstStyle/>
                <a:p>
                  <a:endParaRPr lang="en-IN" b="1"/>
                </a:p>
              </p:txBody>
            </p:sp>
            <p:sp>
              <p:nvSpPr>
                <p:cNvPr id="13037" name="Freeform 697"/>
                <p:cNvSpPr>
                  <a:spLocks noChangeArrowheads="1"/>
                </p:cNvSpPr>
                <p:nvPr/>
              </p:nvSpPr>
              <p:spPr bwMode="auto">
                <a:xfrm>
                  <a:off x="3538" y="1555"/>
                  <a:ext cx="389" cy="69"/>
                </a:xfrm>
                <a:custGeom>
                  <a:avLst/>
                  <a:gdLst>
                    <a:gd name="T0" fmla="*/ 0 w 393"/>
                    <a:gd name="T1" fmla="*/ 2 h 88"/>
                    <a:gd name="T2" fmla="*/ 6 w 393"/>
                    <a:gd name="T3" fmla="*/ 2 h 88"/>
                    <a:gd name="T4" fmla="*/ 13 w 393"/>
                    <a:gd name="T5" fmla="*/ 2 h 88"/>
                    <a:gd name="T6" fmla="*/ 13 w 393"/>
                    <a:gd name="T7" fmla="*/ 2 h 88"/>
                    <a:gd name="T8" fmla="*/ 19 w 393"/>
                    <a:gd name="T9" fmla="*/ 0 h 88"/>
                    <a:gd name="T10" fmla="*/ 307 w 393"/>
                    <a:gd name="T11" fmla="*/ 0 h 88"/>
                    <a:gd name="T12" fmla="*/ 307 w 393"/>
                    <a:gd name="T13" fmla="*/ 2 h 88"/>
                    <a:gd name="T14" fmla="*/ 308 w 393"/>
                    <a:gd name="T15" fmla="*/ 2 h 88"/>
                    <a:gd name="T16" fmla="*/ 313 w 393"/>
                    <a:gd name="T17" fmla="*/ 2 h 88"/>
                    <a:gd name="T18" fmla="*/ 0 w 393"/>
                    <a:gd name="T19" fmla="*/ 2 h 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93"/>
                    <a:gd name="T31" fmla="*/ 0 h 88"/>
                    <a:gd name="T32" fmla="*/ 393 w 393"/>
                    <a:gd name="T33" fmla="*/ 88 h 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93" h="88">
                      <a:moveTo>
                        <a:pt x="0" y="88"/>
                      </a:moveTo>
                      <a:lnTo>
                        <a:pt x="6" y="59"/>
                      </a:lnTo>
                      <a:lnTo>
                        <a:pt x="13" y="32"/>
                      </a:lnTo>
                      <a:lnTo>
                        <a:pt x="13" y="30"/>
                      </a:lnTo>
                      <a:lnTo>
                        <a:pt x="19" y="0"/>
                      </a:lnTo>
                      <a:lnTo>
                        <a:pt x="384" y="0"/>
                      </a:lnTo>
                      <a:lnTo>
                        <a:pt x="384" y="30"/>
                      </a:lnTo>
                      <a:lnTo>
                        <a:pt x="386" y="59"/>
                      </a:lnTo>
                      <a:lnTo>
                        <a:pt x="393" y="88"/>
                      </a:lnTo>
                      <a:lnTo>
                        <a:pt x="0" y="88"/>
                      </a:lnTo>
                      <a:close/>
                    </a:path>
                  </a:pathLst>
                </a:custGeom>
                <a:solidFill>
                  <a:srgbClr val="E1FFFF"/>
                </a:solidFill>
                <a:ln w="9360">
                  <a:solidFill>
                    <a:srgbClr val="E1FFFF"/>
                  </a:solidFill>
                  <a:round/>
                  <a:headEnd/>
                  <a:tailEnd/>
                </a:ln>
              </p:spPr>
              <p:txBody>
                <a:bodyPr wrap="none" anchor="ctr"/>
                <a:lstStyle/>
                <a:p>
                  <a:endParaRPr lang="en-IN" b="1"/>
                </a:p>
              </p:txBody>
            </p:sp>
            <p:sp>
              <p:nvSpPr>
                <p:cNvPr id="13038" name="Freeform 698"/>
                <p:cNvSpPr>
                  <a:spLocks noChangeArrowheads="1"/>
                </p:cNvSpPr>
                <p:nvPr/>
              </p:nvSpPr>
              <p:spPr bwMode="auto">
                <a:xfrm>
                  <a:off x="4009" y="1580"/>
                  <a:ext cx="25" cy="37"/>
                </a:xfrm>
                <a:custGeom>
                  <a:avLst/>
                  <a:gdLst>
                    <a:gd name="T0" fmla="*/ 3 w 29"/>
                    <a:gd name="T1" fmla="*/ 2 h 49"/>
                    <a:gd name="T2" fmla="*/ 3 w 29"/>
                    <a:gd name="T3" fmla="*/ 2 h 49"/>
                    <a:gd name="T4" fmla="*/ 3 w 29"/>
                    <a:gd name="T5" fmla="*/ 2 h 49"/>
                    <a:gd name="T6" fmla="*/ 3 w 29"/>
                    <a:gd name="T7" fmla="*/ 2 h 49"/>
                    <a:gd name="T8" fmla="*/ 3 w 29"/>
                    <a:gd name="T9" fmla="*/ 0 h 49"/>
                    <a:gd name="T10" fmla="*/ 0 w 29"/>
                    <a:gd name="T11" fmla="*/ 0 h 49"/>
                    <a:gd name="T12" fmla="*/ 3 w 29"/>
                    <a:gd name="T13" fmla="*/ 2 h 49"/>
                    <a:gd name="T14" fmla="*/ 0 60000 65536"/>
                    <a:gd name="T15" fmla="*/ 0 60000 65536"/>
                    <a:gd name="T16" fmla="*/ 0 60000 65536"/>
                    <a:gd name="T17" fmla="*/ 0 60000 65536"/>
                    <a:gd name="T18" fmla="*/ 0 60000 65536"/>
                    <a:gd name="T19" fmla="*/ 0 60000 65536"/>
                    <a:gd name="T20" fmla="*/ 0 60000 65536"/>
                    <a:gd name="T21" fmla="*/ 0 w 29"/>
                    <a:gd name="T22" fmla="*/ 0 h 49"/>
                    <a:gd name="T23" fmla="*/ 29 w 29"/>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49">
                      <a:moveTo>
                        <a:pt x="15" y="29"/>
                      </a:moveTo>
                      <a:lnTo>
                        <a:pt x="29" y="49"/>
                      </a:lnTo>
                      <a:lnTo>
                        <a:pt x="29" y="29"/>
                      </a:lnTo>
                      <a:lnTo>
                        <a:pt x="15" y="29"/>
                      </a:lnTo>
                      <a:lnTo>
                        <a:pt x="15" y="0"/>
                      </a:lnTo>
                      <a:lnTo>
                        <a:pt x="0" y="0"/>
                      </a:lnTo>
                      <a:lnTo>
                        <a:pt x="15" y="29"/>
                      </a:lnTo>
                      <a:close/>
                    </a:path>
                  </a:pathLst>
                </a:custGeom>
                <a:solidFill>
                  <a:srgbClr val="E1FFFF"/>
                </a:solidFill>
                <a:ln w="9360">
                  <a:solidFill>
                    <a:srgbClr val="E1FFFF"/>
                  </a:solidFill>
                  <a:round/>
                  <a:headEnd/>
                  <a:tailEnd/>
                </a:ln>
              </p:spPr>
              <p:txBody>
                <a:bodyPr wrap="none" anchor="ctr"/>
                <a:lstStyle/>
                <a:p>
                  <a:endParaRPr lang="en-IN" b="1"/>
                </a:p>
              </p:txBody>
            </p:sp>
            <p:sp>
              <p:nvSpPr>
                <p:cNvPr id="13039" name="Freeform 699"/>
                <p:cNvSpPr>
                  <a:spLocks noChangeArrowheads="1"/>
                </p:cNvSpPr>
                <p:nvPr/>
              </p:nvSpPr>
              <p:spPr bwMode="auto">
                <a:xfrm>
                  <a:off x="3962" y="1580"/>
                  <a:ext cx="0" cy="0"/>
                </a:xfrm>
                <a:custGeom>
                  <a:avLst/>
                  <a:gdLst>
                    <a:gd name="T0" fmla="*/ 0 w 3"/>
                    <a:gd name="T1" fmla="*/ 0 h 2"/>
                    <a:gd name="T2" fmla="*/ 0 w 3"/>
                    <a:gd name="T3" fmla="*/ 0 h 2"/>
                    <a:gd name="T4" fmla="*/ 0 w 3"/>
                    <a:gd name="T5" fmla="*/ 0 h 2"/>
                    <a:gd name="T6" fmla="*/ 0 w 3"/>
                    <a:gd name="T7" fmla="*/ 0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3" y="2"/>
                      </a:moveTo>
                      <a:lnTo>
                        <a:pt x="3" y="0"/>
                      </a:lnTo>
                      <a:lnTo>
                        <a:pt x="0" y="0"/>
                      </a:lnTo>
                      <a:lnTo>
                        <a:pt x="3" y="2"/>
                      </a:lnTo>
                      <a:close/>
                    </a:path>
                  </a:pathLst>
                </a:custGeom>
                <a:solidFill>
                  <a:srgbClr val="E1FFFF"/>
                </a:solidFill>
                <a:ln w="9360">
                  <a:solidFill>
                    <a:srgbClr val="E1FFFF"/>
                  </a:solidFill>
                  <a:round/>
                  <a:headEnd/>
                  <a:tailEnd/>
                </a:ln>
              </p:spPr>
              <p:txBody>
                <a:bodyPr wrap="none" anchor="ctr"/>
                <a:lstStyle/>
                <a:p>
                  <a:endParaRPr lang="en-IN" b="1"/>
                </a:p>
              </p:txBody>
            </p:sp>
            <p:sp>
              <p:nvSpPr>
                <p:cNvPr id="13040" name="Freeform 700"/>
                <p:cNvSpPr>
                  <a:spLocks noChangeArrowheads="1"/>
                </p:cNvSpPr>
                <p:nvPr/>
              </p:nvSpPr>
              <p:spPr bwMode="auto">
                <a:xfrm>
                  <a:off x="2015" y="1581"/>
                  <a:ext cx="11" cy="24"/>
                </a:xfrm>
                <a:custGeom>
                  <a:avLst/>
                  <a:gdLst>
                    <a:gd name="T0" fmla="*/ 1 w 15"/>
                    <a:gd name="T1" fmla="*/ 1 h 33"/>
                    <a:gd name="T2" fmla="*/ 1 w 15"/>
                    <a:gd name="T3" fmla="*/ 0 h 33"/>
                    <a:gd name="T4" fmla="*/ 0 w 15"/>
                    <a:gd name="T5" fmla="*/ 0 h 33"/>
                    <a:gd name="T6" fmla="*/ 0 w 15"/>
                    <a:gd name="T7" fmla="*/ 1 h 33"/>
                    <a:gd name="T8" fmla="*/ 1 w 15"/>
                    <a:gd name="T9" fmla="*/ 1 h 33"/>
                    <a:gd name="T10" fmla="*/ 1 w 15"/>
                    <a:gd name="T11" fmla="*/ 1 h 33"/>
                    <a:gd name="T12" fmla="*/ 1 w 15"/>
                    <a:gd name="T13" fmla="*/ 1 h 33"/>
                    <a:gd name="T14" fmla="*/ 0 60000 65536"/>
                    <a:gd name="T15" fmla="*/ 0 60000 65536"/>
                    <a:gd name="T16" fmla="*/ 0 60000 65536"/>
                    <a:gd name="T17" fmla="*/ 0 60000 65536"/>
                    <a:gd name="T18" fmla="*/ 0 60000 65536"/>
                    <a:gd name="T19" fmla="*/ 0 60000 65536"/>
                    <a:gd name="T20" fmla="*/ 0 60000 65536"/>
                    <a:gd name="T21" fmla="*/ 0 w 15"/>
                    <a:gd name="T22" fmla="*/ 0 h 33"/>
                    <a:gd name="T23" fmla="*/ 15 w 15"/>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33">
                      <a:moveTo>
                        <a:pt x="15" y="33"/>
                      </a:moveTo>
                      <a:lnTo>
                        <a:pt x="15" y="0"/>
                      </a:lnTo>
                      <a:lnTo>
                        <a:pt x="0" y="0"/>
                      </a:lnTo>
                      <a:lnTo>
                        <a:pt x="0" y="15"/>
                      </a:lnTo>
                      <a:lnTo>
                        <a:pt x="9" y="28"/>
                      </a:lnTo>
                      <a:lnTo>
                        <a:pt x="15" y="31"/>
                      </a:lnTo>
                      <a:lnTo>
                        <a:pt x="15" y="33"/>
                      </a:lnTo>
                      <a:close/>
                    </a:path>
                  </a:pathLst>
                </a:custGeom>
                <a:solidFill>
                  <a:srgbClr val="FFFAAA"/>
                </a:solidFill>
                <a:ln w="9360">
                  <a:solidFill>
                    <a:srgbClr val="FFFAAA"/>
                  </a:solidFill>
                  <a:round/>
                  <a:headEnd/>
                  <a:tailEnd/>
                </a:ln>
              </p:spPr>
              <p:txBody>
                <a:bodyPr wrap="none" anchor="ctr"/>
                <a:lstStyle/>
                <a:p>
                  <a:endParaRPr lang="en-IN" b="1"/>
                </a:p>
              </p:txBody>
            </p:sp>
            <p:sp>
              <p:nvSpPr>
                <p:cNvPr id="13041" name="Freeform 701"/>
                <p:cNvSpPr>
                  <a:spLocks noChangeArrowheads="1"/>
                </p:cNvSpPr>
                <p:nvPr/>
              </p:nvSpPr>
              <p:spPr bwMode="auto">
                <a:xfrm>
                  <a:off x="3560" y="1555"/>
                  <a:ext cx="360" cy="69"/>
                </a:xfrm>
                <a:custGeom>
                  <a:avLst/>
                  <a:gdLst>
                    <a:gd name="T0" fmla="*/ 2 w 364"/>
                    <a:gd name="T1" fmla="*/ 2 h 88"/>
                    <a:gd name="T2" fmla="*/ 4 w 364"/>
                    <a:gd name="T3" fmla="*/ 2 h 88"/>
                    <a:gd name="T4" fmla="*/ 6 w 364"/>
                    <a:gd name="T5" fmla="*/ 2 h 88"/>
                    <a:gd name="T6" fmla="*/ 9 w 364"/>
                    <a:gd name="T7" fmla="*/ 2 h 88"/>
                    <a:gd name="T8" fmla="*/ 14 w 364"/>
                    <a:gd name="T9" fmla="*/ 0 h 88"/>
                    <a:gd name="T10" fmla="*/ 278 w 364"/>
                    <a:gd name="T11" fmla="*/ 0 h 88"/>
                    <a:gd name="T12" fmla="*/ 279 w 364"/>
                    <a:gd name="T13" fmla="*/ 2 h 88"/>
                    <a:gd name="T14" fmla="*/ 281 w 364"/>
                    <a:gd name="T15" fmla="*/ 2 h 88"/>
                    <a:gd name="T16" fmla="*/ 281 w 364"/>
                    <a:gd name="T17" fmla="*/ 2 h 88"/>
                    <a:gd name="T18" fmla="*/ 285 w 364"/>
                    <a:gd name="T19" fmla="*/ 2 h 88"/>
                    <a:gd name="T20" fmla="*/ 0 w 364"/>
                    <a:gd name="T21" fmla="*/ 2 h 88"/>
                    <a:gd name="T22" fmla="*/ 2 w 364"/>
                    <a:gd name="T23" fmla="*/ 2 h 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64"/>
                    <a:gd name="T37" fmla="*/ 0 h 88"/>
                    <a:gd name="T38" fmla="*/ 364 w 364"/>
                    <a:gd name="T39" fmla="*/ 88 h 8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64" h="88">
                      <a:moveTo>
                        <a:pt x="2" y="88"/>
                      </a:moveTo>
                      <a:lnTo>
                        <a:pt x="4" y="69"/>
                      </a:lnTo>
                      <a:lnTo>
                        <a:pt x="6" y="59"/>
                      </a:lnTo>
                      <a:lnTo>
                        <a:pt x="9" y="30"/>
                      </a:lnTo>
                      <a:lnTo>
                        <a:pt x="14" y="0"/>
                      </a:lnTo>
                      <a:lnTo>
                        <a:pt x="354" y="0"/>
                      </a:lnTo>
                      <a:lnTo>
                        <a:pt x="356" y="30"/>
                      </a:lnTo>
                      <a:lnTo>
                        <a:pt x="358" y="53"/>
                      </a:lnTo>
                      <a:lnTo>
                        <a:pt x="358" y="59"/>
                      </a:lnTo>
                      <a:lnTo>
                        <a:pt x="364" y="88"/>
                      </a:lnTo>
                      <a:lnTo>
                        <a:pt x="0" y="88"/>
                      </a:lnTo>
                      <a:lnTo>
                        <a:pt x="2" y="88"/>
                      </a:lnTo>
                      <a:close/>
                    </a:path>
                  </a:pathLst>
                </a:custGeom>
                <a:solidFill>
                  <a:srgbClr val="FFFAAA"/>
                </a:solidFill>
                <a:ln w="9360">
                  <a:solidFill>
                    <a:srgbClr val="FFFAAA"/>
                  </a:solidFill>
                  <a:round/>
                  <a:headEnd/>
                  <a:tailEnd/>
                </a:ln>
              </p:spPr>
              <p:txBody>
                <a:bodyPr wrap="none" anchor="ctr"/>
                <a:lstStyle/>
                <a:p>
                  <a:endParaRPr lang="en-IN" b="1"/>
                </a:p>
              </p:txBody>
            </p:sp>
            <p:sp>
              <p:nvSpPr>
                <p:cNvPr id="13042" name="Freeform 702"/>
                <p:cNvSpPr>
                  <a:spLocks noChangeArrowheads="1"/>
                </p:cNvSpPr>
                <p:nvPr/>
              </p:nvSpPr>
              <p:spPr bwMode="auto">
                <a:xfrm>
                  <a:off x="3593" y="1555"/>
                  <a:ext cx="324" cy="69"/>
                </a:xfrm>
                <a:custGeom>
                  <a:avLst/>
                  <a:gdLst>
                    <a:gd name="T0" fmla="*/ 0 w 328"/>
                    <a:gd name="T1" fmla="*/ 2 h 88"/>
                    <a:gd name="T2" fmla="*/ 1 w 328"/>
                    <a:gd name="T3" fmla="*/ 2 h 88"/>
                    <a:gd name="T4" fmla="*/ 3 w 328"/>
                    <a:gd name="T5" fmla="*/ 2 h 88"/>
                    <a:gd name="T6" fmla="*/ 6 w 328"/>
                    <a:gd name="T7" fmla="*/ 2 h 88"/>
                    <a:gd name="T8" fmla="*/ 8 w 328"/>
                    <a:gd name="T9" fmla="*/ 0 h 88"/>
                    <a:gd name="T10" fmla="*/ 246 w 328"/>
                    <a:gd name="T11" fmla="*/ 0 h 88"/>
                    <a:gd name="T12" fmla="*/ 246 w 328"/>
                    <a:gd name="T13" fmla="*/ 2 h 88"/>
                    <a:gd name="T14" fmla="*/ 248 w 328"/>
                    <a:gd name="T15" fmla="*/ 2 h 88"/>
                    <a:gd name="T16" fmla="*/ 251 w 328"/>
                    <a:gd name="T17" fmla="*/ 2 h 88"/>
                    <a:gd name="T18" fmla="*/ 251 w 328"/>
                    <a:gd name="T19" fmla="*/ 2 h 88"/>
                    <a:gd name="T20" fmla="*/ 1 w 328"/>
                    <a:gd name="T21" fmla="*/ 2 h 88"/>
                    <a:gd name="T22" fmla="*/ 0 w 328"/>
                    <a:gd name="T23" fmla="*/ 2 h 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28"/>
                    <a:gd name="T37" fmla="*/ 0 h 88"/>
                    <a:gd name="T38" fmla="*/ 328 w 328"/>
                    <a:gd name="T39" fmla="*/ 88 h 8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28" h="88">
                      <a:moveTo>
                        <a:pt x="0" y="88"/>
                      </a:moveTo>
                      <a:lnTo>
                        <a:pt x="1" y="59"/>
                      </a:lnTo>
                      <a:lnTo>
                        <a:pt x="3" y="49"/>
                      </a:lnTo>
                      <a:lnTo>
                        <a:pt x="6" y="30"/>
                      </a:lnTo>
                      <a:lnTo>
                        <a:pt x="8" y="0"/>
                      </a:lnTo>
                      <a:lnTo>
                        <a:pt x="322" y="0"/>
                      </a:lnTo>
                      <a:lnTo>
                        <a:pt x="322" y="30"/>
                      </a:lnTo>
                      <a:lnTo>
                        <a:pt x="324" y="59"/>
                      </a:lnTo>
                      <a:lnTo>
                        <a:pt x="328" y="84"/>
                      </a:lnTo>
                      <a:lnTo>
                        <a:pt x="328" y="88"/>
                      </a:lnTo>
                      <a:lnTo>
                        <a:pt x="1" y="88"/>
                      </a:lnTo>
                      <a:lnTo>
                        <a:pt x="0" y="88"/>
                      </a:lnTo>
                      <a:close/>
                    </a:path>
                  </a:pathLst>
                </a:custGeom>
                <a:solidFill>
                  <a:srgbClr val="FFE878"/>
                </a:solidFill>
                <a:ln w="9360">
                  <a:solidFill>
                    <a:srgbClr val="FFE878"/>
                  </a:solidFill>
                  <a:round/>
                  <a:headEnd/>
                  <a:tailEnd/>
                </a:ln>
              </p:spPr>
              <p:txBody>
                <a:bodyPr wrap="none" anchor="ctr"/>
                <a:lstStyle/>
                <a:p>
                  <a:endParaRPr lang="en-IN" b="1"/>
                </a:p>
              </p:txBody>
            </p:sp>
            <p:sp>
              <p:nvSpPr>
                <p:cNvPr id="13043" name="Freeform 703"/>
                <p:cNvSpPr>
                  <a:spLocks noChangeArrowheads="1"/>
                </p:cNvSpPr>
                <p:nvPr/>
              </p:nvSpPr>
              <p:spPr bwMode="auto">
                <a:xfrm>
                  <a:off x="2016" y="1580"/>
                  <a:ext cx="10" cy="16"/>
                </a:xfrm>
                <a:custGeom>
                  <a:avLst/>
                  <a:gdLst>
                    <a:gd name="T0" fmla="*/ 1 w 14"/>
                    <a:gd name="T1" fmla="*/ 1 h 24"/>
                    <a:gd name="T2" fmla="*/ 1 w 14"/>
                    <a:gd name="T3" fmla="*/ 0 h 24"/>
                    <a:gd name="T4" fmla="*/ 0 w 14"/>
                    <a:gd name="T5" fmla="*/ 0 h 24"/>
                    <a:gd name="T6" fmla="*/ 1 w 14"/>
                    <a:gd name="T7" fmla="*/ 1 h 24"/>
                    <a:gd name="T8" fmla="*/ 0 60000 65536"/>
                    <a:gd name="T9" fmla="*/ 0 60000 65536"/>
                    <a:gd name="T10" fmla="*/ 0 60000 65536"/>
                    <a:gd name="T11" fmla="*/ 0 60000 65536"/>
                    <a:gd name="T12" fmla="*/ 0 w 14"/>
                    <a:gd name="T13" fmla="*/ 0 h 24"/>
                    <a:gd name="T14" fmla="*/ 14 w 14"/>
                    <a:gd name="T15" fmla="*/ 24 h 24"/>
                  </a:gdLst>
                  <a:ahLst/>
                  <a:cxnLst>
                    <a:cxn ang="T8">
                      <a:pos x="T0" y="T1"/>
                    </a:cxn>
                    <a:cxn ang="T9">
                      <a:pos x="T2" y="T3"/>
                    </a:cxn>
                    <a:cxn ang="T10">
                      <a:pos x="T4" y="T5"/>
                    </a:cxn>
                    <a:cxn ang="T11">
                      <a:pos x="T6" y="T7"/>
                    </a:cxn>
                  </a:cxnLst>
                  <a:rect l="T12" t="T13" r="T14" b="T15"/>
                  <a:pathLst>
                    <a:path w="14" h="24">
                      <a:moveTo>
                        <a:pt x="14" y="24"/>
                      </a:moveTo>
                      <a:lnTo>
                        <a:pt x="14" y="0"/>
                      </a:lnTo>
                      <a:lnTo>
                        <a:pt x="0" y="0"/>
                      </a:lnTo>
                      <a:lnTo>
                        <a:pt x="14" y="24"/>
                      </a:lnTo>
                      <a:close/>
                    </a:path>
                  </a:pathLst>
                </a:custGeom>
                <a:solidFill>
                  <a:srgbClr val="FFE878"/>
                </a:solidFill>
                <a:ln w="9360">
                  <a:solidFill>
                    <a:srgbClr val="FFE878"/>
                  </a:solidFill>
                  <a:round/>
                  <a:headEnd/>
                  <a:tailEnd/>
                </a:ln>
              </p:spPr>
              <p:txBody>
                <a:bodyPr wrap="none" anchor="ctr"/>
                <a:lstStyle/>
                <a:p>
                  <a:endParaRPr lang="en-IN" b="1"/>
                </a:p>
              </p:txBody>
            </p:sp>
            <p:sp>
              <p:nvSpPr>
                <p:cNvPr id="13044" name="Freeform 704"/>
                <p:cNvSpPr>
                  <a:spLocks noChangeArrowheads="1"/>
                </p:cNvSpPr>
                <p:nvPr/>
              </p:nvSpPr>
              <p:spPr bwMode="auto">
                <a:xfrm>
                  <a:off x="3623" y="1556"/>
                  <a:ext cx="282" cy="69"/>
                </a:xfrm>
                <a:custGeom>
                  <a:avLst/>
                  <a:gdLst>
                    <a:gd name="T0" fmla="*/ 8 w 286"/>
                    <a:gd name="T1" fmla="*/ 2 h 88"/>
                    <a:gd name="T2" fmla="*/ 2 w 286"/>
                    <a:gd name="T3" fmla="*/ 2 h 88"/>
                    <a:gd name="T4" fmla="*/ 0 w 286"/>
                    <a:gd name="T5" fmla="*/ 2 h 88"/>
                    <a:gd name="T6" fmla="*/ 2 w 286"/>
                    <a:gd name="T7" fmla="*/ 2 h 88"/>
                    <a:gd name="T8" fmla="*/ 2 w 286"/>
                    <a:gd name="T9" fmla="*/ 2 h 88"/>
                    <a:gd name="T10" fmla="*/ 6 w 286"/>
                    <a:gd name="T11" fmla="*/ 0 h 88"/>
                    <a:gd name="T12" fmla="*/ 210 w 286"/>
                    <a:gd name="T13" fmla="*/ 0 h 88"/>
                    <a:gd name="T14" fmla="*/ 209 w 286"/>
                    <a:gd name="T15" fmla="*/ 2 h 88"/>
                    <a:gd name="T16" fmla="*/ 209 w 286"/>
                    <a:gd name="T17" fmla="*/ 2 h 88"/>
                    <a:gd name="T18" fmla="*/ 208 w 286"/>
                    <a:gd name="T19" fmla="*/ 2 h 88"/>
                    <a:gd name="T20" fmla="*/ 205 w 286"/>
                    <a:gd name="T21" fmla="*/ 2 h 88"/>
                    <a:gd name="T22" fmla="*/ 8 w 286"/>
                    <a:gd name="T23" fmla="*/ 2 h 88"/>
                    <a:gd name="T24" fmla="*/ 8 w 286"/>
                    <a:gd name="T25" fmla="*/ 2 h 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6"/>
                    <a:gd name="T40" fmla="*/ 0 h 88"/>
                    <a:gd name="T41" fmla="*/ 286 w 286"/>
                    <a:gd name="T42" fmla="*/ 88 h 8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6" h="88">
                      <a:moveTo>
                        <a:pt x="8" y="87"/>
                      </a:moveTo>
                      <a:lnTo>
                        <a:pt x="2" y="65"/>
                      </a:lnTo>
                      <a:lnTo>
                        <a:pt x="0" y="58"/>
                      </a:lnTo>
                      <a:lnTo>
                        <a:pt x="2" y="32"/>
                      </a:lnTo>
                      <a:lnTo>
                        <a:pt x="2" y="30"/>
                      </a:lnTo>
                      <a:lnTo>
                        <a:pt x="6" y="0"/>
                      </a:lnTo>
                      <a:lnTo>
                        <a:pt x="286" y="0"/>
                      </a:lnTo>
                      <a:lnTo>
                        <a:pt x="285" y="30"/>
                      </a:lnTo>
                      <a:lnTo>
                        <a:pt x="285" y="59"/>
                      </a:lnTo>
                      <a:lnTo>
                        <a:pt x="283" y="82"/>
                      </a:lnTo>
                      <a:lnTo>
                        <a:pt x="280" y="88"/>
                      </a:lnTo>
                      <a:lnTo>
                        <a:pt x="8" y="88"/>
                      </a:lnTo>
                      <a:lnTo>
                        <a:pt x="8" y="87"/>
                      </a:lnTo>
                      <a:close/>
                    </a:path>
                  </a:pathLst>
                </a:custGeom>
                <a:solidFill>
                  <a:srgbClr val="FFC03C"/>
                </a:solidFill>
                <a:ln w="9360">
                  <a:solidFill>
                    <a:srgbClr val="FFC03C"/>
                  </a:solidFill>
                  <a:round/>
                  <a:headEnd/>
                  <a:tailEnd/>
                </a:ln>
              </p:spPr>
              <p:txBody>
                <a:bodyPr wrap="none" anchor="ctr"/>
                <a:lstStyle/>
                <a:p>
                  <a:endParaRPr lang="en-IN" b="1"/>
                </a:p>
              </p:txBody>
            </p:sp>
            <p:sp>
              <p:nvSpPr>
                <p:cNvPr id="13045" name="Freeform 705"/>
                <p:cNvSpPr>
                  <a:spLocks noChangeArrowheads="1"/>
                </p:cNvSpPr>
                <p:nvPr/>
              </p:nvSpPr>
              <p:spPr bwMode="auto">
                <a:xfrm>
                  <a:off x="2021" y="1580"/>
                  <a:ext cx="5" cy="7"/>
                </a:xfrm>
                <a:custGeom>
                  <a:avLst/>
                  <a:gdLst>
                    <a:gd name="T0" fmla="*/ 1 w 9"/>
                    <a:gd name="T1" fmla="*/ 1 h 13"/>
                    <a:gd name="T2" fmla="*/ 1 w 9"/>
                    <a:gd name="T3" fmla="*/ 0 h 13"/>
                    <a:gd name="T4" fmla="*/ 0 w 9"/>
                    <a:gd name="T5" fmla="*/ 0 h 13"/>
                    <a:gd name="T6" fmla="*/ 1 w 9"/>
                    <a:gd name="T7" fmla="*/ 1 h 13"/>
                    <a:gd name="T8" fmla="*/ 0 60000 65536"/>
                    <a:gd name="T9" fmla="*/ 0 60000 65536"/>
                    <a:gd name="T10" fmla="*/ 0 60000 65536"/>
                    <a:gd name="T11" fmla="*/ 0 60000 65536"/>
                    <a:gd name="T12" fmla="*/ 0 w 9"/>
                    <a:gd name="T13" fmla="*/ 0 h 13"/>
                    <a:gd name="T14" fmla="*/ 9 w 9"/>
                    <a:gd name="T15" fmla="*/ 13 h 13"/>
                  </a:gdLst>
                  <a:ahLst/>
                  <a:cxnLst>
                    <a:cxn ang="T8">
                      <a:pos x="T0" y="T1"/>
                    </a:cxn>
                    <a:cxn ang="T9">
                      <a:pos x="T2" y="T3"/>
                    </a:cxn>
                    <a:cxn ang="T10">
                      <a:pos x="T4" y="T5"/>
                    </a:cxn>
                    <a:cxn ang="T11">
                      <a:pos x="T6" y="T7"/>
                    </a:cxn>
                  </a:cxnLst>
                  <a:rect l="T12" t="T13" r="T14" b="T15"/>
                  <a:pathLst>
                    <a:path w="9" h="13">
                      <a:moveTo>
                        <a:pt x="9" y="13"/>
                      </a:moveTo>
                      <a:lnTo>
                        <a:pt x="9" y="0"/>
                      </a:lnTo>
                      <a:lnTo>
                        <a:pt x="0" y="0"/>
                      </a:lnTo>
                      <a:lnTo>
                        <a:pt x="9" y="13"/>
                      </a:lnTo>
                      <a:close/>
                    </a:path>
                  </a:pathLst>
                </a:custGeom>
                <a:solidFill>
                  <a:srgbClr val="FFC03C"/>
                </a:solidFill>
                <a:ln w="9360">
                  <a:solidFill>
                    <a:srgbClr val="FFC03C"/>
                  </a:solidFill>
                  <a:round/>
                  <a:headEnd/>
                  <a:tailEnd/>
                </a:ln>
              </p:spPr>
              <p:txBody>
                <a:bodyPr wrap="none" anchor="ctr"/>
                <a:lstStyle/>
                <a:p>
                  <a:endParaRPr lang="en-IN" b="1"/>
                </a:p>
              </p:txBody>
            </p:sp>
            <p:sp>
              <p:nvSpPr>
                <p:cNvPr id="13046" name="Freeform 706"/>
                <p:cNvSpPr>
                  <a:spLocks noChangeArrowheads="1"/>
                </p:cNvSpPr>
                <p:nvPr/>
              </p:nvSpPr>
              <p:spPr bwMode="auto">
                <a:xfrm>
                  <a:off x="3667" y="1556"/>
                  <a:ext cx="228" cy="68"/>
                </a:xfrm>
                <a:custGeom>
                  <a:avLst/>
                  <a:gdLst>
                    <a:gd name="T0" fmla="*/ 29 w 232"/>
                    <a:gd name="T1" fmla="*/ 2 h 87"/>
                    <a:gd name="T2" fmla="*/ 29 w 232"/>
                    <a:gd name="T3" fmla="*/ 2 h 87"/>
                    <a:gd name="T4" fmla="*/ 34 w 232"/>
                    <a:gd name="T5" fmla="*/ 2 h 87"/>
                    <a:gd name="T6" fmla="*/ 115 w 232"/>
                    <a:gd name="T7" fmla="*/ 2 h 87"/>
                    <a:gd name="T8" fmla="*/ 123 w 232"/>
                    <a:gd name="T9" fmla="*/ 2 h 87"/>
                    <a:gd name="T10" fmla="*/ 132 w 232"/>
                    <a:gd name="T11" fmla="*/ 2 h 87"/>
                    <a:gd name="T12" fmla="*/ 141 w 232"/>
                    <a:gd name="T13" fmla="*/ 2 h 87"/>
                    <a:gd name="T14" fmla="*/ 151 w 232"/>
                    <a:gd name="T15" fmla="*/ 2 h 87"/>
                    <a:gd name="T16" fmla="*/ 155 w 232"/>
                    <a:gd name="T17" fmla="*/ 2 h 87"/>
                    <a:gd name="T18" fmla="*/ 158 w 232"/>
                    <a:gd name="T19" fmla="*/ 0 h 87"/>
                    <a:gd name="T20" fmla="*/ 0 w 232"/>
                    <a:gd name="T21" fmla="*/ 0 h 87"/>
                    <a:gd name="T22" fmla="*/ 1 w 232"/>
                    <a:gd name="T23" fmla="*/ 2 h 87"/>
                    <a:gd name="T24" fmla="*/ 4 w 232"/>
                    <a:gd name="T25" fmla="*/ 2 h 87"/>
                    <a:gd name="T26" fmla="*/ 16 w 232"/>
                    <a:gd name="T27" fmla="*/ 2 h 87"/>
                    <a:gd name="T28" fmla="*/ 19 w 232"/>
                    <a:gd name="T29" fmla="*/ 2 h 87"/>
                    <a:gd name="T30" fmla="*/ 29 w 232"/>
                    <a:gd name="T31" fmla="*/ 2 h 87"/>
                    <a:gd name="T32" fmla="*/ 29 w 232"/>
                    <a:gd name="T33" fmla="*/ 2 h 8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32"/>
                    <a:gd name="T52" fmla="*/ 0 h 87"/>
                    <a:gd name="T53" fmla="*/ 232 w 232"/>
                    <a:gd name="T54" fmla="*/ 87 h 8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32" h="87">
                      <a:moveTo>
                        <a:pt x="32" y="71"/>
                      </a:moveTo>
                      <a:lnTo>
                        <a:pt x="47" y="82"/>
                      </a:lnTo>
                      <a:lnTo>
                        <a:pt x="55" y="87"/>
                      </a:lnTo>
                      <a:lnTo>
                        <a:pt x="167" y="87"/>
                      </a:lnTo>
                      <a:lnTo>
                        <a:pt x="180" y="78"/>
                      </a:lnTo>
                      <a:lnTo>
                        <a:pt x="194" y="70"/>
                      </a:lnTo>
                      <a:lnTo>
                        <a:pt x="209" y="60"/>
                      </a:lnTo>
                      <a:lnTo>
                        <a:pt x="223" y="46"/>
                      </a:lnTo>
                      <a:lnTo>
                        <a:pt x="228" y="30"/>
                      </a:lnTo>
                      <a:lnTo>
                        <a:pt x="232" y="0"/>
                      </a:lnTo>
                      <a:lnTo>
                        <a:pt x="0" y="0"/>
                      </a:lnTo>
                      <a:lnTo>
                        <a:pt x="1" y="8"/>
                      </a:lnTo>
                      <a:lnTo>
                        <a:pt x="4" y="30"/>
                      </a:lnTo>
                      <a:lnTo>
                        <a:pt x="16" y="51"/>
                      </a:lnTo>
                      <a:lnTo>
                        <a:pt x="19" y="59"/>
                      </a:lnTo>
                      <a:lnTo>
                        <a:pt x="30" y="72"/>
                      </a:lnTo>
                      <a:lnTo>
                        <a:pt x="32" y="71"/>
                      </a:lnTo>
                      <a:close/>
                    </a:path>
                  </a:pathLst>
                </a:custGeom>
                <a:solidFill>
                  <a:srgbClr val="FFA000"/>
                </a:solidFill>
                <a:ln w="9360">
                  <a:solidFill>
                    <a:srgbClr val="FFA000"/>
                  </a:solidFill>
                  <a:round/>
                  <a:headEnd/>
                  <a:tailEnd/>
                </a:ln>
              </p:spPr>
              <p:txBody>
                <a:bodyPr wrap="none" anchor="ctr"/>
                <a:lstStyle/>
                <a:p>
                  <a:endParaRPr lang="en-IN" b="1"/>
                </a:p>
              </p:txBody>
            </p:sp>
            <p:sp>
              <p:nvSpPr>
                <p:cNvPr id="13047" name="Freeform 707"/>
                <p:cNvSpPr>
                  <a:spLocks noChangeArrowheads="1"/>
                </p:cNvSpPr>
                <p:nvPr/>
              </p:nvSpPr>
              <p:spPr bwMode="auto">
                <a:xfrm>
                  <a:off x="3714" y="1555"/>
                  <a:ext cx="159" cy="45"/>
                </a:xfrm>
                <a:custGeom>
                  <a:avLst/>
                  <a:gdLst>
                    <a:gd name="T0" fmla="*/ 36 w 163"/>
                    <a:gd name="T1" fmla="*/ 2 h 59"/>
                    <a:gd name="T2" fmla="*/ 37 w 163"/>
                    <a:gd name="T3" fmla="*/ 2 h 59"/>
                    <a:gd name="T4" fmla="*/ 45 w 163"/>
                    <a:gd name="T5" fmla="*/ 2 h 59"/>
                    <a:gd name="T6" fmla="*/ 50 w 163"/>
                    <a:gd name="T7" fmla="*/ 2 h 59"/>
                    <a:gd name="T8" fmla="*/ 57 w 163"/>
                    <a:gd name="T9" fmla="*/ 2 h 59"/>
                    <a:gd name="T10" fmla="*/ 65 w 163"/>
                    <a:gd name="T11" fmla="*/ 2 h 59"/>
                    <a:gd name="T12" fmla="*/ 69 w 163"/>
                    <a:gd name="T13" fmla="*/ 2 h 59"/>
                    <a:gd name="T14" fmla="*/ 75 w 163"/>
                    <a:gd name="T15" fmla="*/ 2 h 59"/>
                    <a:gd name="T16" fmla="*/ 83 w 163"/>
                    <a:gd name="T17" fmla="*/ 2 h 59"/>
                    <a:gd name="T18" fmla="*/ 91 w 163"/>
                    <a:gd name="T19" fmla="*/ 2 h 59"/>
                    <a:gd name="T20" fmla="*/ 94 w 163"/>
                    <a:gd name="T21" fmla="*/ 0 h 59"/>
                    <a:gd name="T22" fmla="*/ 0 w 163"/>
                    <a:gd name="T23" fmla="*/ 0 h 59"/>
                    <a:gd name="T24" fmla="*/ 10 w 163"/>
                    <a:gd name="T25" fmla="*/ 2 h 59"/>
                    <a:gd name="T26" fmla="*/ 12 w 163"/>
                    <a:gd name="T27" fmla="*/ 2 h 59"/>
                    <a:gd name="T28" fmla="*/ 20 w 163"/>
                    <a:gd name="T29" fmla="*/ 2 h 59"/>
                    <a:gd name="T30" fmla="*/ 20 w 163"/>
                    <a:gd name="T31" fmla="*/ 2 h 59"/>
                    <a:gd name="T32" fmla="*/ 30 w 163"/>
                    <a:gd name="T33" fmla="*/ 2 h 59"/>
                    <a:gd name="T34" fmla="*/ 32 w 163"/>
                    <a:gd name="T35" fmla="*/ 2 h 59"/>
                    <a:gd name="T36" fmla="*/ 36 w 163"/>
                    <a:gd name="T37" fmla="*/ 2 h 5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3"/>
                    <a:gd name="T58" fmla="*/ 0 h 59"/>
                    <a:gd name="T59" fmla="*/ 163 w 163"/>
                    <a:gd name="T60" fmla="*/ 59 h 5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3" h="59">
                      <a:moveTo>
                        <a:pt x="58" y="59"/>
                      </a:moveTo>
                      <a:lnTo>
                        <a:pt x="59" y="59"/>
                      </a:lnTo>
                      <a:lnTo>
                        <a:pt x="72" y="52"/>
                      </a:lnTo>
                      <a:lnTo>
                        <a:pt x="86" y="52"/>
                      </a:lnTo>
                      <a:lnTo>
                        <a:pt x="101" y="50"/>
                      </a:lnTo>
                      <a:lnTo>
                        <a:pt x="115" y="40"/>
                      </a:lnTo>
                      <a:lnTo>
                        <a:pt x="121" y="30"/>
                      </a:lnTo>
                      <a:lnTo>
                        <a:pt x="130" y="12"/>
                      </a:lnTo>
                      <a:lnTo>
                        <a:pt x="144" y="11"/>
                      </a:lnTo>
                      <a:lnTo>
                        <a:pt x="158" y="12"/>
                      </a:lnTo>
                      <a:lnTo>
                        <a:pt x="163" y="0"/>
                      </a:lnTo>
                      <a:lnTo>
                        <a:pt x="0" y="0"/>
                      </a:lnTo>
                      <a:lnTo>
                        <a:pt x="10" y="23"/>
                      </a:lnTo>
                      <a:lnTo>
                        <a:pt x="12" y="30"/>
                      </a:lnTo>
                      <a:lnTo>
                        <a:pt x="24" y="50"/>
                      </a:lnTo>
                      <a:lnTo>
                        <a:pt x="38" y="50"/>
                      </a:lnTo>
                      <a:lnTo>
                        <a:pt x="52" y="59"/>
                      </a:lnTo>
                      <a:lnTo>
                        <a:pt x="54" y="59"/>
                      </a:lnTo>
                      <a:lnTo>
                        <a:pt x="58" y="59"/>
                      </a:lnTo>
                      <a:close/>
                    </a:path>
                  </a:pathLst>
                </a:custGeom>
                <a:solidFill>
                  <a:srgbClr val="FF6000"/>
                </a:solidFill>
                <a:ln w="9360">
                  <a:solidFill>
                    <a:srgbClr val="FF6000"/>
                  </a:solidFill>
                  <a:round/>
                  <a:headEnd/>
                  <a:tailEnd/>
                </a:ln>
              </p:spPr>
              <p:txBody>
                <a:bodyPr wrap="none" anchor="ctr"/>
                <a:lstStyle/>
                <a:p>
                  <a:endParaRPr lang="en-IN" b="1"/>
                </a:p>
              </p:txBody>
            </p:sp>
            <p:sp>
              <p:nvSpPr>
                <p:cNvPr id="13048" name="Freeform 708"/>
                <p:cNvSpPr>
                  <a:spLocks noChangeArrowheads="1"/>
                </p:cNvSpPr>
                <p:nvPr/>
              </p:nvSpPr>
              <p:spPr bwMode="auto">
                <a:xfrm>
                  <a:off x="3947" y="1601"/>
                  <a:ext cx="2" cy="4"/>
                </a:xfrm>
                <a:custGeom>
                  <a:avLst/>
                  <a:gdLst>
                    <a:gd name="T0" fmla="*/ 0 w 6"/>
                    <a:gd name="T1" fmla="*/ 0 h 9"/>
                    <a:gd name="T2" fmla="*/ 0 w 6"/>
                    <a:gd name="T3" fmla="*/ 0 h 9"/>
                    <a:gd name="T4" fmla="*/ 0 w 6"/>
                    <a:gd name="T5" fmla="*/ 0 h 9"/>
                    <a:gd name="T6" fmla="*/ 0 w 6"/>
                    <a:gd name="T7" fmla="*/ 0 h 9"/>
                    <a:gd name="T8" fmla="*/ 0 w 6"/>
                    <a:gd name="T9" fmla="*/ 0 h 9"/>
                    <a:gd name="T10" fmla="*/ 0 60000 65536"/>
                    <a:gd name="T11" fmla="*/ 0 60000 65536"/>
                    <a:gd name="T12" fmla="*/ 0 60000 65536"/>
                    <a:gd name="T13" fmla="*/ 0 60000 65536"/>
                    <a:gd name="T14" fmla="*/ 0 60000 65536"/>
                    <a:gd name="T15" fmla="*/ 0 w 6"/>
                    <a:gd name="T16" fmla="*/ 0 h 9"/>
                    <a:gd name="T17" fmla="*/ 6 w 6"/>
                    <a:gd name="T18" fmla="*/ 9 h 9"/>
                  </a:gdLst>
                  <a:ahLst/>
                  <a:cxnLst>
                    <a:cxn ang="T10">
                      <a:pos x="T0" y="T1"/>
                    </a:cxn>
                    <a:cxn ang="T11">
                      <a:pos x="T2" y="T3"/>
                    </a:cxn>
                    <a:cxn ang="T12">
                      <a:pos x="T4" y="T5"/>
                    </a:cxn>
                    <a:cxn ang="T13">
                      <a:pos x="T6" y="T7"/>
                    </a:cxn>
                    <a:cxn ang="T14">
                      <a:pos x="T8" y="T9"/>
                    </a:cxn>
                  </a:cxnLst>
                  <a:rect l="T15" t="T16" r="T17" b="T18"/>
                  <a:pathLst>
                    <a:path w="6" h="9">
                      <a:moveTo>
                        <a:pt x="3" y="9"/>
                      </a:moveTo>
                      <a:lnTo>
                        <a:pt x="6" y="5"/>
                      </a:lnTo>
                      <a:lnTo>
                        <a:pt x="3" y="0"/>
                      </a:lnTo>
                      <a:lnTo>
                        <a:pt x="0" y="5"/>
                      </a:lnTo>
                      <a:lnTo>
                        <a:pt x="3" y="9"/>
                      </a:lnTo>
                      <a:close/>
                    </a:path>
                  </a:pathLst>
                </a:custGeom>
                <a:solidFill>
                  <a:srgbClr val="78B9FA"/>
                </a:solidFill>
                <a:ln w="9360">
                  <a:solidFill>
                    <a:srgbClr val="78B9FA"/>
                  </a:solidFill>
                  <a:round/>
                  <a:headEnd/>
                  <a:tailEnd/>
                </a:ln>
              </p:spPr>
              <p:txBody>
                <a:bodyPr wrap="none" anchor="ctr"/>
                <a:lstStyle/>
                <a:p>
                  <a:endParaRPr lang="en-IN" b="1"/>
                </a:p>
              </p:txBody>
            </p:sp>
            <p:sp>
              <p:nvSpPr>
                <p:cNvPr id="13049" name="Rectangle 709"/>
                <p:cNvSpPr>
                  <a:spLocks noChangeArrowheads="1"/>
                </p:cNvSpPr>
                <p:nvPr/>
              </p:nvSpPr>
              <p:spPr bwMode="auto">
                <a:xfrm>
                  <a:off x="1068" y="1507"/>
                  <a:ext cx="11" cy="44"/>
                </a:xfrm>
                <a:prstGeom prst="rect">
                  <a:avLst/>
                </a:prstGeom>
                <a:solidFill>
                  <a:srgbClr val="1464D2"/>
                </a:solidFill>
                <a:ln w="9360">
                  <a:solidFill>
                    <a:srgbClr val="1464D2"/>
                  </a:solidFill>
                  <a:miter lim="800000"/>
                  <a:headEnd/>
                  <a:tailEnd/>
                </a:ln>
              </p:spPr>
              <p:txBody>
                <a:bodyPr wrap="none" anchor="ctr"/>
                <a:lstStyle/>
                <a:p>
                  <a:endParaRPr lang="en-US" b="1">
                    <a:solidFill>
                      <a:srgbClr val="0000CC"/>
                    </a:solidFill>
                    <a:latin typeface="Constantia" pitchFamily="18" charset="0"/>
                  </a:endParaRPr>
                </a:p>
              </p:txBody>
            </p:sp>
            <p:sp>
              <p:nvSpPr>
                <p:cNvPr id="13050" name="Freeform 710"/>
                <p:cNvSpPr>
                  <a:spLocks noChangeArrowheads="1"/>
                </p:cNvSpPr>
                <p:nvPr/>
              </p:nvSpPr>
              <p:spPr bwMode="auto">
                <a:xfrm>
                  <a:off x="2060" y="1484"/>
                  <a:ext cx="1886" cy="68"/>
                </a:xfrm>
                <a:custGeom>
                  <a:avLst/>
                  <a:gdLst>
                    <a:gd name="T0" fmla="*/ 43 w 1891"/>
                    <a:gd name="T1" fmla="*/ 2 h 87"/>
                    <a:gd name="T2" fmla="*/ 1782 w 1891"/>
                    <a:gd name="T3" fmla="*/ 2 h 87"/>
                    <a:gd name="T4" fmla="*/ 1782 w 1891"/>
                    <a:gd name="T5" fmla="*/ 2 h 87"/>
                    <a:gd name="T6" fmla="*/ 1768 w 1891"/>
                    <a:gd name="T7" fmla="*/ 2 h 87"/>
                    <a:gd name="T8" fmla="*/ 1768 w 1891"/>
                    <a:gd name="T9" fmla="*/ 2 h 87"/>
                    <a:gd name="T10" fmla="*/ 1723 w 1891"/>
                    <a:gd name="T11" fmla="*/ 2 h 87"/>
                    <a:gd name="T12" fmla="*/ 1723 w 1891"/>
                    <a:gd name="T13" fmla="*/ 0 h 87"/>
                    <a:gd name="T14" fmla="*/ 14 w 1891"/>
                    <a:gd name="T15" fmla="*/ 0 h 87"/>
                    <a:gd name="T16" fmla="*/ 14 w 1891"/>
                    <a:gd name="T17" fmla="*/ 2 h 87"/>
                    <a:gd name="T18" fmla="*/ 0 w 1891"/>
                    <a:gd name="T19" fmla="*/ 2 h 87"/>
                    <a:gd name="T20" fmla="*/ 0 w 1891"/>
                    <a:gd name="T21" fmla="*/ 2 h 87"/>
                    <a:gd name="T22" fmla="*/ 30 w 1891"/>
                    <a:gd name="T23" fmla="*/ 2 h 87"/>
                    <a:gd name="T24" fmla="*/ 30 w 1891"/>
                    <a:gd name="T25" fmla="*/ 2 h 87"/>
                    <a:gd name="T26" fmla="*/ 43 w 1891"/>
                    <a:gd name="T27" fmla="*/ 2 h 8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91"/>
                    <a:gd name="T43" fmla="*/ 0 h 87"/>
                    <a:gd name="T44" fmla="*/ 1891 w 1891"/>
                    <a:gd name="T45" fmla="*/ 87 h 8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91" h="87">
                      <a:moveTo>
                        <a:pt x="43" y="87"/>
                      </a:moveTo>
                      <a:lnTo>
                        <a:pt x="1891" y="87"/>
                      </a:lnTo>
                      <a:lnTo>
                        <a:pt x="1891" y="58"/>
                      </a:lnTo>
                      <a:lnTo>
                        <a:pt x="1877" y="58"/>
                      </a:lnTo>
                      <a:lnTo>
                        <a:pt x="1877" y="29"/>
                      </a:lnTo>
                      <a:lnTo>
                        <a:pt x="1832" y="29"/>
                      </a:lnTo>
                      <a:lnTo>
                        <a:pt x="1832" y="0"/>
                      </a:lnTo>
                      <a:lnTo>
                        <a:pt x="14" y="0"/>
                      </a:lnTo>
                      <a:lnTo>
                        <a:pt x="14" y="29"/>
                      </a:lnTo>
                      <a:lnTo>
                        <a:pt x="0" y="29"/>
                      </a:lnTo>
                      <a:lnTo>
                        <a:pt x="0" y="58"/>
                      </a:lnTo>
                      <a:lnTo>
                        <a:pt x="30" y="58"/>
                      </a:lnTo>
                      <a:lnTo>
                        <a:pt x="30" y="87"/>
                      </a:lnTo>
                      <a:lnTo>
                        <a:pt x="43" y="87"/>
                      </a:lnTo>
                      <a:close/>
                    </a:path>
                  </a:pathLst>
                </a:custGeom>
                <a:solidFill>
                  <a:srgbClr val="1464D2"/>
                </a:solidFill>
                <a:ln w="9360">
                  <a:solidFill>
                    <a:srgbClr val="1464D2"/>
                  </a:solidFill>
                  <a:round/>
                  <a:headEnd/>
                  <a:tailEnd/>
                </a:ln>
              </p:spPr>
              <p:txBody>
                <a:bodyPr wrap="none" anchor="ctr"/>
                <a:lstStyle/>
                <a:p>
                  <a:endParaRPr lang="en-IN" b="1"/>
                </a:p>
              </p:txBody>
            </p:sp>
            <p:sp>
              <p:nvSpPr>
                <p:cNvPr id="13051" name="Freeform 711"/>
                <p:cNvSpPr>
                  <a:spLocks noChangeArrowheads="1"/>
                </p:cNvSpPr>
                <p:nvPr/>
              </p:nvSpPr>
              <p:spPr bwMode="auto">
                <a:xfrm>
                  <a:off x="4172" y="1484"/>
                  <a:ext cx="217" cy="68"/>
                </a:xfrm>
                <a:custGeom>
                  <a:avLst/>
                  <a:gdLst>
                    <a:gd name="T0" fmla="*/ 15 w 221"/>
                    <a:gd name="T1" fmla="*/ 2 h 87"/>
                    <a:gd name="T2" fmla="*/ 147 w 221"/>
                    <a:gd name="T3" fmla="*/ 2 h 87"/>
                    <a:gd name="T4" fmla="*/ 147 w 221"/>
                    <a:gd name="T5" fmla="*/ 2 h 87"/>
                    <a:gd name="T6" fmla="*/ 136 w 221"/>
                    <a:gd name="T7" fmla="*/ 2 h 87"/>
                    <a:gd name="T8" fmla="*/ 136 w 221"/>
                    <a:gd name="T9" fmla="*/ 2 h 87"/>
                    <a:gd name="T10" fmla="*/ 128 w 221"/>
                    <a:gd name="T11" fmla="*/ 2 h 87"/>
                    <a:gd name="T12" fmla="*/ 128 w 221"/>
                    <a:gd name="T13" fmla="*/ 0 h 87"/>
                    <a:gd name="T14" fmla="*/ 0 w 221"/>
                    <a:gd name="T15" fmla="*/ 0 h 87"/>
                    <a:gd name="T16" fmla="*/ 0 w 221"/>
                    <a:gd name="T17" fmla="*/ 2 h 87"/>
                    <a:gd name="T18" fmla="*/ 15 w 221"/>
                    <a:gd name="T19" fmla="*/ 2 h 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1"/>
                    <a:gd name="T31" fmla="*/ 0 h 87"/>
                    <a:gd name="T32" fmla="*/ 221 w 221"/>
                    <a:gd name="T33" fmla="*/ 87 h 8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1" h="87">
                      <a:moveTo>
                        <a:pt x="15" y="87"/>
                      </a:moveTo>
                      <a:lnTo>
                        <a:pt x="221" y="87"/>
                      </a:lnTo>
                      <a:lnTo>
                        <a:pt x="221" y="58"/>
                      </a:lnTo>
                      <a:lnTo>
                        <a:pt x="207" y="58"/>
                      </a:lnTo>
                      <a:lnTo>
                        <a:pt x="207" y="29"/>
                      </a:lnTo>
                      <a:lnTo>
                        <a:pt x="192" y="29"/>
                      </a:lnTo>
                      <a:lnTo>
                        <a:pt x="192" y="0"/>
                      </a:lnTo>
                      <a:lnTo>
                        <a:pt x="0" y="0"/>
                      </a:lnTo>
                      <a:lnTo>
                        <a:pt x="0" y="86"/>
                      </a:lnTo>
                      <a:lnTo>
                        <a:pt x="15" y="87"/>
                      </a:lnTo>
                      <a:close/>
                    </a:path>
                  </a:pathLst>
                </a:custGeom>
                <a:solidFill>
                  <a:srgbClr val="1464D2"/>
                </a:solidFill>
                <a:ln w="9360">
                  <a:solidFill>
                    <a:srgbClr val="1464D2"/>
                  </a:solidFill>
                  <a:round/>
                  <a:headEnd/>
                  <a:tailEnd/>
                </a:ln>
              </p:spPr>
              <p:txBody>
                <a:bodyPr wrap="none" anchor="ctr"/>
                <a:lstStyle/>
                <a:p>
                  <a:endParaRPr lang="en-IN" b="1"/>
                </a:p>
              </p:txBody>
            </p:sp>
            <p:sp>
              <p:nvSpPr>
                <p:cNvPr id="13052" name="Freeform 712"/>
                <p:cNvSpPr>
                  <a:spLocks noChangeArrowheads="1"/>
                </p:cNvSpPr>
                <p:nvPr/>
              </p:nvSpPr>
              <p:spPr bwMode="auto">
                <a:xfrm>
                  <a:off x="2055" y="1484"/>
                  <a:ext cx="712" cy="68"/>
                </a:xfrm>
                <a:custGeom>
                  <a:avLst/>
                  <a:gdLst>
                    <a:gd name="T0" fmla="*/ 421 w 716"/>
                    <a:gd name="T1" fmla="*/ 2 h 87"/>
                    <a:gd name="T2" fmla="*/ 431 w 716"/>
                    <a:gd name="T3" fmla="*/ 2 h 87"/>
                    <a:gd name="T4" fmla="*/ 441 w 716"/>
                    <a:gd name="T5" fmla="*/ 2 h 87"/>
                    <a:gd name="T6" fmla="*/ 453 w 716"/>
                    <a:gd name="T7" fmla="*/ 2 h 87"/>
                    <a:gd name="T8" fmla="*/ 467 w 716"/>
                    <a:gd name="T9" fmla="*/ 2 h 87"/>
                    <a:gd name="T10" fmla="*/ 496 w 716"/>
                    <a:gd name="T11" fmla="*/ 2 h 87"/>
                    <a:gd name="T12" fmla="*/ 510 w 716"/>
                    <a:gd name="T13" fmla="*/ 2 h 87"/>
                    <a:gd name="T14" fmla="*/ 539 w 716"/>
                    <a:gd name="T15" fmla="*/ 2 h 87"/>
                    <a:gd name="T16" fmla="*/ 554 w 716"/>
                    <a:gd name="T17" fmla="*/ 2 h 87"/>
                    <a:gd name="T18" fmla="*/ 567 w 716"/>
                    <a:gd name="T19" fmla="*/ 2 h 87"/>
                    <a:gd name="T20" fmla="*/ 578 w 716"/>
                    <a:gd name="T21" fmla="*/ 2 h 87"/>
                    <a:gd name="T22" fmla="*/ 589 w 716"/>
                    <a:gd name="T23" fmla="*/ 2 h 87"/>
                    <a:gd name="T24" fmla="*/ 611 w 716"/>
                    <a:gd name="T25" fmla="*/ 2 h 87"/>
                    <a:gd name="T26" fmla="*/ 622 w 716"/>
                    <a:gd name="T27" fmla="*/ 2 h 87"/>
                    <a:gd name="T28" fmla="*/ 627 w 716"/>
                    <a:gd name="T29" fmla="*/ 2 h 87"/>
                    <a:gd name="T30" fmla="*/ 30 w 716"/>
                    <a:gd name="T31" fmla="*/ 2 h 87"/>
                    <a:gd name="T32" fmla="*/ 30 w 716"/>
                    <a:gd name="T33" fmla="*/ 2 h 87"/>
                    <a:gd name="T34" fmla="*/ 0 w 716"/>
                    <a:gd name="T35" fmla="*/ 2 h 87"/>
                    <a:gd name="T36" fmla="*/ 0 w 716"/>
                    <a:gd name="T37" fmla="*/ 2 h 87"/>
                    <a:gd name="T38" fmla="*/ 14 w 716"/>
                    <a:gd name="T39" fmla="*/ 2 h 87"/>
                    <a:gd name="T40" fmla="*/ 14 w 716"/>
                    <a:gd name="T41" fmla="*/ 0 h 87"/>
                    <a:gd name="T42" fmla="*/ 337 w 716"/>
                    <a:gd name="T43" fmla="*/ 0 h 87"/>
                    <a:gd name="T44" fmla="*/ 351 w 716"/>
                    <a:gd name="T45" fmla="*/ 2 h 87"/>
                    <a:gd name="T46" fmla="*/ 357 w 716"/>
                    <a:gd name="T47" fmla="*/ 2 h 87"/>
                    <a:gd name="T48" fmla="*/ 366 w 716"/>
                    <a:gd name="T49" fmla="*/ 2 h 87"/>
                    <a:gd name="T50" fmla="*/ 380 w 716"/>
                    <a:gd name="T51" fmla="*/ 2 h 87"/>
                    <a:gd name="T52" fmla="*/ 394 w 716"/>
                    <a:gd name="T53" fmla="*/ 2 h 87"/>
                    <a:gd name="T54" fmla="*/ 408 w 716"/>
                    <a:gd name="T55" fmla="*/ 2 h 87"/>
                    <a:gd name="T56" fmla="*/ 413 w 716"/>
                    <a:gd name="T57" fmla="*/ 2 h 87"/>
                    <a:gd name="T58" fmla="*/ 419 w 716"/>
                    <a:gd name="T59" fmla="*/ 2 h 87"/>
                    <a:gd name="T60" fmla="*/ 421 w 716"/>
                    <a:gd name="T61" fmla="*/ 2 h 8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716"/>
                    <a:gd name="T94" fmla="*/ 0 h 87"/>
                    <a:gd name="T95" fmla="*/ 716 w 716"/>
                    <a:gd name="T96" fmla="*/ 87 h 8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716" h="87">
                      <a:moveTo>
                        <a:pt x="476" y="61"/>
                      </a:moveTo>
                      <a:lnTo>
                        <a:pt x="491" y="64"/>
                      </a:lnTo>
                      <a:lnTo>
                        <a:pt x="505" y="61"/>
                      </a:lnTo>
                      <a:lnTo>
                        <a:pt x="520" y="64"/>
                      </a:lnTo>
                      <a:lnTo>
                        <a:pt x="534" y="71"/>
                      </a:lnTo>
                      <a:lnTo>
                        <a:pt x="564" y="71"/>
                      </a:lnTo>
                      <a:lnTo>
                        <a:pt x="578" y="70"/>
                      </a:lnTo>
                      <a:lnTo>
                        <a:pt x="608" y="76"/>
                      </a:lnTo>
                      <a:lnTo>
                        <a:pt x="623" y="80"/>
                      </a:lnTo>
                      <a:lnTo>
                        <a:pt x="637" y="82"/>
                      </a:lnTo>
                      <a:lnTo>
                        <a:pt x="652" y="83"/>
                      </a:lnTo>
                      <a:lnTo>
                        <a:pt x="666" y="82"/>
                      </a:lnTo>
                      <a:lnTo>
                        <a:pt x="696" y="84"/>
                      </a:lnTo>
                      <a:lnTo>
                        <a:pt x="710" y="84"/>
                      </a:lnTo>
                      <a:lnTo>
                        <a:pt x="716" y="87"/>
                      </a:lnTo>
                      <a:lnTo>
                        <a:pt x="30" y="87"/>
                      </a:lnTo>
                      <a:lnTo>
                        <a:pt x="30" y="58"/>
                      </a:lnTo>
                      <a:lnTo>
                        <a:pt x="0" y="58"/>
                      </a:lnTo>
                      <a:lnTo>
                        <a:pt x="0" y="29"/>
                      </a:lnTo>
                      <a:lnTo>
                        <a:pt x="14" y="29"/>
                      </a:lnTo>
                      <a:lnTo>
                        <a:pt x="14" y="0"/>
                      </a:lnTo>
                      <a:lnTo>
                        <a:pt x="384" y="0"/>
                      </a:lnTo>
                      <a:lnTo>
                        <a:pt x="398" y="20"/>
                      </a:lnTo>
                      <a:lnTo>
                        <a:pt x="404" y="29"/>
                      </a:lnTo>
                      <a:lnTo>
                        <a:pt x="413" y="37"/>
                      </a:lnTo>
                      <a:lnTo>
                        <a:pt x="427" y="41"/>
                      </a:lnTo>
                      <a:lnTo>
                        <a:pt x="441" y="48"/>
                      </a:lnTo>
                      <a:lnTo>
                        <a:pt x="456" y="54"/>
                      </a:lnTo>
                      <a:lnTo>
                        <a:pt x="464" y="58"/>
                      </a:lnTo>
                      <a:lnTo>
                        <a:pt x="472" y="60"/>
                      </a:lnTo>
                      <a:lnTo>
                        <a:pt x="476" y="61"/>
                      </a:lnTo>
                      <a:close/>
                    </a:path>
                  </a:pathLst>
                </a:custGeom>
                <a:solidFill>
                  <a:srgbClr val="2882F0"/>
                </a:solidFill>
                <a:ln w="9360">
                  <a:solidFill>
                    <a:srgbClr val="2882F0"/>
                  </a:solidFill>
                  <a:round/>
                  <a:headEnd/>
                  <a:tailEnd/>
                </a:ln>
              </p:spPr>
              <p:txBody>
                <a:bodyPr wrap="none" anchor="ctr"/>
                <a:lstStyle/>
                <a:p>
                  <a:endParaRPr lang="en-IN" b="1"/>
                </a:p>
              </p:txBody>
            </p:sp>
            <p:sp>
              <p:nvSpPr>
                <p:cNvPr id="13053" name="Freeform 713"/>
                <p:cNvSpPr>
                  <a:spLocks noChangeArrowheads="1"/>
                </p:cNvSpPr>
                <p:nvPr/>
              </p:nvSpPr>
              <p:spPr bwMode="auto">
                <a:xfrm>
                  <a:off x="2850" y="1538"/>
                  <a:ext cx="58" cy="14"/>
                </a:xfrm>
                <a:custGeom>
                  <a:avLst/>
                  <a:gdLst>
                    <a:gd name="T0" fmla="*/ 2 w 62"/>
                    <a:gd name="T1" fmla="*/ 1 h 21"/>
                    <a:gd name="T2" fmla="*/ 5 w 62"/>
                    <a:gd name="T3" fmla="*/ 1 h 21"/>
                    <a:gd name="T4" fmla="*/ 7 w 62"/>
                    <a:gd name="T5" fmla="*/ 1 h 21"/>
                    <a:gd name="T6" fmla="*/ 7 w 62"/>
                    <a:gd name="T7" fmla="*/ 0 h 21"/>
                    <a:gd name="T8" fmla="*/ 11 w 62"/>
                    <a:gd name="T9" fmla="*/ 0 h 21"/>
                    <a:gd name="T10" fmla="*/ 15 w 62"/>
                    <a:gd name="T11" fmla="*/ 1 h 21"/>
                    <a:gd name="T12" fmla="*/ 0 w 62"/>
                    <a:gd name="T13" fmla="*/ 1 h 21"/>
                    <a:gd name="T14" fmla="*/ 2 w 62"/>
                    <a:gd name="T15" fmla="*/ 1 h 21"/>
                    <a:gd name="T16" fmla="*/ 0 60000 65536"/>
                    <a:gd name="T17" fmla="*/ 0 60000 65536"/>
                    <a:gd name="T18" fmla="*/ 0 60000 65536"/>
                    <a:gd name="T19" fmla="*/ 0 60000 65536"/>
                    <a:gd name="T20" fmla="*/ 0 60000 65536"/>
                    <a:gd name="T21" fmla="*/ 0 60000 65536"/>
                    <a:gd name="T22" fmla="*/ 0 60000 65536"/>
                    <a:gd name="T23" fmla="*/ 0 60000 65536"/>
                    <a:gd name="T24" fmla="*/ 0 w 62"/>
                    <a:gd name="T25" fmla="*/ 0 h 21"/>
                    <a:gd name="T26" fmla="*/ 62 w 62"/>
                    <a:gd name="T27" fmla="*/ 21 h 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2" h="21">
                      <a:moveTo>
                        <a:pt x="2" y="21"/>
                      </a:moveTo>
                      <a:lnTo>
                        <a:pt x="5" y="18"/>
                      </a:lnTo>
                      <a:lnTo>
                        <a:pt x="19" y="16"/>
                      </a:lnTo>
                      <a:lnTo>
                        <a:pt x="33" y="0"/>
                      </a:lnTo>
                      <a:lnTo>
                        <a:pt x="48" y="0"/>
                      </a:lnTo>
                      <a:lnTo>
                        <a:pt x="62" y="20"/>
                      </a:lnTo>
                      <a:lnTo>
                        <a:pt x="0" y="20"/>
                      </a:lnTo>
                      <a:lnTo>
                        <a:pt x="2" y="21"/>
                      </a:lnTo>
                      <a:close/>
                    </a:path>
                  </a:pathLst>
                </a:custGeom>
                <a:solidFill>
                  <a:srgbClr val="2882F0"/>
                </a:solidFill>
                <a:ln w="9360">
                  <a:solidFill>
                    <a:srgbClr val="2882F0"/>
                  </a:solidFill>
                  <a:round/>
                  <a:headEnd/>
                  <a:tailEnd/>
                </a:ln>
              </p:spPr>
              <p:txBody>
                <a:bodyPr wrap="none" anchor="ctr"/>
                <a:lstStyle/>
                <a:p>
                  <a:endParaRPr lang="en-IN" b="1"/>
                </a:p>
              </p:txBody>
            </p:sp>
            <p:sp>
              <p:nvSpPr>
                <p:cNvPr id="13054" name="Freeform 714"/>
                <p:cNvSpPr>
                  <a:spLocks noChangeArrowheads="1"/>
                </p:cNvSpPr>
                <p:nvPr/>
              </p:nvSpPr>
              <p:spPr bwMode="auto">
                <a:xfrm>
                  <a:off x="3010" y="1484"/>
                  <a:ext cx="934" cy="68"/>
                </a:xfrm>
                <a:custGeom>
                  <a:avLst/>
                  <a:gdLst>
                    <a:gd name="T0" fmla="*/ 3 w 938"/>
                    <a:gd name="T1" fmla="*/ 2 h 87"/>
                    <a:gd name="T2" fmla="*/ 9 w 938"/>
                    <a:gd name="T3" fmla="*/ 2 h 87"/>
                    <a:gd name="T4" fmla="*/ 23 w 938"/>
                    <a:gd name="T5" fmla="*/ 2 h 87"/>
                    <a:gd name="T6" fmla="*/ 38 w 938"/>
                    <a:gd name="T7" fmla="*/ 2 h 87"/>
                    <a:gd name="T8" fmla="*/ 40 w 938"/>
                    <a:gd name="T9" fmla="*/ 2 h 87"/>
                    <a:gd name="T10" fmla="*/ 52 w 938"/>
                    <a:gd name="T11" fmla="*/ 2 h 87"/>
                    <a:gd name="T12" fmla="*/ 66 w 938"/>
                    <a:gd name="T13" fmla="*/ 2 h 87"/>
                    <a:gd name="T14" fmla="*/ 69 w 938"/>
                    <a:gd name="T15" fmla="*/ 2 h 87"/>
                    <a:gd name="T16" fmla="*/ 82 w 938"/>
                    <a:gd name="T17" fmla="*/ 2 h 87"/>
                    <a:gd name="T18" fmla="*/ 96 w 938"/>
                    <a:gd name="T19" fmla="*/ 2 h 87"/>
                    <a:gd name="T20" fmla="*/ 111 w 938"/>
                    <a:gd name="T21" fmla="*/ 2 h 87"/>
                    <a:gd name="T22" fmla="*/ 117 w 938"/>
                    <a:gd name="T23" fmla="*/ 0 h 87"/>
                    <a:gd name="T24" fmla="*/ 797 w 938"/>
                    <a:gd name="T25" fmla="*/ 0 h 87"/>
                    <a:gd name="T26" fmla="*/ 797 w 938"/>
                    <a:gd name="T27" fmla="*/ 2 h 87"/>
                    <a:gd name="T28" fmla="*/ 834 w 938"/>
                    <a:gd name="T29" fmla="*/ 2 h 87"/>
                    <a:gd name="T30" fmla="*/ 834 w 938"/>
                    <a:gd name="T31" fmla="*/ 2 h 87"/>
                    <a:gd name="T32" fmla="*/ 849 w 938"/>
                    <a:gd name="T33" fmla="*/ 2 h 87"/>
                    <a:gd name="T34" fmla="*/ 849 w 938"/>
                    <a:gd name="T35" fmla="*/ 2 h 87"/>
                    <a:gd name="T36" fmla="*/ 0 w 938"/>
                    <a:gd name="T37" fmla="*/ 2 h 87"/>
                    <a:gd name="T38" fmla="*/ 3 w 938"/>
                    <a:gd name="T39" fmla="*/ 2 h 8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38"/>
                    <a:gd name="T61" fmla="*/ 0 h 87"/>
                    <a:gd name="T62" fmla="*/ 938 w 938"/>
                    <a:gd name="T63" fmla="*/ 87 h 8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38" h="87">
                      <a:moveTo>
                        <a:pt x="3" y="86"/>
                      </a:moveTo>
                      <a:lnTo>
                        <a:pt x="9" y="82"/>
                      </a:lnTo>
                      <a:lnTo>
                        <a:pt x="23" y="70"/>
                      </a:lnTo>
                      <a:lnTo>
                        <a:pt x="38" y="59"/>
                      </a:lnTo>
                      <a:lnTo>
                        <a:pt x="40" y="57"/>
                      </a:lnTo>
                      <a:lnTo>
                        <a:pt x="52" y="52"/>
                      </a:lnTo>
                      <a:lnTo>
                        <a:pt x="66" y="32"/>
                      </a:lnTo>
                      <a:lnTo>
                        <a:pt x="69" y="29"/>
                      </a:lnTo>
                      <a:lnTo>
                        <a:pt x="82" y="22"/>
                      </a:lnTo>
                      <a:lnTo>
                        <a:pt x="96" y="17"/>
                      </a:lnTo>
                      <a:lnTo>
                        <a:pt x="111" y="7"/>
                      </a:lnTo>
                      <a:lnTo>
                        <a:pt x="119" y="0"/>
                      </a:lnTo>
                      <a:lnTo>
                        <a:pt x="879" y="0"/>
                      </a:lnTo>
                      <a:lnTo>
                        <a:pt x="879" y="29"/>
                      </a:lnTo>
                      <a:lnTo>
                        <a:pt x="923" y="29"/>
                      </a:lnTo>
                      <a:lnTo>
                        <a:pt x="923" y="58"/>
                      </a:lnTo>
                      <a:lnTo>
                        <a:pt x="938" y="58"/>
                      </a:lnTo>
                      <a:lnTo>
                        <a:pt x="938" y="87"/>
                      </a:lnTo>
                      <a:lnTo>
                        <a:pt x="0" y="87"/>
                      </a:lnTo>
                      <a:lnTo>
                        <a:pt x="3" y="86"/>
                      </a:lnTo>
                      <a:close/>
                    </a:path>
                  </a:pathLst>
                </a:custGeom>
                <a:solidFill>
                  <a:srgbClr val="2882F0"/>
                </a:solidFill>
                <a:ln w="9360">
                  <a:solidFill>
                    <a:srgbClr val="2882F0"/>
                  </a:solidFill>
                  <a:round/>
                  <a:headEnd/>
                  <a:tailEnd/>
                </a:ln>
              </p:spPr>
              <p:txBody>
                <a:bodyPr wrap="none" anchor="ctr"/>
                <a:lstStyle/>
                <a:p>
                  <a:endParaRPr lang="en-IN" b="1"/>
                </a:p>
              </p:txBody>
            </p:sp>
            <p:sp>
              <p:nvSpPr>
                <p:cNvPr id="13055" name="Freeform 715"/>
                <p:cNvSpPr>
                  <a:spLocks noChangeArrowheads="1"/>
                </p:cNvSpPr>
                <p:nvPr/>
              </p:nvSpPr>
              <p:spPr bwMode="auto">
                <a:xfrm>
                  <a:off x="4172" y="1484"/>
                  <a:ext cx="218" cy="68"/>
                </a:xfrm>
                <a:custGeom>
                  <a:avLst/>
                  <a:gdLst>
                    <a:gd name="T0" fmla="*/ 0 w 222"/>
                    <a:gd name="T1" fmla="*/ 2 h 87"/>
                    <a:gd name="T2" fmla="*/ 0 w 222"/>
                    <a:gd name="T3" fmla="*/ 2 h 87"/>
                    <a:gd name="T4" fmla="*/ 148 w 222"/>
                    <a:gd name="T5" fmla="*/ 2 h 87"/>
                    <a:gd name="T6" fmla="*/ 148 w 222"/>
                    <a:gd name="T7" fmla="*/ 2 h 87"/>
                    <a:gd name="T8" fmla="*/ 137 w 222"/>
                    <a:gd name="T9" fmla="*/ 2 h 87"/>
                    <a:gd name="T10" fmla="*/ 137 w 222"/>
                    <a:gd name="T11" fmla="*/ 2 h 87"/>
                    <a:gd name="T12" fmla="*/ 129 w 222"/>
                    <a:gd name="T13" fmla="*/ 2 h 87"/>
                    <a:gd name="T14" fmla="*/ 129 w 222"/>
                    <a:gd name="T15" fmla="*/ 0 h 87"/>
                    <a:gd name="T16" fmla="*/ 8 w 222"/>
                    <a:gd name="T17" fmla="*/ 0 h 87"/>
                    <a:gd name="T18" fmla="*/ 3 w 222"/>
                    <a:gd name="T19" fmla="*/ 2 h 87"/>
                    <a:gd name="T20" fmla="*/ 2 w 222"/>
                    <a:gd name="T21" fmla="*/ 2 h 87"/>
                    <a:gd name="T22" fmla="*/ 0 w 222"/>
                    <a:gd name="T23" fmla="*/ 2 h 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2"/>
                    <a:gd name="T37" fmla="*/ 0 h 87"/>
                    <a:gd name="T38" fmla="*/ 222 w 222"/>
                    <a:gd name="T39" fmla="*/ 87 h 8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2" h="87">
                      <a:moveTo>
                        <a:pt x="0" y="33"/>
                      </a:moveTo>
                      <a:lnTo>
                        <a:pt x="0" y="87"/>
                      </a:lnTo>
                      <a:lnTo>
                        <a:pt x="222" y="87"/>
                      </a:lnTo>
                      <a:lnTo>
                        <a:pt x="222" y="58"/>
                      </a:lnTo>
                      <a:lnTo>
                        <a:pt x="208" y="58"/>
                      </a:lnTo>
                      <a:lnTo>
                        <a:pt x="208" y="29"/>
                      </a:lnTo>
                      <a:lnTo>
                        <a:pt x="194" y="29"/>
                      </a:lnTo>
                      <a:lnTo>
                        <a:pt x="194" y="0"/>
                      </a:lnTo>
                      <a:lnTo>
                        <a:pt x="8" y="0"/>
                      </a:lnTo>
                      <a:lnTo>
                        <a:pt x="3" y="29"/>
                      </a:lnTo>
                      <a:lnTo>
                        <a:pt x="2" y="31"/>
                      </a:lnTo>
                      <a:lnTo>
                        <a:pt x="0" y="33"/>
                      </a:lnTo>
                      <a:close/>
                    </a:path>
                  </a:pathLst>
                </a:custGeom>
                <a:solidFill>
                  <a:srgbClr val="2882F0"/>
                </a:solidFill>
                <a:ln w="9360">
                  <a:solidFill>
                    <a:srgbClr val="2882F0"/>
                  </a:solidFill>
                  <a:round/>
                  <a:headEnd/>
                  <a:tailEnd/>
                </a:ln>
              </p:spPr>
              <p:txBody>
                <a:bodyPr wrap="none" anchor="ctr"/>
                <a:lstStyle/>
                <a:p>
                  <a:endParaRPr lang="en-IN" b="1"/>
                </a:p>
              </p:txBody>
            </p:sp>
            <p:sp>
              <p:nvSpPr>
                <p:cNvPr id="13056" name="Freeform 716"/>
                <p:cNvSpPr>
                  <a:spLocks noChangeArrowheads="1"/>
                </p:cNvSpPr>
                <p:nvPr/>
              </p:nvSpPr>
              <p:spPr bwMode="auto">
                <a:xfrm>
                  <a:off x="2060" y="1484"/>
                  <a:ext cx="114" cy="68"/>
                </a:xfrm>
                <a:custGeom>
                  <a:avLst/>
                  <a:gdLst>
                    <a:gd name="T0" fmla="*/ 43 w 118"/>
                    <a:gd name="T1" fmla="*/ 2 h 87"/>
                    <a:gd name="T2" fmla="*/ 47 w 118"/>
                    <a:gd name="T3" fmla="*/ 2 h 87"/>
                    <a:gd name="T4" fmla="*/ 48 w 118"/>
                    <a:gd name="T5" fmla="*/ 2 h 87"/>
                    <a:gd name="T6" fmla="*/ 55 w 118"/>
                    <a:gd name="T7" fmla="*/ 2 h 87"/>
                    <a:gd name="T8" fmla="*/ 55 w 118"/>
                    <a:gd name="T9" fmla="*/ 2 h 87"/>
                    <a:gd name="T10" fmla="*/ 55 w 118"/>
                    <a:gd name="T11" fmla="*/ 2 h 87"/>
                    <a:gd name="T12" fmla="*/ 47 w 118"/>
                    <a:gd name="T13" fmla="*/ 2 h 87"/>
                    <a:gd name="T14" fmla="*/ 44 w 118"/>
                    <a:gd name="T15" fmla="*/ 0 h 87"/>
                    <a:gd name="T16" fmla="*/ 14 w 118"/>
                    <a:gd name="T17" fmla="*/ 0 h 87"/>
                    <a:gd name="T18" fmla="*/ 14 w 118"/>
                    <a:gd name="T19" fmla="*/ 2 h 87"/>
                    <a:gd name="T20" fmla="*/ 0 w 118"/>
                    <a:gd name="T21" fmla="*/ 2 h 87"/>
                    <a:gd name="T22" fmla="*/ 0 w 118"/>
                    <a:gd name="T23" fmla="*/ 2 h 87"/>
                    <a:gd name="T24" fmla="*/ 14 w 118"/>
                    <a:gd name="T25" fmla="*/ 2 h 87"/>
                    <a:gd name="T26" fmla="*/ 14 w 118"/>
                    <a:gd name="T27" fmla="*/ 2 h 87"/>
                    <a:gd name="T28" fmla="*/ 44 w 118"/>
                    <a:gd name="T29" fmla="*/ 2 h 87"/>
                    <a:gd name="T30" fmla="*/ 43 w 118"/>
                    <a:gd name="T31" fmla="*/ 2 h 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8"/>
                    <a:gd name="T49" fmla="*/ 0 h 87"/>
                    <a:gd name="T50" fmla="*/ 118 w 118"/>
                    <a:gd name="T51" fmla="*/ 87 h 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8" h="87">
                      <a:moveTo>
                        <a:pt x="97" y="86"/>
                      </a:moveTo>
                      <a:lnTo>
                        <a:pt x="103" y="65"/>
                      </a:lnTo>
                      <a:lnTo>
                        <a:pt x="104" y="57"/>
                      </a:lnTo>
                      <a:lnTo>
                        <a:pt x="117" y="32"/>
                      </a:lnTo>
                      <a:lnTo>
                        <a:pt x="118" y="29"/>
                      </a:lnTo>
                      <a:lnTo>
                        <a:pt x="117" y="10"/>
                      </a:lnTo>
                      <a:lnTo>
                        <a:pt x="103" y="24"/>
                      </a:lnTo>
                      <a:lnTo>
                        <a:pt x="98" y="0"/>
                      </a:lnTo>
                      <a:lnTo>
                        <a:pt x="14" y="0"/>
                      </a:lnTo>
                      <a:lnTo>
                        <a:pt x="14" y="29"/>
                      </a:lnTo>
                      <a:lnTo>
                        <a:pt x="0" y="29"/>
                      </a:lnTo>
                      <a:lnTo>
                        <a:pt x="0" y="58"/>
                      </a:lnTo>
                      <a:lnTo>
                        <a:pt x="30" y="58"/>
                      </a:lnTo>
                      <a:lnTo>
                        <a:pt x="30" y="87"/>
                      </a:lnTo>
                      <a:lnTo>
                        <a:pt x="98" y="87"/>
                      </a:lnTo>
                      <a:lnTo>
                        <a:pt x="97" y="86"/>
                      </a:lnTo>
                      <a:close/>
                    </a:path>
                  </a:pathLst>
                </a:custGeom>
                <a:solidFill>
                  <a:srgbClr val="50A5F5"/>
                </a:solidFill>
                <a:ln w="9360">
                  <a:solidFill>
                    <a:srgbClr val="50A5F5"/>
                  </a:solidFill>
                  <a:round/>
                  <a:headEnd/>
                  <a:tailEnd/>
                </a:ln>
              </p:spPr>
              <p:txBody>
                <a:bodyPr wrap="none" anchor="ctr"/>
                <a:lstStyle/>
                <a:p>
                  <a:endParaRPr lang="en-IN" b="1"/>
                </a:p>
              </p:txBody>
            </p:sp>
            <p:sp>
              <p:nvSpPr>
                <p:cNvPr id="13057" name="Freeform 717"/>
                <p:cNvSpPr>
                  <a:spLocks noChangeArrowheads="1"/>
                </p:cNvSpPr>
                <p:nvPr/>
              </p:nvSpPr>
              <p:spPr bwMode="auto">
                <a:xfrm>
                  <a:off x="3262" y="1484"/>
                  <a:ext cx="684" cy="68"/>
                </a:xfrm>
                <a:custGeom>
                  <a:avLst/>
                  <a:gdLst>
                    <a:gd name="T0" fmla="*/ 0 w 688"/>
                    <a:gd name="T1" fmla="*/ 2 h 87"/>
                    <a:gd name="T2" fmla="*/ 9 w 688"/>
                    <a:gd name="T3" fmla="*/ 2 h 87"/>
                    <a:gd name="T4" fmla="*/ 39 w 688"/>
                    <a:gd name="T5" fmla="*/ 2 h 87"/>
                    <a:gd name="T6" fmla="*/ 53 w 688"/>
                    <a:gd name="T7" fmla="*/ 2 h 87"/>
                    <a:gd name="T8" fmla="*/ 62 w 688"/>
                    <a:gd name="T9" fmla="*/ 2 h 87"/>
                    <a:gd name="T10" fmla="*/ 69 w 688"/>
                    <a:gd name="T11" fmla="*/ 2 h 87"/>
                    <a:gd name="T12" fmla="*/ 83 w 688"/>
                    <a:gd name="T13" fmla="*/ 2 h 87"/>
                    <a:gd name="T14" fmla="*/ 86 w 688"/>
                    <a:gd name="T15" fmla="*/ 2 h 87"/>
                    <a:gd name="T16" fmla="*/ 86 w 688"/>
                    <a:gd name="T17" fmla="*/ 2 h 87"/>
                    <a:gd name="T18" fmla="*/ 92 w 688"/>
                    <a:gd name="T19" fmla="*/ 2 h 87"/>
                    <a:gd name="T20" fmla="*/ 100 w 688"/>
                    <a:gd name="T21" fmla="*/ 0 h 87"/>
                    <a:gd name="T22" fmla="*/ 557 w 688"/>
                    <a:gd name="T23" fmla="*/ 0 h 87"/>
                    <a:gd name="T24" fmla="*/ 557 w 688"/>
                    <a:gd name="T25" fmla="*/ 2 h 87"/>
                    <a:gd name="T26" fmla="*/ 587 w 688"/>
                    <a:gd name="T27" fmla="*/ 2 h 87"/>
                    <a:gd name="T28" fmla="*/ 589 w 688"/>
                    <a:gd name="T29" fmla="*/ 2 h 87"/>
                    <a:gd name="T30" fmla="*/ 589 w 688"/>
                    <a:gd name="T31" fmla="*/ 2 h 87"/>
                    <a:gd name="T32" fmla="*/ 599 w 688"/>
                    <a:gd name="T33" fmla="*/ 2 h 87"/>
                    <a:gd name="T34" fmla="*/ 599 w 688"/>
                    <a:gd name="T35" fmla="*/ 2 h 87"/>
                    <a:gd name="T36" fmla="*/ 0 w 688"/>
                    <a:gd name="T37" fmla="*/ 2 h 87"/>
                    <a:gd name="T38" fmla="*/ 0 w 688"/>
                    <a:gd name="T39" fmla="*/ 2 h 8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88"/>
                    <a:gd name="T61" fmla="*/ 0 h 87"/>
                    <a:gd name="T62" fmla="*/ 688 w 688"/>
                    <a:gd name="T63" fmla="*/ 87 h 8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88" h="87">
                      <a:moveTo>
                        <a:pt x="0" y="86"/>
                      </a:moveTo>
                      <a:lnTo>
                        <a:pt x="9" y="81"/>
                      </a:lnTo>
                      <a:lnTo>
                        <a:pt x="39" y="68"/>
                      </a:lnTo>
                      <a:lnTo>
                        <a:pt x="53" y="62"/>
                      </a:lnTo>
                      <a:lnTo>
                        <a:pt x="62" y="58"/>
                      </a:lnTo>
                      <a:lnTo>
                        <a:pt x="69" y="51"/>
                      </a:lnTo>
                      <a:lnTo>
                        <a:pt x="83" y="42"/>
                      </a:lnTo>
                      <a:lnTo>
                        <a:pt x="98" y="29"/>
                      </a:lnTo>
                      <a:lnTo>
                        <a:pt x="98" y="28"/>
                      </a:lnTo>
                      <a:lnTo>
                        <a:pt x="112" y="9"/>
                      </a:lnTo>
                      <a:lnTo>
                        <a:pt x="121" y="0"/>
                      </a:lnTo>
                      <a:lnTo>
                        <a:pt x="631" y="0"/>
                      </a:lnTo>
                      <a:lnTo>
                        <a:pt x="631" y="29"/>
                      </a:lnTo>
                      <a:lnTo>
                        <a:pt x="671" y="29"/>
                      </a:lnTo>
                      <a:lnTo>
                        <a:pt x="674" y="34"/>
                      </a:lnTo>
                      <a:lnTo>
                        <a:pt x="674" y="58"/>
                      </a:lnTo>
                      <a:lnTo>
                        <a:pt x="688" y="58"/>
                      </a:lnTo>
                      <a:lnTo>
                        <a:pt x="688" y="87"/>
                      </a:lnTo>
                      <a:lnTo>
                        <a:pt x="0" y="87"/>
                      </a:lnTo>
                      <a:lnTo>
                        <a:pt x="0" y="86"/>
                      </a:lnTo>
                      <a:close/>
                    </a:path>
                  </a:pathLst>
                </a:custGeom>
                <a:solidFill>
                  <a:srgbClr val="50A5F5"/>
                </a:solidFill>
                <a:ln w="9360">
                  <a:solidFill>
                    <a:srgbClr val="50A5F5"/>
                  </a:solidFill>
                  <a:round/>
                  <a:headEnd/>
                  <a:tailEnd/>
                </a:ln>
              </p:spPr>
              <p:txBody>
                <a:bodyPr wrap="none" anchor="ctr"/>
                <a:lstStyle/>
                <a:p>
                  <a:endParaRPr lang="en-IN" b="1"/>
                </a:p>
              </p:txBody>
            </p:sp>
            <p:sp>
              <p:nvSpPr>
                <p:cNvPr id="13058" name="Freeform 718"/>
                <p:cNvSpPr>
                  <a:spLocks noChangeArrowheads="1"/>
                </p:cNvSpPr>
                <p:nvPr/>
              </p:nvSpPr>
              <p:spPr bwMode="auto">
                <a:xfrm>
                  <a:off x="4172" y="1484"/>
                  <a:ext cx="218" cy="68"/>
                </a:xfrm>
                <a:custGeom>
                  <a:avLst/>
                  <a:gdLst>
                    <a:gd name="T0" fmla="*/ 0 w 222"/>
                    <a:gd name="T1" fmla="*/ 2 h 87"/>
                    <a:gd name="T2" fmla="*/ 0 w 222"/>
                    <a:gd name="T3" fmla="*/ 2 h 87"/>
                    <a:gd name="T4" fmla="*/ 148 w 222"/>
                    <a:gd name="T5" fmla="*/ 2 h 87"/>
                    <a:gd name="T6" fmla="*/ 148 w 222"/>
                    <a:gd name="T7" fmla="*/ 2 h 87"/>
                    <a:gd name="T8" fmla="*/ 137 w 222"/>
                    <a:gd name="T9" fmla="*/ 2 h 87"/>
                    <a:gd name="T10" fmla="*/ 137 w 222"/>
                    <a:gd name="T11" fmla="*/ 2 h 87"/>
                    <a:gd name="T12" fmla="*/ 129 w 222"/>
                    <a:gd name="T13" fmla="*/ 2 h 87"/>
                    <a:gd name="T14" fmla="*/ 129 w 222"/>
                    <a:gd name="T15" fmla="*/ 0 h 87"/>
                    <a:gd name="T16" fmla="*/ 27 w 222"/>
                    <a:gd name="T17" fmla="*/ 0 h 87"/>
                    <a:gd name="T18" fmla="*/ 17 w 222"/>
                    <a:gd name="T19" fmla="*/ 2 h 87"/>
                    <a:gd name="T20" fmla="*/ 16 w 222"/>
                    <a:gd name="T21" fmla="*/ 2 h 87"/>
                    <a:gd name="T22" fmla="*/ 3 w 222"/>
                    <a:gd name="T23" fmla="*/ 2 h 87"/>
                    <a:gd name="T24" fmla="*/ 0 w 222"/>
                    <a:gd name="T25" fmla="*/ 2 h 8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2"/>
                    <a:gd name="T40" fmla="*/ 0 h 87"/>
                    <a:gd name="T41" fmla="*/ 222 w 222"/>
                    <a:gd name="T42" fmla="*/ 87 h 8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2" h="87">
                      <a:moveTo>
                        <a:pt x="0" y="57"/>
                      </a:moveTo>
                      <a:lnTo>
                        <a:pt x="0" y="87"/>
                      </a:lnTo>
                      <a:lnTo>
                        <a:pt x="222" y="87"/>
                      </a:lnTo>
                      <a:lnTo>
                        <a:pt x="222" y="58"/>
                      </a:lnTo>
                      <a:lnTo>
                        <a:pt x="208" y="58"/>
                      </a:lnTo>
                      <a:lnTo>
                        <a:pt x="208" y="29"/>
                      </a:lnTo>
                      <a:lnTo>
                        <a:pt x="194" y="29"/>
                      </a:lnTo>
                      <a:lnTo>
                        <a:pt x="194" y="0"/>
                      </a:lnTo>
                      <a:lnTo>
                        <a:pt x="30" y="0"/>
                      </a:lnTo>
                      <a:lnTo>
                        <a:pt x="17" y="25"/>
                      </a:lnTo>
                      <a:lnTo>
                        <a:pt x="16" y="28"/>
                      </a:lnTo>
                      <a:lnTo>
                        <a:pt x="3" y="55"/>
                      </a:lnTo>
                      <a:lnTo>
                        <a:pt x="0" y="57"/>
                      </a:lnTo>
                      <a:close/>
                    </a:path>
                  </a:pathLst>
                </a:custGeom>
                <a:solidFill>
                  <a:srgbClr val="50A5F5"/>
                </a:solidFill>
                <a:ln w="9360">
                  <a:solidFill>
                    <a:srgbClr val="50A5F5"/>
                  </a:solidFill>
                  <a:round/>
                  <a:headEnd/>
                  <a:tailEnd/>
                </a:ln>
              </p:spPr>
              <p:txBody>
                <a:bodyPr wrap="none" anchor="ctr"/>
                <a:lstStyle/>
                <a:p>
                  <a:endParaRPr lang="en-IN" b="1"/>
                </a:p>
              </p:txBody>
            </p:sp>
            <p:sp>
              <p:nvSpPr>
                <p:cNvPr id="13059" name="Freeform 719"/>
                <p:cNvSpPr>
                  <a:spLocks noChangeArrowheads="1"/>
                </p:cNvSpPr>
                <p:nvPr/>
              </p:nvSpPr>
              <p:spPr bwMode="auto">
                <a:xfrm>
                  <a:off x="2057" y="1484"/>
                  <a:ext cx="85" cy="68"/>
                </a:xfrm>
                <a:custGeom>
                  <a:avLst/>
                  <a:gdLst>
                    <a:gd name="T0" fmla="*/ 28 w 89"/>
                    <a:gd name="T1" fmla="*/ 2 h 87"/>
                    <a:gd name="T2" fmla="*/ 26 w 89"/>
                    <a:gd name="T3" fmla="*/ 2 h 87"/>
                    <a:gd name="T4" fmla="*/ 28 w 89"/>
                    <a:gd name="T5" fmla="*/ 2 h 87"/>
                    <a:gd name="T6" fmla="*/ 29 w 89"/>
                    <a:gd name="T7" fmla="*/ 2 h 87"/>
                    <a:gd name="T8" fmla="*/ 32 w 89"/>
                    <a:gd name="T9" fmla="*/ 1 h 87"/>
                    <a:gd name="T10" fmla="*/ 32 w 89"/>
                    <a:gd name="T11" fmla="*/ 0 h 87"/>
                    <a:gd name="T12" fmla="*/ 11 w 89"/>
                    <a:gd name="T13" fmla="*/ 0 h 87"/>
                    <a:gd name="T14" fmla="*/ 11 w 89"/>
                    <a:gd name="T15" fmla="*/ 2 h 87"/>
                    <a:gd name="T16" fmla="*/ 0 w 89"/>
                    <a:gd name="T17" fmla="*/ 2 h 87"/>
                    <a:gd name="T18" fmla="*/ 0 w 89"/>
                    <a:gd name="T19" fmla="*/ 2 h 87"/>
                    <a:gd name="T20" fmla="*/ 11 w 89"/>
                    <a:gd name="T21" fmla="*/ 2 h 87"/>
                    <a:gd name="T22" fmla="*/ 11 w 89"/>
                    <a:gd name="T23" fmla="*/ 2 h 87"/>
                    <a:gd name="T24" fmla="*/ 28 w 89"/>
                    <a:gd name="T25" fmla="*/ 2 h 8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9"/>
                    <a:gd name="T40" fmla="*/ 0 h 87"/>
                    <a:gd name="T41" fmla="*/ 89 w 89"/>
                    <a:gd name="T42" fmla="*/ 87 h 8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9" h="87">
                      <a:moveTo>
                        <a:pt x="75" y="87"/>
                      </a:moveTo>
                      <a:lnTo>
                        <a:pt x="68" y="58"/>
                      </a:lnTo>
                      <a:lnTo>
                        <a:pt x="75" y="48"/>
                      </a:lnTo>
                      <a:lnTo>
                        <a:pt x="80" y="29"/>
                      </a:lnTo>
                      <a:lnTo>
                        <a:pt x="89" y="1"/>
                      </a:lnTo>
                      <a:lnTo>
                        <a:pt x="89" y="0"/>
                      </a:lnTo>
                      <a:lnTo>
                        <a:pt x="15" y="0"/>
                      </a:lnTo>
                      <a:lnTo>
                        <a:pt x="15" y="29"/>
                      </a:lnTo>
                      <a:lnTo>
                        <a:pt x="0" y="29"/>
                      </a:lnTo>
                      <a:lnTo>
                        <a:pt x="0" y="58"/>
                      </a:lnTo>
                      <a:lnTo>
                        <a:pt x="30" y="58"/>
                      </a:lnTo>
                      <a:lnTo>
                        <a:pt x="30" y="87"/>
                      </a:lnTo>
                      <a:lnTo>
                        <a:pt x="75" y="87"/>
                      </a:lnTo>
                      <a:close/>
                    </a:path>
                  </a:pathLst>
                </a:custGeom>
                <a:solidFill>
                  <a:srgbClr val="78B9FA"/>
                </a:solidFill>
                <a:ln w="9360">
                  <a:solidFill>
                    <a:srgbClr val="78B9FA"/>
                  </a:solidFill>
                  <a:round/>
                  <a:headEnd/>
                  <a:tailEnd/>
                </a:ln>
              </p:spPr>
              <p:txBody>
                <a:bodyPr wrap="none" anchor="ctr"/>
                <a:lstStyle/>
                <a:p>
                  <a:endParaRPr lang="en-IN" b="1"/>
                </a:p>
              </p:txBody>
            </p:sp>
            <p:sp>
              <p:nvSpPr>
                <p:cNvPr id="13060" name="Freeform 720"/>
                <p:cNvSpPr>
                  <a:spLocks noChangeArrowheads="1"/>
                </p:cNvSpPr>
                <p:nvPr/>
              </p:nvSpPr>
              <p:spPr bwMode="auto">
                <a:xfrm>
                  <a:off x="3404" y="1484"/>
                  <a:ext cx="542" cy="68"/>
                </a:xfrm>
                <a:custGeom>
                  <a:avLst/>
                  <a:gdLst>
                    <a:gd name="T0" fmla="*/ 0 w 546"/>
                    <a:gd name="T1" fmla="*/ 2 h 87"/>
                    <a:gd name="T2" fmla="*/ 13 w 546"/>
                    <a:gd name="T3" fmla="*/ 2 h 87"/>
                    <a:gd name="T4" fmla="*/ 24 w 546"/>
                    <a:gd name="T5" fmla="*/ 2 h 87"/>
                    <a:gd name="T6" fmla="*/ 35 w 546"/>
                    <a:gd name="T7" fmla="*/ 2 h 87"/>
                    <a:gd name="T8" fmla="*/ 43 w 546"/>
                    <a:gd name="T9" fmla="*/ 2 h 87"/>
                    <a:gd name="T10" fmla="*/ 46 w 546"/>
                    <a:gd name="T11" fmla="*/ 0 h 87"/>
                    <a:gd name="T12" fmla="*/ 417 w 546"/>
                    <a:gd name="T13" fmla="*/ 0 h 87"/>
                    <a:gd name="T14" fmla="*/ 417 w 546"/>
                    <a:gd name="T15" fmla="*/ 2 h 87"/>
                    <a:gd name="T16" fmla="*/ 446 w 546"/>
                    <a:gd name="T17" fmla="*/ 2 h 87"/>
                    <a:gd name="T18" fmla="*/ 451 w 546"/>
                    <a:gd name="T19" fmla="*/ 2 h 87"/>
                    <a:gd name="T20" fmla="*/ 451 w 546"/>
                    <a:gd name="T21" fmla="*/ 2 h 87"/>
                    <a:gd name="T22" fmla="*/ 462 w 546"/>
                    <a:gd name="T23" fmla="*/ 2 h 87"/>
                    <a:gd name="T24" fmla="*/ 462 w 546"/>
                    <a:gd name="T25" fmla="*/ 2 h 87"/>
                    <a:gd name="T26" fmla="*/ 0 w 546"/>
                    <a:gd name="T27" fmla="*/ 2 h 8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46"/>
                    <a:gd name="T43" fmla="*/ 0 h 87"/>
                    <a:gd name="T44" fmla="*/ 546 w 546"/>
                    <a:gd name="T45" fmla="*/ 87 h 8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46" h="87">
                      <a:moveTo>
                        <a:pt x="0" y="87"/>
                      </a:moveTo>
                      <a:lnTo>
                        <a:pt x="13" y="76"/>
                      </a:lnTo>
                      <a:lnTo>
                        <a:pt x="24" y="58"/>
                      </a:lnTo>
                      <a:lnTo>
                        <a:pt x="35" y="29"/>
                      </a:lnTo>
                      <a:lnTo>
                        <a:pt x="43" y="7"/>
                      </a:lnTo>
                      <a:lnTo>
                        <a:pt x="46" y="0"/>
                      </a:lnTo>
                      <a:lnTo>
                        <a:pt x="487" y="0"/>
                      </a:lnTo>
                      <a:lnTo>
                        <a:pt x="487" y="29"/>
                      </a:lnTo>
                      <a:lnTo>
                        <a:pt x="525" y="29"/>
                      </a:lnTo>
                      <a:lnTo>
                        <a:pt x="532" y="41"/>
                      </a:lnTo>
                      <a:lnTo>
                        <a:pt x="532" y="58"/>
                      </a:lnTo>
                      <a:lnTo>
                        <a:pt x="546" y="58"/>
                      </a:lnTo>
                      <a:lnTo>
                        <a:pt x="546" y="87"/>
                      </a:lnTo>
                      <a:lnTo>
                        <a:pt x="0" y="87"/>
                      </a:lnTo>
                      <a:close/>
                    </a:path>
                  </a:pathLst>
                </a:custGeom>
                <a:solidFill>
                  <a:srgbClr val="78B9FA"/>
                </a:solidFill>
                <a:ln w="9360">
                  <a:solidFill>
                    <a:srgbClr val="78B9FA"/>
                  </a:solidFill>
                  <a:round/>
                  <a:headEnd/>
                  <a:tailEnd/>
                </a:ln>
              </p:spPr>
              <p:txBody>
                <a:bodyPr wrap="none" anchor="ctr"/>
                <a:lstStyle/>
                <a:p>
                  <a:endParaRPr lang="en-IN" b="1"/>
                </a:p>
              </p:txBody>
            </p:sp>
            <p:sp>
              <p:nvSpPr>
                <p:cNvPr id="13061" name="Freeform 721"/>
                <p:cNvSpPr>
                  <a:spLocks noChangeArrowheads="1"/>
                </p:cNvSpPr>
                <p:nvPr/>
              </p:nvSpPr>
              <p:spPr bwMode="auto">
                <a:xfrm>
                  <a:off x="4199" y="1528"/>
                  <a:ext cx="7" cy="2"/>
                </a:xfrm>
                <a:custGeom>
                  <a:avLst/>
                  <a:gdLst>
                    <a:gd name="T0" fmla="*/ 1 w 11"/>
                    <a:gd name="T1" fmla="*/ 0 h 7"/>
                    <a:gd name="T2" fmla="*/ 1 w 11"/>
                    <a:gd name="T3" fmla="*/ 0 h 7"/>
                    <a:gd name="T4" fmla="*/ 1 w 11"/>
                    <a:gd name="T5" fmla="*/ 0 h 7"/>
                    <a:gd name="T6" fmla="*/ 0 w 11"/>
                    <a:gd name="T7" fmla="*/ 0 h 7"/>
                    <a:gd name="T8" fmla="*/ 1 w 11"/>
                    <a:gd name="T9" fmla="*/ 0 h 7"/>
                    <a:gd name="T10" fmla="*/ 0 60000 65536"/>
                    <a:gd name="T11" fmla="*/ 0 60000 65536"/>
                    <a:gd name="T12" fmla="*/ 0 60000 65536"/>
                    <a:gd name="T13" fmla="*/ 0 60000 65536"/>
                    <a:gd name="T14" fmla="*/ 0 60000 65536"/>
                    <a:gd name="T15" fmla="*/ 0 w 11"/>
                    <a:gd name="T16" fmla="*/ 0 h 7"/>
                    <a:gd name="T17" fmla="*/ 11 w 11"/>
                    <a:gd name="T18" fmla="*/ 7 h 7"/>
                  </a:gdLst>
                  <a:ahLst/>
                  <a:cxnLst>
                    <a:cxn ang="T10">
                      <a:pos x="T0" y="T1"/>
                    </a:cxn>
                    <a:cxn ang="T11">
                      <a:pos x="T2" y="T3"/>
                    </a:cxn>
                    <a:cxn ang="T12">
                      <a:pos x="T4" y="T5"/>
                    </a:cxn>
                    <a:cxn ang="T13">
                      <a:pos x="T6" y="T7"/>
                    </a:cxn>
                    <a:cxn ang="T14">
                      <a:pos x="T8" y="T9"/>
                    </a:cxn>
                  </a:cxnLst>
                  <a:rect l="T15" t="T16" r="T17" b="T18"/>
                  <a:pathLst>
                    <a:path w="11" h="7">
                      <a:moveTo>
                        <a:pt x="2" y="7"/>
                      </a:moveTo>
                      <a:lnTo>
                        <a:pt x="11" y="4"/>
                      </a:lnTo>
                      <a:lnTo>
                        <a:pt x="2" y="0"/>
                      </a:lnTo>
                      <a:lnTo>
                        <a:pt x="0" y="4"/>
                      </a:lnTo>
                      <a:lnTo>
                        <a:pt x="2" y="7"/>
                      </a:lnTo>
                      <a:close/>
                    </a:path>
                  </a:pathLst>
                </a:custGeom>
                <a:solidFill>
                  <a:srgbClr val="78B9FA"/>
                </a:solidFill>
                <a:ln w="9360">
                  <a:solidFill>
                    <a:srgbClr val="78B9FA"/>
                  </a:solidFill>
                  <a:round/>
                  <a:headEnd/>
                  <a:tailEnd/>
                </a:ln>
              </p:spPr>
              <p:txBody>
                <a:bodyPr wrap="none" anchor="ctr"/>
                <a:lstStyle/>
                <a:p>
                  <a:endParaRPr lang="en-IN" b="1"/>
                </a:p>
              </p:txBody>
            </p:sp>
            <p:sp>
              <p:nvSpPr>
                <p:cNvPr id="13062" name="Freeform 722"/>
                <p:cNvSpPr>
                  <a:spLocks noChangeArrowheads="1"/>
                </p:cNvSpPr>
                <p:nvPr/>
              </p:nvSpPr>
              <p:spPr bwMode="auto">
                <a:xfrm>
                  <a:off x="4219" y="1484"/>
                  <a:ext cx="169" cy="68"/>
                </a:xfrm>
                <a:custGeom>
                  <a:avLst/>
                  <a:gdLst>
                    <a:gd name="T0" fmla="*/ 12 w 173"/>
                    <a:gd name="T1" fmla="*/ 2 h 87"/>
                    <a:gd name="T2" fmla="*/ 21 w 173"/>
                    <a:gd name="T3" fmla="*/ 2 h 87"/>
                    <a:gd name="T4" fmla="*/ 21 w 173"/>
                    <a:gd name="T5" fmla="*/ 2 h 87"/>
                    <a:gd name="T6" fmla="*/ 25 w 173"/>
                    <a:gd name="T7" fmla="*/ 2 h 87"/>
                    <a:gd name="T8" fmla="*/ 35 w 173"/>
                    <a:gd name="T9" fmla="*/ 2 h 87"/>
                    <a:gd name="T10" fmla="*/ 46 w 173"/>
                    <a:gd name="T11" fmla="*/ 2 h 87"/>
                    <a:gd name="T12" fmla="*/ 53 w 173"/>
                    <a:gd name="T13" fmla="*/ 2 h 87"/>
                    <a:gd name="T14" fmla="*/ 58 w 173"/>
                    <a:gd name="T15" fmla="*/ 2 h 87"/>
                    <a:gd name="T16" fmla="*/ 67 w 173"/>
                    <a:gd name="T17" fmla="*/ 2 h 87"/>
                    <a:gd name="T18" fmla="*/ 70 w 173"/>
                    <a:gd name="T19" fmla="*/ 2 h 87"/>
                    <a:gd name="T20" fmla="*/ 102 w 173"/>
                    <a:gd name="T21" fmla="*/ 2 h 87"/>
                    <a:gd name="T22" fmla="*/ 102 w 173"/>
                    <a:gd name="T23" fmla="*/ 2 h 87"/>
                    <a:gd name="T24" fmla="*/ 96 w 173"/>
                    <a:gd name="T25" fmla="*/ 2 h 87"/>
                    <a:gd name="T26" fmla="*/ 96 w 173"/>
                    <a:gd name="T27" fmla="*/ 2 h 87"/>
                    <a:gd name="T28" fmla="*/ 86 w 173"/>
                    <a:gd name="T29" fmla="*/ 2 h 87"/>
                    <a:gd name="T30" fmla="*/ 86 w 173"/>
                    <a:gd name="T31" fmla="*/ 0 h 87"/>
                    <a:gd name="T32" fmla="*/ 66 w 173"/>
                    <a:gd name="T33" fmla="*/ 0 h 87"/>
                    <a:gd name="T34" fmla="*/ 58 w 173"/>
                    <a:gd name="T35" fmla="*/ 2 h 87"/>
                    <a:gd name="T36" fmla="*/ 56 w 173"/>
                    <a:gd name="T37" fmla="*/ 0 h 87"/>
                    <a:gd name="T38" fmla="*/ 21 w 173"/>
                    <a:gd name="T39" fmla="*/ 0 h 87"/>
                    <a:gd name="T40" fmla="*/ 13 w 173"/>
                    <a:gd name="T41" fmla="*/ 2 h 87"/>
                    <a:gd name="T42" fmla="*/ 11 w 173"/>
                    <a:gd name="T43" fmla="*/ 2 h 87"/>
                    <a:gd name="T44" fmla="*/ 0 w 173"/>
                    <a:gd name="T45" fmla="*/ 2 h 87"/>
                    <a:gd name="T46" fmla="*/ 11 w 173"/>
                    <a:gd name="T47" fmla="*/ 2 h 87"/>
                    <a:gd name="T48" fmla="*/ 12 w 173"/>
                    <a:gd name="T49" fmla="*/ 2 h 8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3"/>
                    <a:gd name="T76" fmla="*/ 0 h 87"/>
                    <a:gd name="T77" fmla="*/ 173 w 173"/>
                    <a:gd name="T78" fmla="*/ 87 h 8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3" h="87">
                      <a:moveTo>
                        <a:pt x="12" y="62"/>
                      </a:moveTo>
                      <a:lnTo>
                        <a:pt x="27" y="75"/>
                      </a:lnTo>
                      <a:lnTo>
                        <a:pt x="39" y="86"/>
                      </a:lnTo>
                      <a:lnTo>
                        <a:pt x="47" y="86"/>
                      </a:lnTo>
                      <a:lnTo>
                        <a:pt x="57" y="83"/>
                      </a:lnTo>
                      <a:lnTo>
                        <a:pt x="71" y="75"/>
                      </a:lnTo>
                      <a:lnTo>
                        <a:pt x="85" y="62"/>
                      </a:lnTo>
                      <a:lnTo>
                        <a:pt x="100" y="58"/>
                      </a:lnTo>
                      <a:lnTo>
                        <a:pt x="114" y="80"/>
                      </a:lnTo>
                      <a:lnTo>
                        <a:pt x="118" y="87"/>
                      </a:lnTo>
                      <a:lnTo>
                        <a:pt x="173" y="87"/>
                      </a:lnTo>
                      <a:lnTo>
                        <a:pt x="173" y="58"/>
                      </a:lnTo>
                      <a:lnTo>
                        <a:pt x="159" y="58"/>
                      </a:lnTo>
                      <a:lnTo>
                        <a:pt x="159" y="29"/>
                      </a:lnTo>
                      <a:lnTo>
                        <a:pt x="144" y="29"/>
                      </a:lnTo>
                      <a:lnTo>
                        <a:pt x="144" y="0"/>
                      </a:lnTo>
                      <a:lnTo>
                        <a:pt x="113" y="0"/>
                      </a:lnTo>
                      <a:lnTo>
                        <a:pt x="100" y="5"/>
                      </a:lnTo>
                      <a:lnTo>
                        <a:pt x="95" y="0"/>
                      </a:lnTo>
                      <a:lnTo>
                        <a:pt x="27" y="0"/>
                      </a:lnTo>
                      <a:lnTo>
                        <a:pt x="13" y="29"/>
                      </a:lnTo>
                      <a:lnTo>
                        <a:pt x="11" y="41"/>
                      </a:lnTo>
                      <a:lnTo>
                        <a:pt x="0" y="58"/>
                      </a:lnTo>
                      <a:lnTo>
                        <a:pt x="11" y="63"/>
                      </a:lnTo>
                      <a:lnTo>
                        <a:pt x="12" y="62"/>
                      </a:lnTo>
                      <a:close/>
                    </a:path>
                  </a:pathLst>
                </a:custGeom>
                <a:solidFill>
                  <a:srgbClr val="78B9FA"/>
                </a:solidFill>
                <a:ln w="9360">
                  <a:solidFill>
                    <a:srgbClr val="78B9FA"/>
                  </a:solidFill>
                  <a:round/>
                  <a:headEnd/>
                  <a:tailEnd/>
                </a:ln>
              </p:spPr>
              <p:txBody>
                <a:bodyPr wrap="none" anchor="ctr"/>
                <a:lstStyle/>
                <a:p>
                  <a:endParaRPr lang="en-IN" b="1"/>
                </a:p>
              </p:txBody>
            </p:sp>
            <p:sp>
              <p:nvSpPr>
                <p:cNvPr id="13063" name="Freeform 723"/>
                <p:cNvSpPr>
                  <a:spLocks noChangeArrowheads="1"/>
                </p:cNvSpPr>
                <p:nvPr/>
              </p:nvSpPr>
              <p:spPr bwMode="auto">
                <a:xfrm>
                  <a:off x="2057" y="1484"/>
                  <a:ext cx="58" cy="68"/>
                </a:xfrm>
                <a:custGeom>
                  <a:avLst/>
                  <a:gdLst>
                    <a:gd name="T0" fmla="*/ 8 w 62"/>
                    <a:gd name="T1" fmla="*/ 2 h 87"/>
                    <a:gd name="T2" fmla="*/ 10 w 62"/>
                    <a:gd name="T3" fmla="*/ 2 h 87"/>
                    <a:gd name="T4" fmla="*/ 11 w 62"/>
                    <a:gd name="T5" fmla="*/ 2 h 87"/>
                    <a:gd name="T6" fmla="*/ 14 w 62"/>
                    <a:gd name="T7" fmla="*/ 2 h 87"/>
                    <a:gd name="T8" fmla="*/ 15 w 62"/>
                    <a:gd name="T9" fmla="*/ 2 h 87"/>
                    <a:gd name="T10" fmla="*/ 10 w 62"/>
                    <a:gd name="T11" fmla="*/ 2 h 87"/>
                    <a:gd name="T12" fmla="*/ 8 w 62"/>
                    <a:gd name="T13" fmla="*/ 0 h 87"/>
                    <a:gd name="T14" fmla="*/ 7 w 62"/>
                    <a:gd name="T15" fmla="*/ 0 h 87"/>
                    <a:gd name="T16" fmla="*/ 7 w 62"/>
                    <a:gd name="T17" fmla="*/ 2 h 87"/>
                    <a:gd name="T18" fmla="*/ 0 w 62"/>
                    <a:gd name="T19" fmla="*/ 2 h 87"/>
                    <a:gd name="T20" fmla="*/ 0 w 62"/>
                    <a:gd name="T21" fmla="*/ 2 h 87"/>
                    <a:gd name="T22" fmla="*/ 7 w 62"/>
                    <a:gd name="T23" fmla="*/ 2 h 87"/>
                    <a:gd name="T24" fmla="*/ 7 w 62"/>
                    <a:gd name="T25" fmla="*/ 2 h 87"/>
                    <a:gd name="T26" fmla="*/ 8 w 62"/>
                    <a:gd name="T27" fmla="*/ 2 h 8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2"/>
                    <a:gd name="T43" fmla="*/ 0 h 87"/>
                    <a:gd name="T44" fmla="*/ 62 w 62"/>
                    <a:gd name="T45" fmla="*/ 87 h 8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2" h="87">
                      <a:moveTo>
                        <a:pt x="40" y="87"/>
                      </a:moveTo>
                      <a:lnTo>
                        <a:pt x="45" y="70"/>
                      </a:lnTo>
                      <a:lnTo>
                        <a:pt x="48" y="58"/>
                      </a:lnTo>
                      <a:lnTo>
                        <a:pt x="59" y="34"/>
                      </a:lnTo>
                      <a:lnTo>
                        <a:pt x="62" y="29"/>
                      </a:lnTo>
                      <a:lnTo>
                        <a:pt x="44" y="11"/>
                      </a:lnTo>
                      <a:lnTo>
                        <a:pt x="41" y="0"/>
                      </a:lnTo>
                      <a:lnTo>
                        <a:pt x="15" y="0"/>
                      </a:lnTo>
                      <a:lnTo>
                        <a:pt x="15" y="29"/>
                      </a:lnTo>
                      <a:lnTo>
                        <a:pt x="0" y="29"/>
                      </a:lnTo>
                      <a:lnTo>
                        <a:pt x="0" y="58"/>
                      </a:lnTo>
                      <a:lnTo>
                        <a:pt x="30" y="58"/>
                      </a:lnTo>
                      <a:lnTo>
                        <a:pt x="30" y="87"/>
                      </a:lnTo>
                      <a:lnTo>
                        <a:pt x="40" y="87"/>
                      </a:lnTo>
                      <a:close/>
                    </a:path>
                  </a:pathLst>
                </a:custGeom>
                <a:solidFill>
                  <a:srgbClr val="96D2FA"/>
                </a:solidFill>
                <a:ln w="9360">
                  <a:solidFill>
                    <a:srgbClr val="96D2FA"/>
                  </a:solidFill>
                  <a:round/>
                  <a:headEnd/>
                  <a:tailEnd/>
                </a:ln>
              </p:spPr>
              <p:txBody>
                <a:bodyPr wrap="none" anchor="ctr"/>
                <a:lstStyle/>
                <a:p>
                  <a:endParaRPr lang="en-IN" b="1"/>
                </a:p>
              </p:txBody>
            </p:sp>
            <p:sp>
              <p:nvSpPr>
                <p:cNvPr id="13064" name="Freeform 724"/>
                <p:cNvSpPr>
                  <a:spLocks noChangeArrowheads="1"/>
                </p:cNvSpPr>
                <p:nvPr/>
              </p:nvSpPr>
              <p:spPr bwMode="auto">
                <a:xfrm>
                  <a:off x="3467" y="1484"/>
                  <a:ext cx="479" cy="68"/>
                </a:xfrm>
                <a:custGeom>
                  <a:avLst/>
                  <a:gdLst>
                    <a:gd name="T0" fmla="*/ 0 w 483"/>
                    <a:gd name="T1" fmla="*/ 2 h 87"/>
                    <a:gd name="T2" fmla="*/ 10 w 483"/>
                    <a:gd name="T3" fmla="*/ 2 h 87"/>
                    <a:gd name="T4" fmla="*/ 13 w 483"/>
                    <a:gd name="T5" fmla="*/ 2 h 87"/>
                    <a:gd name="T6" fmla="*/ 22 w 483"/>
                    <a:gd name="T7" fmla="*/ 2 h 87"/>
                    <a:gd name="T8" fmla="*/ 25 w 483"/>
                    <a:gd name="T9" fmla="*/ 2 h 87"/>
                    <a:gd name="T10" fmla="*/ 30 w 483"/>
                    <a:gd name="T11" fmla="*/ 0 h 87"/>
                    <a:gd name="T12" fmla="*/ 355 w 483"/>
                    <a:gd name="T13" fmla="*/ 0 h 87"/>
                    <a:gd name="T14" fmla="*/ 355 w 483"/>
                    <a:gd name="T15" fmla="*/ 2 h 87"/>
                    <a:gd name="T16" fmla="*/ 382 w 483"/>
                    <a:gd name="T17" fmla="*/ 2 h 87"/>
                    <a:gd name="T18" fmla="*/ 390 w 483"/>
                    <a:gd name="T19" fmla="*/ 2 h 87"/>
                    <a:gd name="T20" fmla="*/ 390 w 483"/>
                    <a:gd name="T21" fmla="*/ 2 h 87"/>
                    <a:gd name="T22" fmla="*/ 401 w 483"/>
                    <a:gd name="T23" fmla="*/ 2 h 87"/>
                    <a:gd name="T24" fmla="*/ 401 w 483"/>
                    <a:gd name="T25" fmla="*/ 2 h 87"/>
                    <a:gd name="T26" fmla="*/ 0 w 483"/>
                    <a:gd name="T27" fmla="*/ 2 h 87"/>
                    <a:gd name="T28" fmla="*/ 0 w 483"/>
                    <a:gd name="T29" fmla="*/ 2 h 8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83"/>
                    <a:gd name="T46" fmla="*/ 0 h 87"/>
                    <a:gd name="T47" fmla="*/ 483 w 483"/>
                    <a:gd name="T48" fmla="*/ 87 h 8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83" h="87">
                      <a:moveTo>
                        <a:pt x="0" y="86"/>
                      </a:moveTo>
                      <a:lnTo>
                        <a:pt x="10" y="63"/>
                      </a:lnTo>
                      <a:lnTo>
                        <a:pt x="13" y="57"/>
                      </a:lnTo>
                      <a:lnTo>
                        <a:pt x="22" y="28"/>
                      </a:lnTo>
                      <a:lnTo>
                        <a:pt x="25" y="19"/>
                      </a:lnTo>
                      <a:lnTo>
                        <a:pt x="30" y="0"/>
                      </a:lnTo>
                      <a:lnTo>
                        <a:pt x="424" y="0"/>
                      </a:lnTo>
                      <a:lnTo>
                        <a:pt x="424" y="29"/>
                      </a:lnTo>
                      <a:lnTo>
                        <a:pt x="458" y="29"/>
                      </a:lnTo>
                      <a:lnTo>
                        <a:pt x="469" y="48"/>
                      </a:lnTo>
                      <a:lnTo>
                        <a:pt x="469" y="58"/>
                      </a:lnTo>
                      <a:lnTo>
                        <a:pt x="483" y="58"/>
                      </a:lnTo>
                      <a:lnTo>
                        <a:pt x="483" y="87"/>
                      </a:lnTo>
                      <a:lnTo>
                        <a:pt x="0" y="87"/>
                      </a:lnTo>
                      <a:lnTo>
                        <a:pt x="0" y="86"/>
                      </a:lnTo>
                      <a:close/>
                    </a:path>
                  </a:pathLst>
                </a:custGeom>
                <a:solidFill>
                  <a:srgbClr val="96D2FA"/>
                </a:solidFill>
                <a:ln w="9360">
                  <a:solidFill>
                    <a:srgbClr val="96D2FA"/>
                  </a:solidFill>
                  <a:round/>
                  <a:headEnd/>
                  <a:tailEnd/>
                </a:ln>
              </p:spPr>
              <p:txBody>
                <a:bodyPr wrap="none" anchor="ctr"/>
                <a:lstStyle/>
                <a:p>
                  <a:endParaRPr lang="en-IN" b="1"/>
                </a:p>
              </p:txBody>
            </p:sp>
            <p:sp>
              <p:nvSpPr>
                <p:cNvPr id="13065" name="Freeform 725"/>
                <p:cNvSpPr>
                  <a:spLocks noChangeArrowheads="1"/>
                </p:cNvSpPr>
                <p:nvPr/>
              </p:nvSpPr>
              <p:spPr bwMode="auto">
                <a:xfrm>
                  <a:off x="4362" y="1504"/>
                  <a:ext cx="13" cy="24"/>
                </a:xfrm>
                <a:custGeom>
                  <a:avLst/>
                  <a:gdLst>
                    <a:gd name="T0" fmla="*/ 2 w 17"/>
                    <a:gd name="T1" fmla="*/ 1 h 33"/>
                    <a:gd name="T2" fmla="*/ 2 w 17"/>
                    <a:gd name="T3" fmla="*/ 1 h 33"/>
                    <a:gd name="T4" fmla="*/ 2 w 17"/>
                    <a:gd name="T5" fmla="*/ 1 h 33"/>
                    <a:gd name="T6" fmla="*/ 2 w 17"/>
                    <a:gd name="T7" fmla="*/ 1 h 33"/>
                    <a:gd name="T8" fmla="*/ 2 w 17"/>
                    <a:gd name="T9" fmla="*/ 0 h 33"/>
                    <a:gd name="T10" fmla="*/ 0 w 17"/>
                    <a:gd name="T11" fmla="*/ 1 h 33"/>
                    <a:gd name="T12" fmla="*/ 2 w 17"/>
                    <a:gd name="T13" fmla="*/ 1 h 33"/>
                    <a:gd name="T14" fmla="*/ 0 60000 65536"/>
                    <a:gd name="T15" fmla="*/ 0 60000 65536"/>
                    <a:gd name="T16" fmla="*/ 0 60000 65536"/>
                    <a:gd name="T17" fmla="*/ 0 60000 65536"/>
                    <a:gd name="T18" fmla="*/ 0 60000 65536"/>
                    <a:gd name="T19" fmla="*/ 0 60000 65536"/>
                    <a:gd name="T20" fmla="*/ 0 60000 65536"/>
                    <a:gd name="T21" fmla="*/ 0 w 17"/>
                    <a:gd name="T22" fmla="*/ 0 h 33"/>
                    <a:gd name="T23" fmla="*/ 17 w 17"/>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33">
                      <a:moveTo>
                        <a:pt x="2" y="14"/>
                      </a:moveTo>
                      <a:lnTo>
                        <a:pt x="17" y="33"/>
                      </a:lnTo>
                      <a:lnTo>
                        <a:pt x="17" y="4"/>
                      </a:lnTo>
                      <a:lnTo>
                        <a:pt x="2" y="4"/>
                      </a:lnTo>
                      <a:lnTo>
                        <a:pt x="2" y="0"/>
                      </a:lnTo>
                      <a:lnTo>
                        <a:pt x="0" y="4"/>
                      </a:lnTo>
                      <a:lnTo>
                        <a:pt x="2" y="14"/>
                      </a:lnTo>
                      <a:close/>
                    </a:path>
                  </a:pathLst>
                </a:custGeom>
                <a:solidFill>
                  <a:srgbClr val="96D2FA"/>
                </a:solidFill>
                <a:ln w="9360">
                  <a:solidFill>
                    <a:srgbClr val="96D2FA"/>
                  </a:solidFill>
                  <a:round/>
                  <a:headEnd/>
                  <a:tailEnd/>
                </a:ln>
              </p:spPr>
              <p:txBody>
                <a:bodyPr wrap="none" anchor="ctr"/>
                <a:lstStyle/>
                <a:p>
                  <a:endParaRPr lang="en-IN" b="1"/>
                </a:p>
              </p:txBody>
            </p:sp>
            <p:sp>
              <p:nvSpPr>
                <p:cNvPr id="13066" name="Freeform 726"/>
                <p:cNvSpPr>
                  <a:spLocks noChangeArrowheads="1"/>
                </p:cNvSpPr>
                <p:nvPr/>
              </p:nvSpPr>
              <p:spPr bwMode="auto">
                <a:xfrm>
                  <a:off x="2057" y="1484"/>
                  <a:ext cx="30" cy="63"/>
                </a:xfrm>
                <a:custGeom>
                  <a:avLst/>
                  <a:gdLst>
                    <a:gd name="T0" fmla="*/ 4 w 34"/>
                    <a:gd name="T1" fmla="*/ 2 h 80"/>
                    <a:gd name="T2" fmla="*/ 4 w 34"/>
                    <a:gd name="T3" fmla="*/ 2 h 80"/>
                    <a:gd name="T4" fmla="*/ 0 w 34"/>
                    <a:gd name="T5" fmla="*/ 2 h 80"/>
                    <a:gd name="T6" fmla="*/ 0 w 34"/>
                    <a:gd name="T7" fmla="*/ 2 h 80"/>
                    <a:gd name="T8" fmla="*/ 4 w 34"/>
                    <a:gd name="T9" fmla="*/ 2 h 80"/>
                    <a:gd name="T10" fmla="*/ 4 w 34"/>
                    <a:gd name="T11" fmla="*/ 0 h 80"/>
                    <a:gd name="T12" fmla="*/ 4 w 34"/>
                    <a:gd name="T13" fmla="*/ 0 h 80"/>
                    <a:gd name="T14" fmla="*/ 4 w 34"/>
                    <a:gd name="T15" fmla="*/ 2 h 80"/>
                    <a:gd name="T16" fmla="*/ 4 w 34"/>
                    <a:gd name="T17" fmla="*/ 2 h 80"/>
                    <a:gd name="T18" fmla="*/ 4 w 34"/>
                    <a:gd name="T19" fmla="*/ 2 h 80"/>
                    <a:gd name="T20" fmla="*/ 4 w 34"/>
                    <a:gd name="T21" fmla="*/ 2 h 80"/>
                    <a:gd name="T22" fmla="*/ 4 w 34"/>
                    <a:gd name="T23" fmla="*/ 2 h 80"/>
                    <a:gd name="T24" fmla="*/ 4 w 34"/>
                    <a:gd name="T25" fmla="*/ 2 h 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4"/>
                    <a:gd name="T40" fmla="*/ 0 h 80"/>
                    <a:gd name="T41" fmla="*/ 34 w 34"/>
                    <a:gd name="T42" fmla="*/ 80 h 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4" h="80">
                      <a:moveTo>
                        <a:pt x="30" y="80"/>
                      </a:moveTo>
                      <a:lnTo>
                        <a:pt x="30" y="58"/>
                      </a:lnTo>
                      <a:lnTo>
                        <a:pt x="0" y="58"/>
                      </a:lnTo>
                      <a:lnTo>
                        <a:pt x="0" y="29"/>
                      </a:lnTo>
                      <a:lnTo>
                        <a:pt x="15" y="29"/>
                      </a:lnTo>
                      <a:lnTo>
                        <a:pt x="15" y="0"/>
                      </a:lnTo>
                      <a:lnTo>
                        <a:pt x="32" y="0"/>
                      </a:lnTo>
                      <a:lnTo>
                        <a:pt x="29" y="12"/>
                      </a:lnTo>
                      <a:lnTo>
                        <a:pt x="26" y="29"/>
                      </a:lnTo>
                      <a:lnTo>
                        <a:pt x="29" y="40"/>
                      </a:lnTo>
                      <a:lnTo>
                        <a:pt x="34" y="58"/>
                      </a:lnTo>
                      <a:lnTo>
                        <a:pt x="29" y="80"/>
                      </a:lnTo>
                      <a:lnTo>
                        <a:pt x="30" y="80"/>
                      </a:lnTo>
                      <a:close/>
                    </a:path>
                  </a:pathLst>
                </a:custGeom>
                <a:solidFill>
                  <a:srgbClr val="B4F0FA"/>
                </a:solidFill>
                <a:ln w="9360">
                  <a:solidFill>
                    <a:srgbClr val="B4F0FA"/>
                  </a:solidFill>
                  <a:round/>
                  <a:headEnd/>
                  <a:tailEnd/>
                </a:ln>
              </p:spPr>
              <p:txBody>
                <a:bodyPr wrap="none" anchor="ctr"/>
                <a:lstStyle/>
                <a:p>
                  <a:endParaRPr lang="en-IN" b="1"/>
                </a:p>
              </p:txBody>
            </p:sp>
            <p:sp>
              <p:nvSpPr>
                <p:cNvPr id="13067" name="Freeform 727"/>
                <p:cNvSpPr>
                  <a:spLocks noChangeArrowheads="1"/>
                </p:cNvSpPr>
                <p:nvPr/>
              </p:nvSpPr>
              <p:spPr bwMode="auto">
                <a:xfrm>
                  <a:off x="3523" y="1484"/>
                  <a:ext cx="422" cy="68"/>
                </a:xfrm>
                <a:custGeom>
                  <a:avLst/>
                  <a:gdLst>
                    <a:gd name="T0" fmla="*/ 1 w 426"/>
                    <a:gd name="T1" fmla="*/ 2 h 86"/>
                    <a:gd name="T2" fmla="*/ 13 w 426"/>
                    <a:gd name="T3" fmla="*/ 2 h 86"/>
                    <a:gd name="T4" fmla="*/ 16 w 426"/>
                    <a:gd name="T5" fmla="*/ 2 h 86"/>
                    <a:gd name="T6" fmla="*/ 25 w 426"/>
                    <a:gd name="T7" fmla="*/ 2 h 86"/>
                    <a:gd name="T8" fmla="*/ 28 w 426"/>
                    <a:gd name="T9" fmla="*/ 2 h 86"/>
                    <a:gd name="T10" fmla="*/ 29 w 426"/>
                    <a:gd name="T11" fmla="*/ 0 h 86"/>
                    <a:gd name="T12" fmla="*/ 299 w 426"/>
                    <a:gd name="T13" fmla="*/ 0 h 86"/>
                    <a:gd name="T14" fmla="*/ 299 w 426"/>
                    <a:gd name="T15" fmla="*/ 2 h 86"/>
                    <a:gd name="T16" fmla="*/ 324 w 426"/>
                    <a:gd name="T17" fmla="*/ 2 h 86"/>
                    <a:gd name="T18" fmla="*/ 335 w 426"/>
                    <a:gd name="T19" fmla="*/ 2 h 86"/>
                    <a:gd name="T20" fmla="*/ 335 w 426"/>
                    <a:gd name="T21" fmla="*/ 2 h 86"/>
                    <a:gd name="T22" fmla="*/ 345 w 426"/>
                    <a:gd name="T23" fmla="*/ 2 h 86"/>
                    <a:gd name="T24" fmla="*/ 345 w 426"/>
                    <a:gd name="T25" fmla="*/ 2 h 86"/>
                    <a:gd name="T26" fmla="*/ 344 w 426"/>
                    <a:gd name="T27" fmla="*/ 2 h 86"/>
                    <a:gd name="T28" fmla="*/ 335 w 426"/>
                    <a:gd name="T29" fmla="*/ 2 h 86"/>
                    <a:gd name="T30" fmla="*/ 329 w 426"/>
                    <a:gd name="T31" fmla="*/ 2 h 86"/>
                    <a:gd name="T32" fmla="*/ 0 w 426"/>
                    <a:gd name="T33" fmla="*/ 2 h 86"/>
                    <a:gd name="T34" fmla="*/ 1 w 426"/>
                    <a:gd name="T35" fmla="*/ 2 h 8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26"/>
                    <a:gd name="T55" fmla="*/ 0 h 86"/>
                    <a:gd name="T56" fmla="*/ 426 w 426"/>
                    <a:gd name="T57" fmla="*/ 86 h 8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26" h="86">
                      <a:moveTo>
                        <a:pt x="1" y="86"/>
                      </a:moveTo>
                      <a:lnTo>
                        <a:pt x="13" y="67"/>
                      </a:lnTo>
                      <a:lnTo>
                        <a:pt x="16" y="58"/>
                      </a:lnTo>
                      <a:lnTo>
                        <a:pt x="25" y="29"/>
                      </a:lnTo>
                      <a:lnTo>
                        <a:pt x="28" y="12"/>
                      </a:lnTo>
                      <a:lnTo>
                        <a:pt x="29" y="0"/>
                      </a:lnTo>
                      <a:lnTo>
                        <a:pt x="368" y="0"/>
                      </a:lnTo>
                      <a:lnTo>
                        <a:pt x="368" y="29"/>
                      </a:lnTo>
                      <a:lnTo>
                        <a:pt x="398" y="29"/>
                      </a:lnTo>
                      <a:lnTo>
                        <a:pt x="412" y="54"/>
                      </a:lnTo>
                      <a:lnTo>
                        <a:pt x="412" y="57"/>
                      </a:lnTo>
                      <a:lnTo>
                        <a:pt x="426" y="57"/>
                      </a:lnTo>
                      <a:lnTo>
                        <a:pt x="426" y="86"/>
                      </a:lnTo>
                      <a:lnTo>
                        <a:pt x="424" y="86"/>
                      </a:lnTo>
                      <a:lnTo>
                        <a:pt x="412" y="70"/>
                      </a:lnTo>
                      <a:lnTo>
                        <a:pt x="404" y="86"/>
                      </a:lnTo>
                      <a:lnTo>
                        <a:pt x="0" y="86"/>
                      </a:lnTo>
                      <a:lnTo>
                        <a:pt x="1" y="86"/>
                      </a:lnTo>
                      <a:close/>
                    </a:path>
                  </a:pathLst>
                </a:custGeom>
                <a:solidFill>
                  <a:srgbClr val="B4F0FA"/>
                </a:solidFill>
                <a:ln w="9360">
                  <a:solidFill>
                    <a:srgbClr val="B4F0FA"/>
                  </a:solidFill>
                  <a:round/>
                  <a:headEnd/>
                  <a:tailEnd/>
                </a:ln>
              </p:spPr>
              <p:txBody>
                <a:bodyPr wrap="none" anchor="ctr"/>
                <a:lstStyle/>
                <a:p>
                  <a:endParaRPr lang="en-IN" b="1"/>
                </a:p>
              </p:txBody>
            </p:sp>
            <p:sp>
              <p:nvSpPr>
                <p:cNvPr id="13068" name="Freeform 728"/>
                <p:cNvSpPr>
                  <a:spLocks noChangeArrowheads="1"/>
                </p:cNvSpPr>
                <p:nvPr/>
              </p:nvSpPr>
              <p:spPr bwMode="auto">
                <a:xfrm>
                  <a:off x="4378" y="1507"/>
                  <a:ext cx="0" cy="0"/>
                </a:xfrm>
                <a:custGeom>
                  <a:avLst/>
                  <a:gdLst>
                    <a:gd name="T0" fmla="*/ 0 w 1"/>
                    <a:gd name="T1" fmla="*/ 0 h 1"/>
                    <a:gd name="T2" fmla="*/ 0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1"/>
                      </a:moveTo>
                      <a:lnTo>
                        <a:pt x="1" y="0"/>
                      </a:lnTo>
                      <a:lnTo>
                        <a:pt x="0" y="0"/>
                      </a:lnTo>
                      <a:lnTo>
                        <a:pt x="1" y="1"/>
                      </a:lnTo>
                      <a:close/>
                    </a:path>
                  </a:pathLst>
                </a:custGeom>
                <a:solidFill>
                  <a:srgbClr val="B4F0FA"/>
                </a:solidFill>
                <a:ln w="9360">
                  <a:solidFill>
                    <a:srgbClr val="B4F0FA"/>
                  </a:solidFill>
                  <a:round/>
                  <a:headEnd/>
                  <a:tailEnd/>
                </a:ln>
              </p:spPr>
              <p:txBody>
                <a:bodyPr wrap="none" anchor="ctr"/>
                <a:lstStyle/>
                <a:p>
                  <a:endParaRPr lang="en-IN" b="1"/>
                </a:p>
              </p:txBody>
            </p:sp>
            <p:sp>
              <p:nvSpPr>
                <p:cNvPr id="13069" name="Freeform 729"/>
                <p:cNvSpPr>
                  <a:spLocks noChangeArrowheads="1"/>
                </p:cNvSpPr>
                <p:nvPr/>
              </p:nvSpPr>
              <p:spPr bwMode="auto">
                <a:xfrm>
                  <a:off x="3557" y="1484"/>
                  <a:ext cx="360" cy="68"/>
                </a:xfrm>
                <a:custGeom>
                  <a:avLst/>
                  <a:gdLst>
                    <a:gd name="T0" fmla="*/ 0 w 364"/>
                    <a:gd name="T1" fmla="*/ 2 h 87"/>
                    <a:gd name="T2" fmla="*/ 8 w 364"/>
                    <a:gd name="T3" fmla="*/ 2 h 87"/>
                    <a:gd name="T4" fmla="*/ 9 w 364"/>
                    <a:gd name="T5" fmla="*/ 2 h 87"/>
                    <a:gd name="T6" fmla="*/ 19 w 364"/>
                    <a:gd name="T7" fmla="*/ 2 h 87"/>
                    <a:gd name="T8" fmla="*/ 24 w 364"/>
                    <a:gd name="T9" fmla="*/ 1 h 87"/>
                    <a:gd name="T10" fmla="*/ 24 w 364"/>
                    <a:gd name="T11" fmla="*/ 0 h 87"/>
                    <a:gd name="T12" fmla="*/ 263 w 364"/>
                    <a:gd name="T13" fmla="*/ 0 h 87"/>
                    <a:gd name="T14" fmla="*/ 263 w 364"/>
                    <a:gd name="T15" fmla="*/ 2 h 87"/>
                    <a:gd name="T16" fmla="*/ 271 w 364"/>
                    <a:gd name="T17" fmla="*/ 2 h 87"/>
                    <a:gd name="T18" fmla="*/ 274 w 364"/>
                    <a:gd name="T19" fmla="*/ 2 h 87"/>
                    <a:gd name="T20" fmla="*/ 284 w 364"/>
                    <a:gd name="T21" fmla="*/ 2 h 87"/>
                    <a:gd name="T22" fmla="*/ 285 w 364"/>
                    <a:gd name="T23" fmla="*/ 2 h 87"/>
                    <a:gd name="T24" fmla="*/ 285 w 364"/>
                    <a:gd name="T25" fmla="*/ 2 h 87"/>
                    <a:gd name="T26" fmla="*/ 0 w 364"/>
                    <a:gd name="T27" fmla="*/ 2 h 8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64"/>
                    <a:gd name="T43" fmla="*/ 0 h 87"/>
                    <a:gd name="T44" fmla="*/ 364 w 364"/>
                    <a:gd name="T45" fmla="*/ 87 h 8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64" h="87">
                      <a:moveTo>
                        <a:pt x="0" y="87"/>
                      </a:moveTo>
                      <a:lnTo>
                        <a:pt x="8" y="58"/>
                      </a:lnTo>
                      <a:lnTo>
                        <a:pt x="9" y="57"/>
                      </a:lnTo>
                      <a:lnTo>
                        <a:pt x="19" y="29"/>
                      </a:lnTo>
                      <a:lnTo>
                        <a:pt x="24" y="1"/>
                      </a:lnTo>
                      <a:lnTo>
                        <a:pt x="24" y="0"/>
                      </a:lnTo>
                      <a:lnTo>
                        <a:pt x="334" y="0"/>
                      </a:lnTo>
                      <a:lnTo>
                        <a:pt x="334" y="29"/>
                      </a:lnTo>
                      <a:lnTo>
                        <a:pt x="345" y="29"/>
                      </a:lnTo>
                      <a:lnTo>
                        <a:pt x="349" y="37"/>
                      </a:lnTo>
                      <a:lnTo>
                        <a:pt x="362" y="58"/>
                      </a:lnTo>
                      <a:lnTo>
                        <a:pt x="363" y="69"/>
                      </a:lnTo>
                      <a:lnTo>
                        <a:pt x="364" y="87"/>
                      </a:lnTo>
                      <a:lnTo>
                        <a:pt x="0" y="87"/>
                      </a:lnTo>
                      <a:close/>
                    </a:path>
                  </a:pathLst>
                </a:custGeom>
                <a:solidFill>
                  <a:srgbClr val="E1FFFF"/>
                </a:solidFill>
                <a:ln w="9360">
                  <a:solidFill>
                    <a:srgbClr val="E1FFFF"/>
                  </a:solidFill>
                  <a:round/>
                  <a:headEnd/>
                  <a:tailEnd/>
                </a:ln>
              </p:spPr>
              <p:txBody>
                <a:bodyPr wrap="none" anchor="ctr"/>
                <a:lstStyle/>
                <a:p>
                  <a:endParaRPr lang="en-IN" b="1"/>
                </a:p>
              </p:txBody>
            </p:sp>
            <p:sp>
              <p:nvSpPr>
                <p:cNvPr id="13070" name="Freeform 730"/>
                <p:cNvSpPr>
                  <a:spLocks noChangeArrowheads="1"/>
                </p:cNvSpPr>
                <p:nvPr/>
              </p:nvSpPr>
              <p:spPr bwMode="auto">
                <a:xfrm>
                  <a:off x="3936" y="1532"/>
                  <a:ext cx="9" cy="9"/>
                </a:xfrm>
                <a:custGeom>
                  <a:avLst/>
                  <a:gdLst>
                    <a:gd name="T0" fmla="*/ 1 w 13"/>
                    <a:gd name="T1" fmla="*/ 1 h 16"/>
                    <a:gd name="T2" fmla="*/ 1 w 13"/>
                    <a:gd name="T3" fmla="*/ 0 h 16"/>
                    <a:gd name="T4" fmla="*/ 0 w 13"/>
                    <a:gd name="T5" fmla="*/ 0 h 16"/>
                    <a:gd name="T6" fmla="*/ 1 w 13"/>
                    <a:gd name="T7" fmla="*/ 1 h 16"/>
                    <a:gd name="T8" fmla="*/ 0 60000 65536"/>
                    <a:gd name="T9" fmla="*/ 0 60000 65536"/>
                    <a:gd name="T10" fmla="*/ 0 60000 65536"/>
                    <a:gd name="T11" fmla="*/ 0 60000 65536"/>
                    <a:gd name="T12" fmla="*/ 0 w 13"/>
                    <a:gd name="T13" fmla="*/ 0 h 16"/>
                    <a:gd name="T14" fmla="*/ 13 w 13"/>
                    <a:gd name="T15" fmla="*/ 16 h 16"/>
                  </a:gdLst>
                  <a:ahLst/>
                  <a:cxnLst>
                    <a:cxn ang="T8">
                      <a:pos x="T0" y="T1"/>
                    </a:cxn>
                    <a:cxn ang="T9">
                      <a:pos x="T2" y="T3"/>
                    </a:cxn>
                    <a:cxn ang="T10">
                      <a:pos x="T4" y="T5"/>
                    </a:cxn>
                    <a:cxn ang="T11">
                      <a:pos x="T6" y="T7"/>
                    </a:cxn>
                  </a:cxnLst>
                  <a:rect l="T12" t="T13" r="T14" b="T15"/>
                  <a:pathLst>
                    <a:path w="13" h="16">
                      <a:moveTo>
                        <a:pt x="13" y="16"/>
                      </a:moveTo>
                      <a:lnTo>
                        <a:pt x="13" y="0"/>
                      </a:lnTo>
                      <a:lnTo>
                        <a:pt x="0" y="0"/>
                      </a:lnTo>
                      <a:lnTo>
                        <a:pt x="13" y="16"/>
                      </a:lnTo>
                      <a:close/>
                    </a:path>
                  </a:pathLst>
                </a:custGeom>
                <a:solidFill>
                  <a:srgbClr val="E1FFFF"/>
                </a:solidFill>
                <a:ln w="9360">
                  <a:solidFill>
                    <a:srgbClr val="E1FFFF"/>
                  </a:solidFill>
                  <a:round/>
                  <a:headEnd/>
                  <a:tailEnd/>
                </a:ln>
              </p:spPr>
              <p:txBody>
                <a:bodyPr wrap="none" anchor="ctr"/>
                <a:lstStyle/>
                <a:p>
                  <a:endParaRPr lang="en-IN" b="1"/>
                </a:p>
              </p:txBody>
            </p:sp>
            <p:sp>
              <p:nvSpPr>
                <p:cNvPr id="13071" name="Freeform 731"/>
                <p:cNvSpPr>
                  <a:spLocks noChangeArrowheads="1"/>
                </p:cNvSpPr>
                <p:nvPr/>
              </p:nvSpPr>
              <p:spPr bwMode="auto">
                <a:xfrm>
                  <a:off x="2057" y="1484"/>
                  <a:ext cx="19" cy="44"/>
                </a:xfrm>
                <a:custGeom>
                  <a:avLst/>
                  <a:gdLst>
                    <a:gd name="T0" fmla="*/ 2 w 23"/>
                    <a:gd name="T1" fmla="*/ 2 h 58"/>
                    <a:gd name="T2" fmla="*/ 0 w 23"/>
                    <a:gd name="T3" fmla="*/ 2 h 58"/>
                    <a:gd name="T4" fmla="*/ 0 w 23"/>
                    <a:gd name="T5" fmla="*/ 2 h 58"/>
                    <a:gd name="T6" fmla="*/ 2 w 23"/>
                    <a:gd name="T7" fmla="*/ 2 h 58"/>
                    <a:gd name="T8" fmla="*/ 2 w 23"/>
                    <a:gd name="T9" fmla="*/ 0 h 58"/>
                    <a:gd name="T10" fmla="*/ 2 w 23"/>
                    <a:gd name="T11" fmla="*/ 0 h 58"/>
                    <a:gd name="T12" fmla="*/ 2 w 23"/>
                    <a:gd name="T13" fmla="*/ 2 h 58"/>
                    <a:gd name="T14" fmla="*/ 2 w 23"/>
                    <a:gd name="T15" fmla="*/ 2 h 58"/>
                    <a:gd name="T16" fmla="*/ 2 w 23"/>
                    <a:gd name="T17" fmla="*/ 2 h 58"/>
                    <a:gd name="T18" fmla="*/ 2 w 23"/>
                    <a:gd name="T19" fmla="*/ 2 h 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
                    <a:gd name="T31" fmla="*/ 0 h 58"/>
                    <a:gd name="T32" fmla="*/ 23 w 23"/>
                    <a:gd name="T33" fmla="*/ 58 h 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 h="58">
                      <a:moveTo>
                        <a:pt x="11" y="58"/>
                      </a:moveTo>
                      <a:lnTo>
                        <a:pt x="0" y="58"/>
                      </a:lnTo>
                      <a:lnTo>
                        <a:pt x="0" y="29"/>
                      </a:lnTo>
                      <a:lnTo>
                        <a:pt x="15" y="29"/>
                      </a:lnTo>
                      <a:lnTo>
                        <a:pt x="15" y="0"/>
                      </a:lnTo>
                      <a:lnTo>
                        <a:pt x="23" y="0"/>
                      </a:lnTo>
                      <a:lnTo>
                        <a:pt x="20" y="29"/>
                      </a:lnTo>
                      <a:lnTo>
                        <a:pt x="16" y="41"/>
                      </a:lnTo>
                      <a:lnTo>
                        <a:pt x="12" y="58"/>
                      </a:lnTo>
                      <a:lnTo>
                        <a:pt x="11" y="58"/>
                      </a:lnTo>
                      <a:close/>
                    </a:path>
                  </a:pathLst>
                </a:custGeom>
                <a:solidFill>
                  <a:srgbClr val="E1FFFF"/>
                </a:solidFill>
                <a:ln w="9360">
                  <a:solidFill>
                    <a:srgbClr val="E1FFFF"/>
                  </a:solidFill>
                  <a:round/>
                  <a:headEnd/>
                  <a:tailEnd/>
                </a:ln>
              </p:spPr>
              <p:txBody>
                <a:bodyPr wrap="none" anchor="ctr"/>
                <a:lstStyle/>
                <a:p>
                  <a:endParaRPr lang="en-IN" b="1"/>
                </a:p>
              </p:txBody>
            </p:sp>
            <p:sp>
              <p:nvSpPr>
                <p:cNvPr id="13072" name="Freeform 732"/>
                <p:cNvSpPr>
                  <a:spLocks noChangeArrowheads="1"/>
                </p:cNvSpPr>
                <p:nvPr/>
              </p:nvSpPr>
              <p:spPr bwMode="auto">
                <a:xfrm>
                  <a:off x="3577" y="1484"/>
                  <a:ext cx="338" cy="68"/>
                </a:xfrm>
                <a:custGeom>
                  <a:avLst/>
                  <a:gdLst>
                    <a:gd name="T0" fmla="*/ 0 w 342"/>
                    <a:gd name="T1" fmla="*/ 2 h 86"/>
                    <a:gd name="T2" fmla="*/ 4 w 342"/>
                    <a:gd name="T3" fmla="*/ 2 h 86"/>
                    <a:gd name="T4" fmla="*/ 10 w 342"/>
                    <a:gd name="T5" fmla="*/ 2 h 86"/>
                    <a:gd name="T6" fmla="*/ 18 w 342"/>
                    <a:gd name="T7" fmla="*/ 2 h 86"/>
                    <a:gd name="T8" fmla="*/ 20 w 342"/>
                    <a:gd name="T9" fmla="*/ 2 h 86"/>
                    <a:gd name="T10" fmla="*/ 26 w 342"/>
                    <a:gd name="T11" fmla="*/ 0 h 86"/>
                    <a:gd name="T12" fmla="*/ 243 w 342"/>
                    <a:gd name="T13" fmla="*/ 0 h 86"/>
                    <a:gd name="T14" fmla="*/ 243 w 342"/>
                    <a:gd name="T15" fmla="*/ 2 h 86"/>
                    <a:gd name="T16" fmla="*/ 249 w 342"/>
                    <a:gd name="T17" fmla="*/ 2 h 86"/>
                    <a:gd name="T18" fmla="*/ 255 w 342"/>
                    <a:gd name="T19" fmla="*/ 2 h 86"/>
                    <a:gd name="T20" fmla="*/ 263 w 342"/>
                    <a:gd name="T21" fmla="*/ 2 h 86"/>
                    <a:gd name="T22" fmla="*/ 264 w 342"/>
                    <a:gd name="T23" fmla="*/ 2 h 86"/>
                    <a:gd name="T24" fmla="*/ 1 w 342"/>
                    <a:gd name="T25" fmla="*/ 2 h 86"/>
                    <a:gd name="T26" fmla="*/ 0 w 342"/>
                    <a:gd name="T27" fmla="*/ 2 h 8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42"/>
                    <a:gd name="T43" fmla="*/ 0 h 86"/>
                    <a:gd name="T44" fmla="*/ 342 w 342"/>
                    <a:gd name="T45" fmla="*/ 86 h 8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42" h="86">
                      <a:moveTo>
                        <a:pt x="0" y="86"/>
                      </a:moveTo>
                      <a:lnTo>
                        <a:pt x="4" y="73"/>
                      </a:lnTo>
                      <a:lnTo>
                        <a:pt x="10" y="57"/>
                      </a:lnTo>
                      <a:lnTo>
                        <a:pt x="18" y="38"/>
                      </a:lnTo>
                      <a:lnTo>
                        <a:pt x="20" y="29"/>
                      </a:lnTo>
                      <a:lnTo>
                        <a:pt x="26" y="0"/>
                      </a:lnTo>
                      <a:lnTo>
                        <a:pt x="314" y="0"/>
                      </a:lnTo>
                      <a:lnTo>
                        <a:pt x="314" y="29"/>
                      </a:lnTo>
                      <a:lnTo>
                        <a:pt x="322" y="29"/>
                      </a:lnTo>
                      <a:lnTo>
                        <a:pt x="330" y="44"/>
                      </a:lnTo>
                      <a:lnTo>
                        <a:pt x="340" y="57"/>
                      </a:lnTo>
                      <a:lnTo>
                        <a:pt x="342" y="86"/>
                      </a:lnTo>
                      <a:lnTo>
                        <a:pt x="1" y="86"/>
                      </a:lnTo>
                      <a:lnTo>
                        <a:pt x="0" y="86"/>
                      </a:lnTo>
                      <a:close/>
                    </a:path>
                  </a:pathLst>
                </a:custGeom>
                <a:solidFill>
                  <a:srgbClr val="FFFAAA"/>
                </a:solidFill>
                <a:ln w="9360">
                  <a:solidFill>
                    <a:srgbClr val="FFFAAA"/>
                  </a:solidFill>
                  <a:round/>
                  <a:headEnd/>
                  <a:tailEnd/>
                </a:ln>
              </p:spPr>
              <p:txBody>
                <a:bodyPr wrap="none" anchor="ctr"/>
                <a:lstStyle/>
                <a:p>
                  <a:endParaRPr lang="en-IN" b="1"/>
                </a:p>
              </p:txBody>
            </p:sp>
            <p:sp>
              <p:nvSpPr>
                <p:cNvPr id="13073" name="Freeform 733"/>
                <p:cNvSpPr>
                  <a:spLocks noChangeArrowheads="1"/>
                </p:cNvSpPr>
                <p:nvPr/>
              </p:nvSpPr>
              <p:spPr bwMode="auto">
                <a:xfrm>
                  <a:off x="3947" y="1532"/>
                  <a:ext cx="0" cy="0"/>
                </a:xfrm>
                <a:custGeom>
                  <a:avLst/>
                  <a:gdLst>
                    <a:gd name="T0" fmla="*/ 0 w 3"/>
                    <a:gd name="T1" fmla="*/ 0 h 5"/>
                    <a:gd name="T2" fmla="*/ 0 w 3"/>
                    <a:gd name="T3" fmla="*/ 0 h 5"/>
                    <a:gd name="T4" fmla="*/ 0 w 3"/>
                    <a:gd name="T5" fmla="*/ 0 h 5"/>
                    <a:gd name="T6" fmla="*/ 0 w 3"/>
                    <a:gd name="T7" fmla="*/ 0 h 5"/>
                    <a:gd name="T8" fmla="*/ 0 60000 65536"/>
                    <a:gd name="T9" fmla="*/ 0 60000 65536"/>
                    <a:gd name="T10" fmla="*/ 0 60000 65536"/>
                    <a:gd name="T11" fmla="*/ 0 60000 65536"/>
                    <a:gd name="T12" fmla="*/ 0 w 3"/>
                    <a:gd name="T13" fmla="*/ 0 h 5"/>
                    <a:gd name="T14" fmla="*/ 3 w 3"/>
                    <a:gd name="T15" fmla="*/ 5 h 5"/>
                  </a:gdLst>
                  <a:ahLst/>
                  <a:cxnLst>
                    <a:cxn ang="T8">
                      <a:pos x="T0" y="T1"/>
                    </a:cxn>
                    <a:cxn ang="T9">
                      <a:pos x="T2" y="T3"/>
                    </a:cxn>
                    <a:cxn ang="T10">
                      <a:pos x="T4" y="T5"/>
                    </a:cxn>
                    <a:cxn ang="T11">
                      <a:pos x="T6" y="T7"/>
                    </a:cxn>
                  </a:cxnLst>
                  <a:rect l="T12" t="T13" r="T14" b="T15"/>
                  <a:pathLst>
                    <a:path w="3" h="5">
                      <a:moveTo>
                        <a:pt x="3" y="5"/>
                      </a:moveTo>
                      <a:lnTo>
                        <a:pt x="3" y="0"/>
                      </a:lnTo>
                      <a:lnTo>
                        <a:pt x="0" y="0"/>
                      </a:lnTo>
                      <a:lnTo>
                        <a:pt x="3" y="5"/>
                      </a:lnTo>
                      <a:close/>
                    </a:path>
                  </a:pathLst>
                </a:custGeom>
                <a:solidFill>
                  <a:srgbClr val="FFFAAA"/>
                </a:solidFill>
                <a:ln w="9360">
                  <a:solidFill>
                    <a:srgbClr val="FFFAAA"/>
                  </a:solidFill>
                  <a:round/>
                  <a:headEnd/>
                  <a:tailEnd/>
                </a:ln>
              </p:spPr>
              <p:txBody>
                <a:bodyPr wrap="none" anchor="ctr"/>
                <a:lstStyle/>
                <a:p>
                  <a:endParaRPr lang="en-IN" b="1"/>
                </a:p>
              </p:txBody>
            </p:sp>
            <p:sp>
              <p:nvSpPr>
                <p:cNvPr id="13074" name="Freeform 734"/>
                <p:cNvSpPr>
                  <a:spLocks noChangeArrowheads="1"/>
                </p:cNvSpPr>
                <p:nvPr/>
              </p:nvSpPr>
              <p:spPr bwMode="auto">
                <a:xfrm>
                  <a:off x="2057" y="1507"/>
                  <a:ext cx="10" cy="20"/>
                </a:xfrm>
                <a:custGeom>
                  <a:avLst/>
                  <a:gdLst>
                    <a:gd name="T0" fmla="*/ 1 w 14"/>
                    <a:gd name="T1" fmla="*/ 1 h 29"/>
                    <a:gd name="T2" fmla="*/ 0 w 14"/>
                    <a:gd name="T3" fmla="*/ 1 h 29"/>
                    <a:gd name="T4" fmla="*/ 0 w 14"/>
                    <a:gd name="T5" fmla="*/ 0 h 29"/>
                    <a:gd name="T6" fmla="*/ 1 w 14"/>
                    <a:gd name="T7" fmla="*/ 0 h 29"/>
                    <a:gd name="T8" fmla="*/ 1 w 14"/>
                    <a:gd name="T9" fmla="*/ 1 h 29"/>
                    <a:gd name="T10" fmla="*/ 1 w 14"/>
                    <a:gd name="T11" fmla="*/ 1 h 29"/>
                    <a:gd name="T12" fmla="*/ 0 60000 65536"/>
                    <a:gd name="T13" fmla="*/ 0 60000 65536"/>
                    <a:gd name="T14" fmla="*/ 0 60000 65536"/>
                    <a:gd name="T15" fmla="*/ 0 60000 65536"/>
                    <a:gd name="T16" fmla="*/ 0 60000 65536"/>
                    <a:gd name="T17" fmla="*/ 0 60000 65536"/>
                    <a:gd name="T18" fmla="*/ 0 w 14"/>
                    <a:gd name="T19" fmla="*/ 0 h 29"/>
                    <a:gd name="T20" fmla="*/ 14 w 14"/>
                    <a:gd name="T21" fmla="*/ 29 h 29"/>
                  </a:gdLst>
                  <a:ahLst/>
                  <a:cxnLst>
                    <a:cxn ang="T12">
                      <a:pos x="T0" y="T1"/>
                    </a:cxn>
                    <a:cxn ang="T13">
                      <a:pos x="T2" y="T3"/>
                    </a:cxn>
                    <a:cxn ang="T14">
                      <a:pos x="T4" y="T5"/>
                    </a:cxn>
                    <a:cxn ang="T15">
                      <a:pos x="T6" y="T7"/>
                    </a:cxn>
                    <a:cxn ang="T16">
                      <a:pos x="T8" y="T9"/>
                    </a:cxn>
                    <a:cxn ang="T17">
                      <a:pos x="T10" y="T11"/>
                    </a:cxn>
                  </a:cxnLst>
                  <a:rect l="T18" t="T19" r="T20" b="T21"/>
                  <a:pathLst>
                    <a:path w="14" h="29">
                      <a:moveTo>
                        <a:pt x="9" y="29"/>
                      </a:moveTo>
                      <a:lnTo>
                        <a:pt x="0" y="29"/>
                      </a:lnTo>
                      <a:lnTo>
                        <a:pt x="0" y="0"/>
                      </a:lnTo>
                      <a:lnTo>
                        <a:pt x="14" y="0"/>
                      </a:lnTo>
                      <a:lnTo>
                        <a:pt x="8" y="29"/>
                      </a:lnTo>
                      <a:lnTo>
                        <a:pt x="9" y="29"/>
                      </a:lnTo>
                      <a:close/>
                    </a:path>
                  </a:pathLst>
                </a:custGeom>
                <a:solidFill>
                  <a:srgbClr val="FFFAAA"/>
                </a:solidFill>
                <a:ln w="9360">
                  <a:solidFill>
                    <a:srgbClr val="FFFAAA"/>
                  </a:solidFill>
                  <a:round/>
                  <a:headEnd/>
                  <a:tailEnd/>
                </a:ln>
              </p:spPr>
              <p:txBody>
                <a:bodyPr wrap="none" anchor="ctr"/>
                <a:lstStyle/>
                <a:p>
                  <a:endParaRPr lang="en-IN" b="1"/>
                </a:p>
              </p:txBody>
            </p:sp>
            <p:sp>
              <p:nvSpPr>
                <p:cNvPr id="13075" name="Freeform 735"/>
                <p:cNvSpPr>
                  <a:spLocks noChangeArrowheads="1"/>
                </p:cNvSpPr>
                <p:nvPr/>
              </p:nvSpPr>
              <p:spPr bwMode="auto">
                <a:xfrm>
                  <a:off x="2074" y="1484"/>
                  <a:ext cx="0" cy="15"/>
                </a:xfrm>
                <a:custGeom>
                  <a:avLst/>
                  <a:gdLst>
                    <a:gd name="T0" fmla="*/ 0 w 2"/>
                    <a:gd name="T1" fmla="*/ 1 h 23"/>
                    <a:gd name="T2" fmla="*/ 0 w 2"/>
                    <a:gd name="T3" fmla="*/ 0 h 23"/>
                    <a:gd name="T4" fmla="*/ 0 w 2"/>
                    <a:gd name="T5" fmla="*/ 0 h 23"/>
                    <a:gd name="T6" fmla="*/ 0 w 2"/>
                    <a:gd name="T7" fmla="*/ 1 h 23"/>
                    <a:gd name="T8" fmla="*/ 0 60000 65536"/>
                    <a:gd name="T9" fmla="*/ 0 60000 65536"/>
                    <a:gd name="T10" fmla="*/ 0 60000 65536"/>
                    <a:gd name="T11" fmla="*/ 0 60000 65536"/>
                    <a:gd name="T12" fmla="*/ 0 w 2"/>
                    <a:gd name="T13" fmla="*/ 0 h 23"/>
                    <a:gd name="T14" fmla="*/ 0 w 2"/>
                    <a:gd name="T15" fmla="*/ 23 h 23"/>
                  </a:gdLst>
                  <a:ahLst/>
                  <a:cxnLst>
                    <a:cxn ang="T8">
                      <a:pos x="T0" y="T1"/>
                    </a:cxn>
                    <a:cxn ang="T9">
                      <a:pos x="T2" y="T3"/>
                    </a:cxn>
                    <a:cxn ang="T10">
                      <a:pos x="T4" y="T5"/>
                    </a:cxn>
                    <a:cxn ang="T11">
                      <a:pos x="T6" y="T7"/>
                    </a:cxn>
                  </a:cxnLst>
                  <a:rect l="T12" t="T13" r="T14" b="T15"/>
                  <a:pathLst>
                    <a:path w="2" h="23">
                      <a:moveTo>
                        <a:pt x="0" y="23"/>
                      </a:moveTo>
                      <a:lnTo>
                        <a:pt x="0" y="0"/>
                      </a:lnTo>
                      <a:lnTo>
                        <a:pt x="2" y="0"/>
                      </a:lnTo>
                      <a:lnTo>
                        <a:pt x="0" y="23"/>
                      </a:lnTo>
                      <a:close/>
                    </a:path>
                  </a:pathLst>
                </a:custGeom>
                <a:solidFill>
                  <a:srgbClr val="FFFAAA"/>
                </a:solidFill>
                <a:ln w="9360">
                  <a:solidFill>
                    <a:srgbClr val="FFFAAA"/>
                  </a:solidFill>
                  <a:round/>
                  <a:headEnd/>
                  <a:tailEnd/>
                </a:ln>
              </p:spPr>
              <p:txBody>
                <a:bodyPr wrap="none" anchor="ctr"/>
                <a:lstStyle/>
                <a:p>
                  <a:endParaRPr lang="en-IN" b="1"/>
                </a:p>
              </p:txBody>
            </p:sp>
            <p:sp>
              <p:nvSpPr>
                <p:cNvPr id="13076" name="Freeform 736"/>
                <p:cNvSpPr>
                  <a:spLocks noChangeArrowheads="1"/>
                </p:cNvSpPr>
                <p:nvPr/>
              </p:nvSpPr>
              <p:spPr bwMode="auto">
                <a:xfrm>
                  <a:off x="3599" y="1484"/>
                  <a:ext cx="310" cy="68"/>
                </a:xfrm>
                <a:custGeom>
                  <a:avLst/>
                  <a:gdLst>
                    <a:gd name="T0" fmla="*/ 1 w 314"/>
                    <a:gd name="T1" fmla="*/ 2 h 87"/>
                    <a:gd name="T2" fmla="*/ 11 w 314"/>
                    <a:gd name="T3" fmla="*/ 2 h 87"/>
                    <a:gd name="T4" fmla="*/ 11 w 314"/>
                    <a:gd name="T5" fmla="*/ 2 h 87"/>
                    <a:gd name="T6" fmla="*/ 18 w 314"/>
                    <a:gd name="T7" fmla="*/ 2 h 87"/>
                    <a:gd name="T8" fmla="*/ 23 w 314"/>
                    <a:gd name="T9" fmla="*/ 0 h 87"/>
                    <a:gd name="T10" fmla="*/ 220 w 314"/>
                    <a:gd name="T11" fmla="*/ 0 h 87"/>
                    <a:gd name="T12" fmla="*/ 220 w 314"/>
                    <a:gd name="T13" fmla="*/ 2 h 87"/>
                    <a:gd name="T14" fmla="*/ 223 w 314"/>
                    <a:gd name="T15" fmla="*/ 2 h 87"/>
                    <a:gd name="T16" fmla="*/ 231 w 314"/>
                    <a:gd name="T17" fmla="*/ 2 h 87"/>
                    <a:gd name="T18" fmla="*/ 235 w 314"/>
                    <a:gd name="T19" fmla="*/ 2 h 87"/>
                    <a:gd name="T20" fmla="*/ 237 w 314"/>
                    <a:gd name="T21" fmla="*/ 2 h 87"/>
                    <a:gd name="T22" fmla="*/ 0 w 314"/>
                    <a:gd name="T23" fmla="*/ 2 h 87"/>
                    <a:gd name="T24" fmla="*/ 1 w 314"/>
                    <a:gd name="T25" fmla="*/ 2 h 8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4"/>
                    <a:gd name="T40" fmla="*/ 0 h 87"/>
                    <a:gd name="T41" fmla="*/ 314 w 314"/>
                    <a:gd name="T42" fmla="*/ 87 h 8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4" h="87">
                      <a:moveTo>
                        <a:pt x="1" y="87"/>
                      </a:moveTo>
                      <a:lnTo>
                        <a:pt x="11" y="60"/>
                      </a:lnTo>
                      <a:lnTo>
                        <a:pt x="11" y="58"/>
                      </a:lnTo>
                      <a:lnTo>
                        <a:pt x="18" y="29"/>
                      </a:lnTo>
                      <a:lnTo>
                        <a:pt x="23" y="0"/>
                      </a:lnTo>
                      <a:lnTo>
                        <a:pt x="291" y="0"/>
                      </a:lnTo>
                      <a:lnTo>
                        <a:pt x="291" y="29"/>
                      </a:lnTo>
                      <a:lnTo>
                        <a:pt x="295" y="29"/>
                      </a:lnTo>
                      <a:lnTo>
                        <a:pt x="306" y="49"/>
                      </a:lnTo>
                      <a:lnTo>
                        <a:pt x="311" y="58"/>
                      </a:lnTo>
                      <a:lnTo>
                        <a:pt x="314" y="87"/>
                      </a:lnTo>
                      <a:lnTo>
                        <a:pt x="0" y="87"/>
                      </a:lnTo>
                      <a:lnTo>
                        <a:pt x="1" y="87"/>
                      </a:lnTo>
                      <a:close/>
                    </a:path>
                  </a:pathLst>
                </a:custGeom>
                <a:solidFill>
                  <a:srgbClr val="FFE878"/>
                </a:solidFill>
                <a:ln w="9360">
                  <a:solidFill>
                    <a:srgbClr val="FFE878"/>
                  </a:solidFill>
                  <a:round/>
                  <a:headEnd/>
                  <a:tailEnd/>
                </a:ln>
              </p:spPr>
              <p:txBody>
                <a:bodyPr wrap="none" anchor="ctr"/>
                <a:lstStyle/>
                <a:p>
                  <a:endParaRPr lang="en-IN" b="1"/>
                </a:p>
              </p:txBody>
            </p:sp>
            <p:sp>
              <p:nvSpPr>
                <p:cNvPr id="13077" name="Freeform 737"/>
                <p:cNvSpPr>
                  <a:spLocks noChangeArrowheads="1"/>
                </p:cNvSpPr>
                <p:nvPr/>
              </p:nvSpPr>
              <p:spPr bwMode="auto">
                <a:xfrm>
                  <a:off x="2057" y="1507"/>
                  <a:ext cx="5" cy="20"/>
                </a:xfrm>
                <a:custGeom>
                  <a:avLst/>
                  <a:gdLst>
                    <a:gd name="T0" fmla="*/ 1 w 9"/>
                    <a:gd name="T1" fmla="*/ 1 h 29"/>
                    <a:gd name="T2" fmla="*/ 0 w 9"/>
                    <a:gd name="T3" fmla="*/ 1 h 29"/>
                    <a:gd name="T4" fmla="*/ 0 w 9"/>
                    <a:gd name="T5" fmla="*/ 0 h 29"/>
                    <a:gd name="T6" fmla="*/ 1 w 9"/>
                    <a:gd name="T7" fmla="*/ 0 h 29"/>
                    <a:gd name="T8" fmla="*/ 1 w 9"/>
                    <a:gd name="T9" fmla="*/ 1 h 29"/>
                    <a:gd name="T10" fmla="*/ 0 60000 65536"/>
                    <a:gd name="T11" fmla="*/ 0 60000 65536"/>
                    <a:gd name="T12" fmla="*/ 0 60000 65536"/>
                    <a:gd name="T13" fmla="*/ 0 60000 65536"/>
                    <a:gd name="T14" fmla="*/ 0 60000 65536"/>
                    <a:gd name="T15" fmla="*/ 0 w 9"/>
                    <a:gd name="T16" fmla="*/ 0 h 29"/>
                    <a:gd name="T17" fmla="*/ 9 w 9"/>
                    <a:gd name="T18" fmla="*/ 29 h 29"/>
                  </a:gdLst>
                  <a:ahLst/>
                  <a:cxnLst>
                    <a:cxn ang="T10">
                      <a:pos x="T0" y="T1"/>
                    </a:cxn>
                    <a:cxn ang="T11">
                      <a:pos x="T2" y="T3"/>
                    </a:cxn>
                    <a:cxn ang="T12">
                      <a:pos x="T4" y="T5"/>
                    </a:cxn>
                    <a:cxn ang="T13">
                      <a:pos x="T6" y="T7"/>
                    </a:cxn>
                    <a:cxn ang="T14">
                      <a:pos x="T8" y="T9"/>
                    </a:cxn>
                  </a:cxnLst>
                  <a:rect l="T15" t="T16" r="T17" b="T18"/>
                  <a:pathLst>
                    <a:path w="9" h="29">
                      <a:moveTo>
                        <a:pt x="6" y="29"/>
                      </a:moveTo>
                      <a:lnTo>
                        <a:pt x="0" y="29"/>
                      </a:lnTo>
                      <a:lnTo>
                        <a:pt x="0" y="0"/>
                      </a:lnTo>
                      <a:lnTo>
                        <a:pt x="9" y="0"/>
                      </a:lnTo>
                      <a:lnTo>
                        <a:pt x="6" y="29"/>
                      </a:lnTo>
                      <a:close/>
                    </a:path>
                  </a:pathLst>
                </a:custGeom>
                <a:solidFill>
                  <a:srgbClr val="FFE878"/>
                </a:solidFill>
                <a:ln w="9360">
                  <a:solidFill>
                    <a:srgbClr val="FFE878"/>
                  </a:solidFill>
                  <a:round/>
                  <a:headEnd/>
                  <a:tailEnd/>
                </a:ln>
              </p:spPr>
              <p:txBody>
                <a:bodyPr wrap="none" anchor="ctr"/>
                <a:lstStyle/>
                <a:p>
                  <a:endParaRPr lang="en-IN" b="1"/>
                </a:p>
              </p:txBody>
            </p:sp>
            <p:sp>
              <p:nvSpPr>
                <p:cNvPr id="13078" name="Freeform 738"/>
                <p:cNvSpPr>
                  <a:spLocks noChangeArrowheads="1"/>
                </p:cNvSpPr>
                <p:nvPr/>
              </p:nvSpPr>
              <p:spPr bwMode="auto">
                <a:xfrm>
                  <a:off x="3626" y="1484"/>
                  <a:ext cx="277" cy="68"/>
                </a:xfrm>
                <a:custGeom>
                  <a:avLst/>
                  <a:gdLst>
                    <a:gd name="T0" fmla="*/ 2 w 281"/>
                    <a:gd name="T1" fmla="*/ 2 h 87"/>
                    <a:gd name="T2" fmla="*/ 5 w 281"/>
                    <a:gd name="T3" fmla="*/ 2 h 87"/>
                    <a:gd name="T4" fmla="*/ 12 w 281"/>
                    <a:gd name="T5" fmla="*/ 2 h 87"/>
                    <a:gd name="T6" fmla="*/ 15 w 281"/>
                    <a:gd name="T7" fmla="*/ 2 h 87"/>
                    <a:gd name="T8" fmla="*/ 27 w 281"/>
                    <a:gd name="T9" fmla="*/ 0 h 87"/>
                    <a:gd name="T10" fmla="*/ 191 w 281"/>
                    <a:gd name="T11" fmla="*/ 0 h 87"/>
                    <a:gd name="T12" fmla="*/ 191 w 281"/>
                    <a:gd name="T13" fmla="*/ 2 h 87"/>
                    <a:gd name="T14" fmla="*/ 191 w 281"/>
                    <a:gd name="T15" fmla="*/ 2 h 87"/>
                    <a:gd name="T16" fmla="*/ 191 w 281"/>
                    <a:gd name="T17" fmla="*/ 2 h 87"/>
                    <a:gd name="T18" fmla="*/ 201 w 281"/>
                    <a:gd name="T19" fmla="*/ 2 h 87"/>
                    <a:gd name="T20" fmla="*/ 203 w 281"/>
                    <a:gd name="T21" fmla="*/ 2 h 87"/>
                    <a:gd name="T22" fmla="*/ 205 w 281"/>
                    <a:gd name="T23" fmla="*/ 2 h 87"/>
                    <a:gd name="T24" fmla="*/ 0 w 281"/>
                    <a:gd name="T25" fmla="*/ 2 h 87"/>
                    <a:gd name="T26" fmla="*/ 2 w 281"/>
                    <a:gd name="T27" fmla="*/ 2 h 8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81"/>
                    <a:gd name="T43" fmla="*/ 0 h 87"/>
                    <a:gd name="T44" fmla="*/ 281 w 281"/>
                    <a:gd name="T45" fmla="*/ 87 h 8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81" h="87">
                      <a:moveTo>
                        <a:pt x="2" y="86"/>
                      </a:moveTo>
                      <a:lnTo>
                        <a:pt x="5" y="57"/>
                      </a:lnTo>
                      <a:lnTo>
                        <a:pt x="12" y="38"/>
                      </a:lnTo>
                      <a:lnTo>
                        <a:pt x="15" y="29"/>
                      </a:lnTo>
                      <a:lnTo>
                        <a:pt x="27" y="0"/>
                      </a:lnTo>
                      <a:lnTo>
                        <a:pt x="263" y="0"/>
                      </a:lnTo>
                      <a:lnTo>
                        <a:pt x="263" y="16"/>
                      </a:lnTo>
                      <a:lnTo>
                        <a:pt x="262" y="29"/>
                      </a:lnTo>
                      <a:lnTo>
                        <a:pt x="263" y="30"/>
                      </a:lnTo>
                      <a:lnTo>
                        <a:pt x="276" y="58"/>
                      </a:lnTo>
                      <a:lnTo>
                        <a:pt x="278" y="62"/>
                      </a:lnTo>
                      <a:lnTo>
                        <a:pt x="281" y="87"/>
                      </a:lnTo>
                      <a:lnTo>
                        <a:pt x="0" y="87"/>
                      </a:lnTo>
                      <a:lnTo>
                        <a:pt x="2" y="86"/>
                      </a:lnTo>
                      <a:close/>
                    </a:path>
                  </a:pathLst>
                </a:custGeom>
                <a:solidFill>
                  <a:srgbClr val="FFC03C"/>
                </a:solidFill>
                <a:ln w="9360">
                  <a:solidFill>
                    <a:srgbClr val="FFC03C"/>
                  </a:solidFill>
                  <a:round/>
                  <a:headEnd/>
                  <a:tailEnd/>
                </a:ln>
              </p:spPr>
              <p:txBody>
                <a:bodyPr wrap="none" anchor="ctr"/>
                <a:lstStyle/>
                <a:p>
                  <a:endParaRPr lang="en-IN" b="1"/>
                </a:p>
              </p:txBody>
            </p:sp>
            <p:sp>
              <p:nvSpPr>
                <p:cNvPr id="13079" name="Freeform 739"/>
                <p:cNvSpPr>
                  <a:spLocks noChangeArrowheads="1"/>
                </p:cNvSpPr>
                <p:nvPr/>
              </p:nvSpPr>
              <p:spPr bwMode="auto">
                <a:xfrm>
                  <a:off x="2057" y="1516"/>
                  <a:ext cx="0" cy="12"/>
                </a:xfrm>
                <a:custGeom>
                  <a:avLst/>
                  <a:gdLst>
                    <a:gd name="T0" fmla="*/ 0 w 2"/>
                    <a:gd name="T1" fmla="*/ 1 h 19"/>
                    <a:gd name="T2" fmla="*/ 0 w 2"/>
                    <a:gd name="T3" fmla="*/ 1 h 19"/>
                    <a:gd name="T4" fmla="*/ 0 w 2"/>
                    <a:gd name="T5" fmla="*/ 0 h 19"/>
                    <a:gd name="T6" fmla="*/ 0 w 2"/>
                    <a:gd name="T7" fmla="*/ 1 h 19"/>
                    <a:gd name="T8" fmla="*/ 0 60000 65536"/>
                    <a:gd name="T9" fmla="*/ 0 60000 65536"/>
                    <a:gd name="T10" fmla="*/ 0 60000 65536"/>
                    <a:gd name="T11" fmla="*/ 0 60000 65536"/>
                    <a:gd name="T12" fmla="*/ 0 w 2"/>
                    <a:gd name="T13" fmla="*/ 0 h 19"/>
                    <a:gd name="T14" fmla="*/ 0 w 2"/>
                    <a:gd name="T15" fmla="*/ 19 h 19"/>
                  </a:gdLst>
                  <a:ahLst/>
                  <a:cxnLst>
                    <a:cxn ang="T8">
                      <a:pos x="T0" y="T1"/>
                    </a:cxn>
                    <a:cxn ang="T9">
                      <a:pos x="T2" y="T3"/>
                    </a:cxn>
                    <a:cxn ang="T10">
                      <a:pos x="T4" y="T5"/>
                    </a:cxn>
                    <a:cxn ang="T11">
                      <a:pos x="T6" y="T7"/>
                    </a:cxn>
                  </a:cxnLst>
                  <a:rect l="T12" t="T13" r="T14" b="T15"/>
                  <a:pathLst>
                    <a:path w="2" h="19">
                      <a:moveTo>
                        <a:pt x="2" y="19"/>
                      </a:moveTo>
                      <a:lnTo>
                        <a:pt x="0" y="19"/>
                      </a:lnTo>
                      <a:lnTo>
                        <a:pt x="0" y="0"/>
                      </a:lnTo>
                      <a:lnTo>
                        <a:pt x="2" y="19"/>
                      </a:lnTo>
                      <a:close/>
                    </a:path>
                  </a:pathLst>
                </a:custGeom>
                <a:solidFill>
                  <a:srgbClr val="FFC03C"/>
                </a:solidFill>
                <a:ln w="9360">
                  <a:solidFill>
                    <a:srgbClr val="FFC03C"/>
                  </a:solidFill>
                  <a:round/>
                  <a:headEnd/>
                  <a:tailEnd/>
                </a:ln>
              </p:spPr>
              <p:txBody>
                <a:bodyPr wrap="none" anchor="ctr"/>
                <a:lstStyle/>
                <a:p>
                  <a:endParaRPr lang="en-IN" b="1"/>
                </a:p>
              </p:txBody>
            </p:sp>
            <p:sp>
              <p:nvSpPr>
                <p:cNvPr id="13080" name="Freeform 740"/>
                <p:cNvSpPr>
                  <a:spLocks noChangeArrowheads="1"/>
                </p:cNvSpPr>
                <p:nvPr/>
              </p:nvSpPr>
              <p:spPr bwMode="auto">
                <a:xfrm>
                  <a:off x="3667" y="1484"/>
                  <a:ext cx="229" cy="68"/>
                </a:xfrm>
                <a:custGeom>
                  <a:avLst/>
                  <a:gdLst>
                    <a:gd name="T0" fmla="*/ 0 w 233"/>
                    <a:gd name="T1" fmla="*/ 2 h 87"/>
                    <a:gd name="T2" fmla="*/ 1 w 233"/>
                    <a:gd name="T3" fmla="*/ 2 h 87"/>
                    <a:gd name="T4" fmla="*/ 9 w 233"/>
                    <a:gd name="T5" fmla="*/ 2 h 87"/>
                    <a:gd name="T6" fmla="*/ 17 w 233"/>
                    <a:gd name="T7" fmla="*/ 2 h 87"/>
                    <a:gd name="T8" fmla="*/ 21 w 233"/>
                    <a:gd name="T9" fmla="*/ 2 h 87"/>
                    <a:gd name="T10" fmla="*/ 27 w 233"/>
                    <a:gd name="T11" fmla="*/ 0 h 87"/>
                    <a:gd name="T12" fmla="*/ 146 w 233"/>
                    <a:gd name="T13" fmla="*/ 0 h 87"/>
                    <a:gd name="T14" fmla="*/ 146 w 233"/>
                    <a:gd name="T15" fmla="*/ 2 h 87"/>
                    <a:gd name="T16" fmla="*/ 152 w 233"/>
                    <a:gd name="T17" fmla="*/ 2 h 87"/>
                    <a:gd name="T18" fmla="*/ 154 w 233"/>
                    <a:gd name="T19" fmla="*/ 2 h 87"/>
                    <a:gd name="T20" fmla="*/ 158 w 233"/>
                    <a:gd name="T21" fmla="*/ 2 h 87"/>
                    <a:gd name="T22" fmla="*/ 1 w 233"/>
                    <a:gd name="T23" fmla="*/ 2 h 87"/>
                    <a:gd name="T24" fmla="*/ 0 w 233"/>
                    <a:gd name="T25" fmla="*/ 2 h 8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33"/>
                    <a:gd name="T40" fmla="*/ 0 h 87"/>
                    <a:gd name="T41" fmla="*/ 233 w 233"/>
                    <a:gd name="T42" fmla="*/ 87 h 8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33" h="87">
                      <a:moveTo>
                        <a:pt x="0" y="86"/>
                      </a:moveTo>
                      <a:lnTo>
                        <a:pt x="1" y="82"/>
                      </a:lnTo>
                      <a:lnTo>
                        <a:pt x="9" y="57"/>
                      </a:lnTo>
                      <a:lnTo>
                        <a:pt x="17" y="38"/>
                      </a:lnTo>
                      <a:lnTo>
                        <a:pt x="21" y="29"/>
                      </a:lnTo>
                      <a:lnTo>
                        <a:pt x="27" y="0"/>
                      </a:lnTo>
                      <a:lnTo>
                        <a:pt x="217" y="0"/>
                      </a:lnTo>
                      <a:lnTo>
                        <a:pt x="216" y="29"/>
                      </a:lnTo>
                      <a:lnTo>
                        <a:pt x="225" y="52"/>
                      </a:lnTo>
                      <a:lnTo>
                        <a:pt x="227" y="58"/>
                      </a:lnTo>
                      <a:lnTo>
                        <a:pt x="233" y="87"/>
                      </a:lnTo>
                      <a:lnTo>
                        <a:pt x="1" y="87"/>
                      </a:lnTo>
                      <a:lnTo>
                        <a:pt x="0" y="86"/>
                      </a:lnTo>
                      <a:close/>
                    </a:path>
                  </a:pathLst>
                </a:custGeom>
                <a:solidFill>
                  <a:srgbClr val="FFA000"/>
                </a:solidFill>
                <a:ln w="9360">
                  <a:solidFill>
                    <a:srgbClr val="FFA000"/>
                  </a:solidFill>
                  <a:round/>
                  <a:headEnd/>
                  <a:tailEnd/>
                </a:ln>
              </p:spPr>
              <p:txBody>
                <a:bodyPr wrap="none" anchor="ctr"/>
                <a:lstStyle/>
                <a:p>
                  <a:endParaRPr lang="en-IN" b="1"/>
                </a:p>
              </p:txBody>
            </p:sp>
            <p:sp>
              <p:nvSpPr>
                <p:cNvPr id="13081" name="Freeform 741"/>
                <p:cNvSpPr>
                  <a:spLocks noChangeArrowheads="1"/>
                </p:cNvSpPr>
                <p:nvPr/>
              </p:nvSpPr>
              <p:spPr bwMode="auto">
                <a:xfrm>
                  <a:off x="3716" y="1484"/>
                  <a:ext cx="160" cy="68"/>
                </a:xfrm>
                <a:custGeom>
                  <a:avLst/>
                  <a:gdLst>
                    <a:gd name="T0" fmla="*/ 2 w 164"/>
                    <a:gd name="T1" fmla="*/ 2 h 87"/>
                    <a:gd name="T2" fmla="*/ 6 w 164"/>
                    <a:gd name="T3" fmla="*/ 2 h 87"/>
                    <a:gd name="T4" fmla="*/ 11 w 164"/>
                    <a:gd name="T5" fmla="*/ 2 h 87"/>
                    <a:gd name="T6" fmla="*/ 17 w 164"/>
                    <a:gd name="T7" fmla="*/ 2 h 87"/>
                    <a:gd name="T8" fmla="*/ 20 w 164"/>
                    <a:gd name="T9" fmla="*/ 2 h 87"/>
                    <a:gd name="T10" fmla="*/ 20 w 164"/>
                    <a:gd name="T11" fmla="*/ 0 h 87"/>
                    <a:gd name="T12" fmla="*/ 93 w 164"/>
                    <a:gd name="T13" fmla="*/ 0 h 87"/>
                    <a:gd name="T14" fmla="*/ 92 w 164"/>
                    <a:gd name="T15" fmla="*/ 2 h 87"/>
                    <a:gd name="T16" fmla="*/ 92 w 164"/>
                    <a:gd name="T17" fmla="*/ 2 h 87"/>
                    <a:gd name="T18" fmla="*/ 92 w 164"/>
                    <a:gd name="T19" fmla="*/ 2 h 87"/>
                    <a:gd name="T20" fmla="*/ 93 w 164"/>
                    <a:gd name="T21" fmla="*/ 2 h 87"/>
                    <a:gd name="T22" fmla="*/ 95 w 164"/>
                    <a:gd name="T23" fmla="*/ 2 h 87"/>
                    <a:gd name="T24" fmla="*/ 0 w 164"/>
                    <a:gd name="T25" fmla="*/ 2 h 87"/>
                    <a:gd name="T26" fmla="*/ 2 w 164"/>
                    <a:gd name="T27" fmla="*/ 2 h 8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4"/>
                    <a:gd name="T43" fmla="*/ 0 h 87"/>
                    <a:gd name="T44" fmla="*/ 164 w 164"/>
                    <a:gd name="T45" fmla="*/ 87 h 8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4" h="87">
                      <a:moveTo>
                        <a:pt x="2" y="86"/>
                      </a:moveTo>
                      <a:lnTo>
                        <a:pt x="6" y="57"/>
                      </a:lnTo>
                      <a:lnTo>
                        <a:pt x="11" y="42"/>
                      </a:lnTo>
                      <a:lnTo>
                        <a:pt x="17" y="29"/>
                      </a:lnTo>
                      <a:lnTo>
                        <a:pt x="26" y="7"/>
                      </a:lnTo>
                      <a:lnTo>
                        <a:pt x="32" y="0"/>
                      </a:lnTo>
                      <a:lnTo>
                        <a:pt x="161" y="0"/>
                      </a:lnTo>
                      <a:lnTo>
                        <a:pt x="159" y="25"/>
                      </a:lnTo>
                      <a:lnTo>
                        <a:pt x="158" y="29"/>
                      </a:lnTo>
                      <a:lnTo>
                        <a:pt x="159" y="33"/>
                      </a:lnTo>
                      <a:lnTo>
                        <a:pt x="161" y="58"/>
                      </a:lnTo>
                      <a:lnTo>
                        <a:pt x="164" y="87"/>
                      </a:lnTo>
                      <a:lnTo>
                        <a:pt x="0" y="87"/>
                      </a:lnTo>
                      <a:lnTo>
                        <a:pt x="2" y="86"/>
                      </a:lnTo>
                      <a:close/>
                    </a:path>
                  </a:pathLst>
                </a:custGeom>
                <a:solidFill>
                  <a:srgbClr val="FF6000"/>
                </a:solidFill>
                <a:ln w="9360">
                  <a:solidFill>
                    <a:srgbClr val="FF6000"/>
                  </a:solidFill>
                  <a:round/>
                  <a:headEnd/>
                  <a:tailEnd/>
                </a:ln>
              </p:spPr>
              <p:txBody>
                <a:bodyPr wrap="none" anchor="ctr"/>
                <a:lstStyle/>
                <a:p>
                  <a:endParaRPr lang="en-IN" b="1"/>
                </a:p>
              </p:txBody>
            </p:sp>
            <p:sp>
              <p:nvSpPr>
                <p:cNvPr id="13082" name="Freeform 742"/>
                <p:cNvSpPr>
                  <a:spLocks noChangeArrowheads="1"/>
                </p:cNvSpPr>
                <p:nvPr/>
              </p:nvSpPr>
              <p:spPr bwMode="auto">
                <a:xfrm>
                  <a:off x="2087" y="1411"/>
                  <a:ext cx="1799" cy="68"/>
                </a:xfrm>
                <a:custGeom>
                  <a:avLst/>
                  <a:gdLst>
                    <a:gd name="T0" fmla="*/ 15 w 1804"/>
                    <a:gd name="T1" fmla="*/ 2 h 87"/>
                    <a:gd name="T2" fmla="*/ 1695 w 1804"/>
                    <a:gd name="T3" fmla="*/ 2 h 87"/>
                    <a:gd name="T4" fmla="*/ 1695 w 1804"/>
                    <a:gd name="T5" fmla="*/ 0 h 87"/>
                    <a:gd name="T6" fmla="*/ 0 w 1804"/>
                    <a:gd name="T7" fmla="*/ 0 h 87"/>
                    <a:gd name="T8" fmla="*/ 0 w 1804"/>
                    <a:gd name="T9" fmla="*/ 2 h 87"/>
                    <a:gd name="T10" fmla="*/ 15 w 1804"/>
                    <a:gd name="T11" fmla="*/ 2 h 87"/>
                    <a:gd name="T12" fmla="*/ 0 60000 65536"/>
                    <a:gd name="T13" fmla="*/ 0 60000 65536"/>
                    <a:gd name="T14" fmla="*/ 0 60000 65536"/>
                    <a:gd name="T15" fmla="*/ 0 60000 65536"/>
                    <a:gd name="T16" fmla="*/ 0 60000 65536"/>
                    <a:gd name="T17" fmla="*/ 0 60000 65536"/>
                    <a:gd name="T18" fmla="*/ 0 w 1804"/>
                    <a:gd name="T19" fmla="*/ 0 h 87"/>
                    <a:gd name="T20" fmla="*/ 1804 w 1804"/>
                    <a:gd name="T21" fmla="*/ 87 h 87"/>
                  </a:gdLst>
                  <a:ahLst/>
                  <a:cxnLst>
                    <a:cxn ang="T12">
                      <a:pos x="T0" y="T1"/>
                    </a:cxn>
                    <a:cxn ang="T13">
                      <a:pos x="T2" y="T3"/>
                    </a:cxn>
                    <a:cxn ang="T14">
                      <a:pos x="T4" y="T5"/>
                    </a:cxn>
                    <a:cxn ang="T15">
                      <a:pos x="T6" y="T7"/>
                    </a:cxn>
                    <a:cxn ang="T16">
                      <a:pos x="T8" y="T9"/>
                    </a:cxn>
                    <a:cxn ang="T17">
                      <a:pos x="T10" y="T11"/>
                    </a:cxn>
                  </a:cxnLst>
                  <a:rect l="T18" t="T19" r="T20" b="T21"/>
                  <a:pathLst>
                    <a:path w="1804" h="87">
                      <a:moveTo>
                        <a:pt x="15" y="87"/>
                      </a:moveTo>
                      <a:lnTo>
                        <a:pt x="1804" y="87"/>
                      </a:lnTo>
                      <a:lnTo>
                        <a:pt x="1804" y="0"/>
                      </a:lnTo>
                      <a:lnTo>
                        <a:pt x="0" y="0"/>
                      </a:lnTo>
                      <a:lnTo>
                        <a:pt x="0" y="87"/>
                      </a:lnTo>
                      <a:lnTo>
                        <a:pt x="15" y="87"/>
                      </a:lnTo>
                      <a:close/>
                    </a:path>
                  </a:pathLst>
                </a:custGeom>
                <a:solidFill>
                  <a:srgbClr val="1464D2"/>
                </a:solidFill>
                <a:ln w="9360">
                  <a:solidFill>
                    <a:srgbClr val="1464D2"/>
                  </a:solidFill>
                  <a:round/>
                  <a:headEnd/>
                  <a:tailEnd/>
                </a:ln>
              </p:spPr>
              <p:txBody>
                <a:bodyPr wrap="none" anchor="ctr"/>
                <a:lstStyle/>
                <a:p>
                  <a:endParaRPr lang="en-IN" b="1"/>
                </a:p>
              </p:txBody>
            </p:sp>
            <p:sp>
              <p:nvSpPr>
                <p:cNvPr id="13083" name="Freeform 743"/>
                <p:cNvSpPr>
                  <a:spLocks noChangeArrowheads="1"/>
                </p:cNvSpPr>
                <p:nvPr/>
              </p:nvSpPr>
              <p:spPr bwMode="auto">
                <a:xfrm>
                  <a:off x="4204" y="1435"/>
                  <a:ext cx="156" cy="44"/>
                </a:xfrm>
                <a:custGeom>
                  <a:avLst/>
                  <a:gdLst>
                    <a:gd name="T0" fmla="*/ 13 w 160"/>
                    <a:gd name="T1" fmla="*/ 2 h 58"/>
                    <a:gd name="T2" fmla="*/ 91 w 160"/>
                    <a:gd name="T3" fmla="*/ 2 h 58"/>
                    <a:gd name="T4" fmla="*/ 91 w 160"/>
                    <a:gd name="T5" fmla="*/ 2 h 58"/>
                    <a:gd name="T6" fmla="*/ 84 w 160"/>
                    <a:gd name="T7" fmla="*/ 2 h 58"/>
                    <a:gd name="T8" fmla="*/ 84 w 160"/>
                    <a:gd name="T9" fmla="*/ 0 h 58"/>
                    <a:gd name="T10" fmla="*/ 49 w 160"/>
                    <a:gd name="T11" fmla="*/ 0 h 58"/>
                    <a:gd name="T12" fmla="*/ 49 w 160"/>
                    <a:gd name="T13" fmla="*/ 2 h 58"/>
                    <a:gd name="T14" fmla="*/ 20 w 160"/>
                    <a:gd name="T15" fmla="*/ 2 h 58"/>
                    <a:gd name="T16" fmla="*/ 20 w 160"/>
                    <a:gd name="T17" fmla="*/ 0 h 58"/>
                    <a:gd name="T18" fmla="*/ 14 w 160"/>
                    <a:gd name="T19" fmla="*/ 0 h 58"/>
                    <a:gd name="T20" fmla="*/ 14 w 160"/>
                    <a:gd name="T21" fmla="*/ 2 h 58"/>
                    <a:gd name="T22" fmla="*/ 0 w 160"/>
                    <a:gd name="T23" fmla="*/ 2 h 58"/>
                    <a:gd name="T24" fmla="*/ 0 w 160"/>
                    <a:gd name="T25" fmla="*/ 2 h 58"/>
                    <a:gd name="T26" fmla="*/ 13 w 160"/>
                    <a:gd name="T27" fmla="*/ 2 h 5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0"/>
                    <a:gd name="T43" fmla="*/ 0 h 58"/>
                    <a:gd name="T44" fmla="*/ 160 w 160"/>
                    <a:gd name="T45" fmla="*/ 58 h 5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0" h="58">
                      <a:moveTo>
                        <a:pt x="13" y="58"/>
                      </a:moveTo>
                      <a:lnTo>
                        <a:pt x="160" y="58"/>
                      </a:lnTo>
                      <a:lnTo>
                        <a:pt x="160" y="29"/>
                      </a:lnTo>
                      <a:lnTo>
                        <a:pt x="146" y="29"/>
                      </a:lnTo>
                      <a:lnTo>
                        <a:pt x="146" y="0"/>
                      </a:lnTo>
                      <a:lnTo>
                        <a:pt x="87" y="0"/>
                      </a:lnTo>
                      <a:lnTo>
                        <a:pt x="87" y="29"/>
                      </a:lnTo>
                      <a:lnTo>
                        <a:pt x="28" y="29"/>
                      </a:lnTo>
                      <a:lnTo>
                        <a:pt x="28" y="0"/>
                      </a:lnTo>
                      <a:lnTo>
                        <a:pt x="14" y="0"/>
                      </a:lnTo>
                      <a:lnTo>
                        <a:pt x="14" y="29"/>
                      </a:lnTo>
                      <a:lnTo>
                        <a:pt x="0" y="29"/>
                      </a:lnTo>
                      <a:lnTo>
                        <a:pt x="0" y="58"/>
                      </a:lnTo>
                      <a:lnTo>
                        <a:pt x="13" y="58"/>
                      </a:lnTo>
                      <a:close/>
                    </a:path>
                  </a:pathLst>
                </a:custGeom>
                <a:solidFill>
                  <a:srgbClr val="1464D2"/>
                </a:solidFill>
                <a:ln w="9360">
                  <a:solidFill>
                    <a:srgbClr val="1464D2"/>
                  </a:solidFill>
                  <a:round/>
                  <a:headEnd/>
                  <a:tailEnd/>
                </a:ln>
              </p:spPr>
              <p:txBody>
                <a:bodyPr wrap="none" anchor="ctr"/>
                <a:lstStyle/>
                <a:p>
                  <a:endParaRPr lang="en-IN" b="1"/>
                </a:p>
              </p:txBody>
            </p:sp>
            <p:sp>
              <p:nvSpPr>
                <p:cNvPr id="13084" name="Rectangle 744"/>
                <p:cNvSpPr>
                  <a:spLocks noChangeArrowheads="1"/>
                </p:cNvSpPr>
                <p:nvPr/>
              </p:nvSpPr>
              <p:spPr bwMode="auto">
                <a:xfrm>
                  <a:off x="4409" y="1411"/>
                  <a:ext cx="10" cy="21"/>
                </a:xfrm>
                <a:prstGeom prst="rect">
                  <a:avLst/>
                </a:prstGeom>
                <a:solidFill>
                  <a:srgbClr val="1464D2"/>
                </a:solidFill>
                <a:ln w="9360">
                  <a:solidFill>
                    <a:srgbClr val="1464D2"/>
                  </a:solidFill>
                  <a:miter lim="800000"/>
                  <a:headEnd/>
                  <a:tailEnd/>
                </a:ln>
              </p:spPr>
              <p:txBody>
                <a:bodyPr wrap="none" anchor="ctr"/>
                <a:lstStyle/>
                <a:p>
                  <a:endParaRPr lang="en-US" b="1">
                    <a:solidFill>
                      <a:srgbClr val="0000CC"/>
                    </a:solidFill>
                    <a:latin typeface="Constantia" pitchFamily="18" charset="0"/>
                  </a:endParaRPr>
                </a:p>
              </p:txBody>
            </p:sp>
            <p:sp>
              <p:nvSpPr>
                <p:cNvPr id="13085" name="Freeform 745"/>
                <p:cNvSpPr>
                  <a:spLocks noChangeArrowheads="1"/>
                </p:cNvSpPr>
                <p:nvPr/>
              </p:nvSpPr>
              <p:spPr bwMode="auto">
                <a:xfrm>
                  <a:off x="2087" y="1411"/>
                  <a:ext cx="342" cy="68"/>
                </a:xfrm>
                <a:custGeom>
                  <a:avLst/>
                  <a:gdLst>
                    <a:gd name="T0" fmla="*/ 242 w 346"/>
                    <a:gd name="T1" fmla="*/ 2 h 87"/>
                    <a:gd name="T2" fmla="*/ 253 w 346"/>
                    <a:gd name="T3" fmla="*/ 2 h 87"/>
                    <a:gd name="T4" fmla="*/ 263 w 346"/>
                    <a:gd name="T5" fmla="*/ 2 h 87"/>
                    <a:gd name="T6" fmla="*/ 268 w 346"/>
                    <a:gd name="T7" fmla="*/ 2 h 87"/>
                    <a:gd name="T8" fmla="*/ 0 w 346"/>
                    <a:gd name="T9" fmla="*/ 2 h 87"/>
                    <a:gd name="T10" fmla="*/ 0 w 346"/>
                    <a:gd name="T11" fmla="*/ 0 h 87"/>
                    <a:gd name="T12" fmla="*/ 62 w 346"/>
                    <a:gd name="T13" fmla="*/ 0 h 87"/>
                    <a:gd name="T14" fmla="*/ 67 w 346"/>
                    <a:gd name="T15" fmla="*/ 2 h 87"/>
                    <a:gd name="T16" fmla="*/ 82 w 346"/>
                    <a:gd name="T17" fmla="*/ 2 h 87"/>
                    <a:gd name="T18" fmla="*/ 96 w 346"/>
                    <a:gd name="T19" fmla="*/ 2 h 87"/>
                    <a:gd name="T20" fmla="*/ 97 w 346"/>
                    <a:gd name="T21" fmla="*/ 0 h 87"/>
                    <a:gd name="T22" fmla="*/ 200 w 346"/>
                    <a:gd name="T23" fmla="*/ 0 h 87"/>
                    <a:gd name="T24" fmla="*/ 198 w 346"/>
                    <a:gd name="T25" fmla="*/ 2 h 87"/>
                    <a:gd name="T26" fmla="*/ 204 w 346"/>
                    <a:gd name="T27" fmla="*/ 2 h 87"/>
                    <a:gd name="T28" fmla="*/ 213 w 346"/>
                    <a:gd name="T29" fmla="*/ 2 h 87"/>
                    <a:gd name="T30" fmla="*/ 226 w 346"/>
                    <a:gd name="T31" fmla="*/ 2 h 87"/>
                    <a:gd name="T32" fmla="*/ 234 w 346"/>
                    <a:gd name="T33" fmla="*/ 2 h 87"/>
                    <a:gd name="T34" fmla="*/ 241 w 346"/>
                    <a:gd name="T35" fmla="*/ 2 h 87"/>
                    <a:gd name="T36" fmla="*/ 242 w 346"/>
                    <a:gd name="T37" fmla="*/ 2 h 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6"/>
                    <a:gd name="T58" fmla="*/ 0 h 87"/>
                    <a:gd name="T59" fmla="*/ 346 w 346"/>
                    <a:gd name="T60" fmla="*/ 87 h 8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6" h="87">
                      <a:moveTo>
                        <a:pt x="311" y="71"/>
                      </a:moveTo>
                      <a:lnTo>
                        <a:pt x="326" y="87"/>
                      </a:lnTo>
                      <a:lnTo>
                        <a:pt x="340" y="86"/>
                      </a:lnTo>
                      <a:lnTo>
                        <a:pt x="346" y="87"/>
                      </a:lnTo>
                      <a:lnTo>
                        <a:pt x="0" y="87"/>
                      </a:lnTo>
                      <a:lnTo>
                        <a:pt x="0" y="0"/>
                      </a:lnTo>
                      <a:lnTo>
                        <a:pt x="83" y="0"/>
                      </a:lnTo>
                      <a:lnTo>
                        <a:pt x="89" y="14"/>
                      </a:lnTo>
                      <a:lnTo>
                        <a:pt x="104" y="29"/>
                      </a:lnTo>
                      <a:lnTo>
                        <a:pt x="118" y="4"/>
                      </a:lnTo>
                      <a:lnTo>
                        <a:pt x="119" y="0"/>
                      </a:lnTo>
                      <a:lnTo>
                        <a:pt x="260" y="0"/>
                      </a:lnTo>
                      <a:lnTo>
                        <a:pt x="257" y="30"/>
                      </a:lnTo>
                      <a:lnTo>
                        <a:pt x="266" y="39"/>
                      </a:lnTo>
                      <a:lnTo>
                        <a:pt x="280" y="41"/>
                      </a:lnTo>
                      <a:lnTo>
                        <a:pt x="294" y="46"/>
                      </a:lnTo>
                      <a:lnTo>
                        <a:pt x="303" y="58"/>
                      </a:lnTo>
                      <a:lnTo>
                        <a:pt x="310" y="71"/>
                      </a:lnTo>
                      <a:lnTo>
                        <a:pt x="311" y="71"/>
                      </a:lnTo>
                      <a:close/>
                    </a:path>
                  </a:pathLst>
                </a:custGeom>
                <a:solidFill>
                  <a:srgbClr val="2882F0"/>
                </a:solidFill>
                <a:ln w="9360">
                  <a:solidFill>
                    <a:srgbClr val="2882F0"/>
                  </a:solidFill>
                  <a:round/>
                  <a:headEnd/>
                  <a:tailEnd/>
                </a:ln>
              </p:spPr>
              <p:txBody>
                <a:bodyPr wrap="none" anchor="ctr"/>
                <a:lstStyle/>
                <a:p>
                  <a:endParaRPr lang="en-IN" b="1"/>
                </a:p>
              </p:txBody>
            </p:sp>
            <p:sp>
              <p:nvSpPr>
                <p:cNvPr id="13086" name="Freeform 746"/>
                <p:cNvSpPr>
                  <a:spLocks noChangeArrowheads="1"/>
                </p:cNvSpPr>
                <p:nvPr/>
              </p:nvSpPr>
              <p:spPr bwMode="auto">
                <a:xfrm>
                  <a:off x="3128" y="1411"/>
                  <a:ext cx="756" cy="68"/>
                </a:xfrm>
                <a:custGeom>
                  <a:avLst/>
                  <a:gdLst>
                    <a:gd name="T0" fmla="*/ 3 w 760"/>
                    <a:gd name="T1" fmla="*/ 2 h 87"/>
                    <a:gd name="T2" fmla="*/ 9 w 760"/>
                    <a:gd name="T3" fmla="*/ 2 h 87"/>
                    <a:gd name="T4" fmla="*/ 23 w 760"/>
                    <a:gd name="T5" fmla="*/ 2 h 87"/>
                    <a:gd name="T6" fmla="*/ 37 w 760"/>
                    <a:gd name="T7" fmla="*/ 2 h 87"/>
                    <a:gd name="T8" fmla="*/ 52 w 760"/>
                    <a:gd name="T9" fmla="*/ 2 h 87"/>
                    <a:gd name="T10" fmla="*/ 66 w 760"/>
                    <a:gd name="T11" fmla="*/ 2 h 87"/>
                    <a:gd name="T12" fmla="*/ 81 w 760"/>
                    <a:gd name="T13" fmla="*/ 2 h 87"/>
                    <a:gd name="T14" fmla="*/ 95 w 760"/>
                    <a:gd name="T15" fmla="*/ 2 h 87"/>
                    <a:gd name="T16" fmla="*/ 95 w 760"/>
                    <a:gd name="T17" fmla="*/ 2 h 87"/>
                    <a:gd name="T18" fmla="*/ 98 w 760"/>
                    <a:gd name="T19" fmla="*/ 2 h 87"/>
                    <a:gd name="T20" fmla="*/ 105 w 760"/>
                    <a:gd name="T21" fmla="*/ 2 h 87"/>
                    <a:gd name="T22" fmla="*/ 118 w 760"/>
                    <a:gd name="T23" fmla="*/ 2 h 87"/>
                    <a:gd name="T24" fmla="*/ 133 w 760"/>
                    <a:gd name="T25" fmla="*/ 2 h 87"/>
                    <a:gd name="T26" fmla="*/ 135 w 760"/>
                    <a:gd name="T27" fmla="*/ 0 h 87"/>
                    <a:gd name="T28" fmla="*/ 671 w 760"/>
                    <a:gd name="T29" fmla="*/ 0 h 87"/>
                    <a:gd name="T30" fmla="*/ 671 w 760"/>
                    <a:gd name="T31" fmla="*/ 2 h 87"/>
                    <a:gd name="T32" fmla="*/ 0 w 760"/>
                    <a:gd name="T33" fmla="*/ 2 h 87"/>
                    <a:gd name="T34" fmla="*/ 3 w 760"/>
                    <a:gd name="T35" fmla="*/ 2 h 8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60"/>
                    <a:gd name="T55" fmla="*/ 0 h 87"/>
                    <a:gd name="T56" fmla="*/ 760 w 760"/>
                    <a:gd name="T57" fmla="*/ 87 h 8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60" h="87">
                      <a:moveTo>
                        <a:pt x="3" y="87"/>
                      </a:moveTo>
                      <a:lnTo>
                        <a:pt x="9" y="83"/>
                      </a:lnTo>
                      <a:lnTo>
                        <a:pt x="23" y="80"/>
                      </a:lnTo>
                      <a:lnTo>
                        <a:pt x="37" y="78"/>
                      </a:lnTo>
                      <a:lnTo>
                        <a:pt x="52" y="76"/>
                      </a:lnTo>
                      <a:lnTo>
                        <a:pt x="66" y="63"/>
                      </a:lnTo>
                      <a:lnTo>
                        <a:pt x="81" y="52"/>
                      </a:lnTo>
                      <a:lnTo>
                        <a:pt x="95" y="43"/>
                      </a:lnTo>
                      <a:lnTo>
                        <a:pt x="109" y="36"/>
                      </a:lnTo>
                      <a:lnTo>
                        <a:pt x="118" y="29"/>
                      </a:lnTo>
                      <a:lnTo>
                        <a:pt x="125" y="24"/>
                      </a:lnTo>
                      <a:lnTo>
                        <a:pt x="139" y="18"/>
                      </a:lnTo>
                      <a:lnTo>
                        <a:pt x="154" y="2"/>
                      </a:lnTo>
                      <a:lnTo>
                        <a:pt x="156" y="0"/>
                      </a:lnTo>
                      <a:lnTo>
                        <a:pt x="760" y="0"/>
                      </a:lnTo>
                      <a:lnTo>
                        <a:pt x="760" y="87"/>
                      </a:lnTo>
                      <a:lnTo>
                        <a:pt x="0" y="87"/>
                      </a:lnTo>
                      <a:lnTo>
                        <a:pt x="3" y="87"/>
                      </a:lnTo>
                      <a:close/>
                    </a:path>
                  </a:pathLst>
                </a:custGeom>
                <a:solidFill>
                  <a:srgbClr val="2882F0"/>
                </a:solidFill>
                <a:ln w="9360">
                  <a:solidFill>
                    <a:srgbClr val="2882F0"/>
                  </a:solidFill>
                  <a:round/>
                  <a:headEnd/>
                  <a:tailEnd/>
                </a:ln>
              </p:spPr>
              <p:txBody>
                <a:bodyPr wrap="none" anchor="ctr"/>
                <a:lstStyle/>
                <a:p>
                  <a:endParaRPr lang="en-IN" b="1"/>
                </a:p>
              </p:txBody>
            </p:sp>
            <p:sp>
              <p:nvSpPr>
                <p:cNvPr id="13087" name="Freeform 747"/>
                <p:cNvSpPr>
                  <a:spLocks noChangeArrowheads="1"/>
                </p:cNvSpPr>
                <p:nvPr/>
              </p:nvSpPr>
              <p:spPr bwMode="auto">
                <a:xfrm>
                  <a:off x="4202" y="1436"/>
                  <a:ext cx="160" cy="44"/>
                </a:xfrm>
                <a:custGeom>
                  <a:avLst/>
                  <a:gdLst>
                    <a:gd name="T0" fmla="*/ 15 w 164"/>
                    <a:gd name="T1" fmla="*/ 2 h 58"/>
                    <a:gd name="T2" fmla="*/ 15 w 164"/>
                    <a:gd name="T3" fmla="*/ 2 h 58"/>
                    <a:gd name="T4" fmla="*/ 0 w 164"/>
                    <a:gd name="T5" fmla="*/ 2 h 58"/>
                    <a:gd name="T6" fmla="*/ 0 w 164"/>
                    <a:gd name="T7" fmla="*/ 2 h 58"/>
                    <a:gd name="T8" fmla="*/ 95 w 164"/>
                    <a:gd name="T9" fmla="*/ 2 h 58"/>
                    <a:gd name="T10" fmla="*/ 95 w 164"/>
                    <a:gd name="T11" fmla="*/ 2 h 58"/>
                    <a:gd name="T12" fmla="*/ 87 w 164"/>
                    <a:gd name="T13" fmla="*/ 2 h 58"/>
                    <a:gd name="T14" fmla="*/ 87 w 164"/>
                    <a:gd name="T15" fmla="*/ 0 h 58"/>
                    <a:gd name="T16" fmla="*/ 52 w 164"/>
                    <a:gd name="T17" fmla="*/ 0 h 58"/>
                    <a:gd name="T18" fmla="*/ 52 w 164"/>
                    <a:gd name="T19" fmla="*/ 2 h 58"/>
                    <a:gd name="T20" fmla="*/ 20 w 164"/>
                    <a:gd name="T21" fmla="*/ 2 h 58"/>
                    <a:gd name="T22" fmla="*/ 20 w 164"/>
                    <a:gd name="T23" fmla="*/ 2 h 58"/>
                    <a:gd name="T24" fmla="*/ 17 w 164"/>
                    <a:gd name="T25" fmla="*/ 2 h 58"/>
                    <a:gd name="T26" fmla="*/ 15 w 164"/>
                    <a:gd name="T27" fmla="*/ 2 h 5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4"/>
                    <a:gd name="T43" fmla="*/ 0 h 58"/>
                    <a:gd name="T44" fmla="*/ 164 w 164"/>
                    <a:gd name="T45" fmla="*/ 58 h 5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4" h="58">
                      <a:moveTo>
                        <a:pt x="15" y="17"/>
                      </a:moveTo>
                      <a:lnTo>
                        <a:pt x="15" y="29"/>
                      </a:lnTo>
                      <a:lnTo>
                        <a:pt x="0" y="29"/>
                      </a:lnTo>
                      <a:lnTo>
                        <a:pt x="0" y="58"/>
                      </a:lnTo>
                      <a:lnTo>
                        <a:pt x="164" y="58"/>
                      </a:lnTo>
                      <a:lnTo>
                        <a:pt x="164" y="29"/>
                      </a:lnTo>
                      <a:lnTo>
                        <a:pt x="149" y="29"/>
                      </a:lnTo>
                      <a:lnTo>
                        <a:pt x="149" y="0"/>
                      </a:lnTo>
                      <a:lnTo>
                        <a:pt x="90" y="0"/>
                      </a:lnTo>
                      <a:lnTo>
                        <a:pt x="90" y="29"/>
                      </a:lnTo>
                      <a:lnTo>
                        <a:pt x="32" y="29"/>
                      </a:lnTo>
                      <a:lnTo>
                        <a:pt x="32" y="17"/>
                      </a:lnTo>
                      <a:lnTo>
                        <a:pt x="17" y="17"/>
                      </a:lnTo>
                      <a:lnTo>
                        <a:pt x="15" y="17"/>
                      </a:lnTo>
                      <a:close/>
                    </a:path>
                  </a:pathLst>
                </a:custGeom>
                <a:solidFill>
                  <a:srgbClr val="2882F0"/>
                </a:solidFill>
                <a:ln w="9360">
                  <a:solidFill>
                    <a:srgbClr val="2882F0"/>
                  </a:solidFill>
                  <a:round/>
                  <a:headEnd/>
                  <a:tailEnd/>
                </a:ln>
              </p:spPr>
              <p:txBody>
                <a:bodyPr wrap="none" anchor="ctr"/>
                <a:lstStyle/>
                <a:p>
                  <a:endParaRPr lang="en-IN" b="1"/>
                </a:p>
              </p:txBody>
            </p:sp>
            <p:sp>
              <p:nvSpPr>
                <p:cNvPr id="13088" name="Rectangle 748"/>
                <p:cNvSpPr>
                  <a:spLocks noChangeArrowheads="1"/>
                </p:cNvSpPr>
                <p:nvPr/>
              </p:nvSpPr>
              <p:spPr bwMode="auto">
                <a:xfrm>
                  <a:off x="4409" y="1411"/>
                  <a:ext cx="10" cy="21"/>
                </a:xfrm>
                <a:prstGeom prst="rect">
                  <a:avLst/>
                </a:prstGeom>
                <a:solidFill>
                  <a:srgbClr val="2882F0"/>
                </a:solidFill>
                <a:ln w="9360">
                  <a:solidFill>
                    <a:srgbClr val="2882F0"/>
                  </a:solidFill>
                  <a:miter lim="800000"/>
                  <a:headEnd/>
                  <a:tailEnd/>
                </a:ln>
              </p:spPr>
              <p:txBody>
                <a:bodyPr wrap="none" anchor="ctr"/>
                <a:lstStyle/>
                <a:p>
                  <a:endParaRPr lang="en-US" b="1">
                    <a:solidFill>
                      <a:srgbClr val="0000CC"/>
                    </a:solidFill>
                    <a:latin typeface="Constantia" pitchFamily="18" charset="0"/>
                  </a:endParaRPr>
                </a:p>
              </p:txBody>
            </p:sp>
            <p:sp>
              <p:nvSpPr>
                <p:cNvPr id="13089" name="Freeform 749"/>
                <p:cNvSpPr>
                  <a:spLocks noChangeArrowheads="1"/>
                </p:cNvSpPr>
                <p:nvPr/>
              </p:nvSpPr>
              <p:spPr bwMode="auto">
                <a:xfrm>
                  <a:off x="2089" y="1412"/>
                  <a:ext cx="74" cy="69"/>
                </a:xfrm>
                <a:custGeom>
                  <a:avLst/>
                  <a:gdLst>
                    <a:gd name="T0" fmla="*/ 13 w 78"/>
                    <a:gd name="T1" fmla="*/ 2 h 87"/>
                    <a:gd name="T2" fmla="*/ 16 w 78"/>
                    <a:gd name="T3" fmla="*/ 2 h 87"/>
                    <a:gd name="T4" fmla="*/ 19 w 78"/>
                    <a:gd name="T5" fmla="*/ 2 h 87"/>
                    <a:gd name="T6" fmla="*/ 22 w 78"/>
                    <a:gd name="T7" fmla="*/ 2 h 87"/>
                    <a:gd name="T8" fmla="*/ 23 w 78"/>
                    <a:gd name="T9" fmla="*/ 2 h 87"/>
                    <a:gd name="T10" fmla="*/ 24 w 78"/>
                    <a:gd name="T11" fmla="*/ 2 h 87"/>
                    <a:gd name="T12" fmla="*/ 25 w 78"/>
                    <a:gd name="T13" fmla="*/ 2 h 87"/>
                    <a:gd name="T14" fmla="*/ 23 w 78"/>
                    <a:gd name="T15" fmla="*/ 2 h 87"/>
                    <a:gd name="T16" fmla="*/ 22 w 78"/>
                    <a:gd name="T17" fmla="*/ 2 h 87"/>
                    <a:gd name="T18" fmla="*/ 0 w 78"/>
                    <a:gd name="T19" fmla="*/ 2 h 87"/>
                    <a:gd name="T20" fmla="*/ 0 w 78"/>
                    <a:gd name="T21" fmla="*/ 0 h 87"/>
                    <a:gd name="T22" fmla="*/ 11 w 78"/>
                    <a:gd name="T23" fmla="*/ 0 h 87"/>
                    <a:gd name="T24" fmla="*/ 9 w 78"/>
                    <a:gd name="T25" fmla="*/ 2 h 87"/>
                    <a:gd name="T26" fmla="*/ 9 w 78"/>
                    <a:gd name="T27" fmla="*/ 2 h 87"/>
                    <a:gd name="T28" fmla="*/ 9 w 78"/>
                    <a:gd name="T29" fmla="*/ 2 h 87"/>
                    <a:gd name="T30" fmla="*/ 10 w 78"/>
                    <a:gd name="T31" fmla="*/ 2 h 87"/>
                    <a:gd name="T32" fmla="*/ 13 w 78"/>
                    <a:gd name="T33" fmla="*/ 2 h 87"/>
                    <a:gd name="T34" fmla="*/ 13 w 78"/>
                    <a:gd name="T35" fmla="*/ 2 h 8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8"/>
                    <a:gd name="T55" fmla="*/ 0 h 87"/>
                    <a:gd name="T56" fmla="*/ 78 w 78"/>
                    <a:gd name="T57" fmla="*/ 87 h 8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8" h="87">
                      <a:moveTo>
                        <a:pt x="43" y="68"/>
                      </a:moveTo>
                      <a:lnTo>
                        <a:pt x="50" y="58"/>
                      </a:lnTo>
                      <a:lnTo>
                        <a:pt x="58" y="45"/>
                      </a:lnTo>
                      <a:lnTo>
                        <a:pt x="69" y="29"/>
                      </a:lnTo>
                      <a:lnTo>
                        <a:pt x="73" y="19"/>
                      </a:lnTo>
                      <a:lnTo>
                        <a:pt x="76" y="29"/>
                      </a:lnTo>
                      <a:lnTo>
                        <a:pt x="78" y="58"/>
                      </a:lnTo>
                      <a:lnTo>
                        <a:pt x="73" y="68"/>
                      </a:lnTo>
                      <a:lnTo>
                        <a:pt x="68" y="87"/>
                      </a:lnTo>
                      <a:lnTo>
                        <a:pt x="0" y="87"/>
                      </a:lnTo>
                      <a:lnTo>
                        <a:pt x="0" y="0"/>
                      </a:lnTo>
                      <a:lnTo>
                        <a:pt x="36" y="0"/>
                      </a:lnTo>
                      <a:lnTo>
                        <a:pt x="30" y="22"/>
                      </a:lnTo>
                      <a:lnTo>
                        <a:pt x="28" y="30"/>
                      </a:lnTo>
                      <a:lnTo>
                        <a:pt x="30" y="41"/>
                      </a:lnTo>
                      <a:lnTo>
                        <a:pt x="33" y="59"/>
                      </a:lnTo>
                      <a:lnTo>
                        <a:pt x="44" y="69"/>
                      </a:lnTo>
                      <a:lnTo>
                        <a:pt x="43" y="68"/>
                      </a:lnTo>
                      <a:close/>
                    </a:path>
                  </a:pathLst>
                </a:custGeom>
                <a:solidFill>
                  <a:srgbClr val="50A5F5"/>
                </a:solidFill>
                <a:ln w="9360">
                  <a:solidFill>
                    <a:srgbClr val="50A5F5"/>
                  </a:solidFill>
                  <a:round/>
                  <a:headEnd/>
                  <a:tailEnd/>
                </a:ln>
              </p:spPr>
              <p:txBody>
                <a:bodyPr wrap="none" anchor="ctr"/>
                <a:lstStyle/>
                <a:p>
                  <a:endParaRPr lang="en-IN" b="1"/>
                </a:p>
              </p:txBody>
            </p:sp>
            <p:sp>
              <p:nvSpPr>
                <p:cNvPr id="13090" name="Freeform 750"/>
                <p:cNvSpPr>
                  <a:spLocks noChangeArrowheads="1"/>
                </p:cNvSpPr>
                <p:nvPr/>
              </p:nvSpPr>
              <p:spPr bwMode="auto">
                <a:xfrm>
                  <a:off x="3381" y="1411"/>
                  <a:ext cx="506" cy="68"/>
                </a:xfrm>
                <a:custGeom>
                  <a:avLst/>
                  <a:gdLst>
                    <a:gd name="T0" fmla="*/ 0 w 510"/>
                    <a:gd name="T1" fmla="*/ 2 h 87"/>
                    <a:gd name="T2" fmla="*/ 8 w 510"/>
                    <a:gd name="T3" fmla="*/ 2 h 87"/>
                    <a:gd name="T4" fmla="*/ 10 w 510"/>
                    <a:gd name="T5" fmla="*/ 2 h 87"/>
                    <a:gd name="T6" fmla="*/ 12 w 510"/>
                    <a:gd name="T7" fmla="*/ 2 h 87"/>
                    <a:gd name="T8" fmla="*/ 22 w 510"/>
                    <a:gd name="T9" fmla="*/ 2 h 87"/>
                    <a:gd name="T10" fmla="*/ 30 w 510"/>
                    <a:gd name="T11" fmla="*/ 0 h 87"/>
                    <a:gd name="T12" fmla="*/ 427 w 510"/>
                    <a:gd name="T13" fmla="*/ 0 h 87"/>
                    <a:gd name="T14" fmla="*/ 427 w 510"/>
                    <a:gd name="T15" fmla="*/ 2 h 87"/>
                    <a:gd name="T16" fmla="*/ 0 w 510"/>
                    <a:gd name="T17" fmla="*/ 2 h 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10"/>
                    <a:gd name="T28" fmla="*/ 0 h 87"/>
                    <a:gd name="T29" fmla="*/ 510 w 510"/>
                    <a:gd name="T30" fmla="*/ 87 h 8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10" h="87">
                      <a:moveTo>
                        <a:pt x="0" y="87"/>
                      </a:moveTo>
                      <a:lnTo>
                        <a:pt x="8" y="75"/>
                      </a:lnTo>
                      <a:lnTo>
                        <a:pt x="10" y="58"/>
                      </a:lnTo>
                      <a:lnTo>
                        <a:pt x="12" y="29"/>
                      </a:lnTo>
                      <a:lnTo>
                        <a:pt x="22" y="13"/>
                      </a:lnTo>
                      <a:lnTo>
                        <a:pt x="30" y="0"/>
                      </a:lnTo>
                      <a:lnTo>
                        <a:pt x="510" y="0"/>
                      </a:lnTo>
                      <a:lnTo>
                        <a:pt x="510" y="87"/>
                      </a:lnTo>
                      <a:lnTo>
                        <a:pt x="0" y="87"/>
                      </a:lnTo>
                      <a:close/>
                    </a:path>
                  </a:pathLst>
                </a:custGeom>
                <a:solidFill>
                  <a:srgbClr val="50A5F5"/>
                </a:solidFill>
                <a:ln w="9360">
                  <a:solidFill>
                    <a:srgbClr val="50A5F5"/>
                  </a:solidFill>
                  <a:round/>
                  <a:headEnd/>
                  <a:tailEnd/>
                </a:ln>
              </p:spPr>
              <p:txBody>
                <a:bodyPr wrap="none" anchor="ctr"/>
                <a:lstStyle/>
                <a:p>
                  <a:endParaRPr lang="en-IN" b="1"/>
                </a:p>
              </p:txBody>
            </p:sp>
            <p:sp>
              <p:nvSpPr>
                <p:cNvPr id="13091" name="Freeform 751"/>
                <p:cNvSpPr>
                  <a:spLocks noChangeArrowheads="1"/>
                </p:cNvSpPr>
                <p:nvPr/>
              </p:nvSpPr>
              <p:spPr bwMode="auto">
                <a:xfrm>
                  <a:off x="4201" y="1436"/>
                  <a:ext cx="159" cy="44"/>
                </a:xfrm>
                <a:custGeom>
                  <a:avLst/>
                  <a:gdLst>
                    <a:gd name="T0" fmla="*/ 0 w 163"/>
                    <a:gd name="T1" fmla="*/ 2 h 58"/>
                    <a:gd name="T2" fmla="*/ 0 w 163"/>
                    <a:gd name="T3" fmla="*/ 2 h 58"/>
                    <a:gd name="T4" fmla="*/ 94 w 163"/>
                    <a:gd name="T5" fmla="*/ 2 h 58"/>
                    <a:gd name="T6" fmla="*/ 94 w 163"/>
                    <a:gd name="T7" fmla="*/ 2 h 58"/>
                    <a:gd name="T8" fmla="*/ 93 w 163"/>
                    <a:gd name="T9" fmla="*/ 2 h 58"/>
                    <a:gd name="T10" fmla="*/ 87 w 163"/>
                    <a:gd name="T11" fmla="*/ 2 h 58"/>
                    <a:gd name="T12" fmla="*/ 87 w 163"/>
                    <a:gd name="T13" fmla="*/ 0 h 58"/>
                    <a:gd name="T14" fmla="*/ 69 w 163"/>
                    <a:gd name="T15" fmla="*/ 0 h 58"/>
                    <a:gd name="T16" fmla="*/ 68 w 163"/>
                    <a:gd name="T17" fmla="*/ 2 h 58"/>
                    <a:gd name="T18" fmla="*/ 59 w 163"/>
                    <a:gd name="T19" fmla="*/ 2 h 58"/>
                    <a:gd name="T20" fmla="*/ 52 w 163"/>
                    <a:gd name="T21" fmla="*/ 2 h 58"/>
                    <a:gd name="T22" fmla="*/ 52 w 163"/>
                    <a:gd name="T23" fmla="*/ 2 h 58"/>
                    <a:gd name="T24" fmla="*/ 20 w 163"/>
                    <a:gd name="T25" fmla="*/ 2 h 58"/>
                    <a:gd name="T26" fmla="*/ 20 w 163"/>
                    <a:gd name="T27" fmla="*/ 2 h 58"/>
                    <a:gd name="T28" fmla="*/ 20 w 163"/>
                    <a:gd name="T29" fmla="*/ 2 h 58"/>
                    <a:gd name="T30" fmla="*/ 17 w 163"/>
                    <a:gd name="T31" fmla="*/ 2 h 58"/>
                    <a:gd name="T32" fmla="*/ 3 w 163"/>
                    <a:gd name="T33" fmla="*/ 2 h 58"/>
                    <a:gd name="T34" fmla="*/ 0 w 163"/>
                    <a:gd name="T35" fmla="*/ 2 h 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63"/>
                    <a:gd name="T55" fmla="*/ 0 h 58"/>
                    <a:gd name="T56" fmla="*/ 163 w 163"/>
                    <a:gd name="T57" fmla="*/ 58 h 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63" h="58">
                      <a:moveTo>
                        <a:pt x="0" y="57"/>
                      </a:moveTo>
                      <a:lnTo>
                        <a:pt x="0" y="58"/>
                      </a:lnTo>
                      <a:lnTo>
                        <a:pt x="163" y="58"/>
                      </a:lnTo>
                      <a:lnTo>
                        <a:pt x="163" y="30"/>
                      </a:lnTo>
                      <a:lnTo>
                        <a:pt x="162" y="29"/>
                      </a:lnTo>
                      <a:lnTo>
                        <a:pt x="149" y="29"/>
                      </a:lnTo>
                      <a:lnTo>
                        <a:pt x="149" y="0"/>
                      </a:lnTo>
                      <a:lnTo>
                        <a:pt x="121" y="0"/>
                      </a:lnTo>
                      <a:lnTo>
                        <a:pt x="119" y="9"/>
                      </a:lnTo>
                      <a:lnTo>
                        <a:pt x="105" y="15"/>
                      </a:lnTo>
                      <a:lnTo>
                        <a:pt x="90" y="18"/>
                      </a:lnTo>
                      <a:lnTo>
                        <a:pt x="90" y="29"/>
                      </a:lnTo>
                      <a:lnTo>
                        <a:pt x="31" y="29"/>
                      </a:lnTo>
                      <a:lnTo>
                        <a:pt x="31" y="27"/>
                      </a:lnTo>
                      <a:lnTo>
                        <a:pt x="27" y="29"/>
                      </a:lnTo>
                      <a:lnTo>
                        <a:pt x="17" y="42"/>
                      </a:lnTo>
                      <a:lnTo>
                        <a:pt x="3" y="56"/>
                      </a:lnTo>
                      <a:lnTo>
                        <a:pt x="0" y="57"/>
                      </a:lnTo>
                      <a:close/>
                    </a:path>
                  </a:pathLst>
                </a:custGeom>
                <a:solidFill>
                  <a:srgbClr val="50A5F5"/>
                </a:solidFill>
                <a:ln w="9360">
                  <a:solidFill>
                    <a:srgbClr val="50A5F5"/>
                  </a:solidFill>
                  <a:round/>
                  <a:headEnd/>
                  <a:tailEnd/>
                </a:ln>
              </p:spPr>
              <p:txBody>
                <a:bodyPr wrap="none" anchor="ctr"/>
                <a:lstStyle/>
                <a:p>
                  <a:endParaRPr lang="en-IN" b="1"/>
                </a:p>
              </p:txBody>
            </p:sp>
            <p:sp>
              <p:nvSpPr>
                <p:cNvPr id="13092" name="Freeform 752"/>
                <p:cNvSpPr>
                  <a:spLocks noChangeArrowheads="1"/>
                </p:cNvSpPr>
                <p:nvPr/>
              </p:nvSpPr>
              <p:spPr bwMode="auto">
                <a:xfrm>
                  <a:off x="4409" y="1411"/>
                  <a:ext cx="10" cy="21"/>
                </a:xfrm>
                <a:custGeom>
                  <a:avLst/>
                  <a:gdLst>
                    <a:gd name="T0" fmla="*/ 1 w 14"/>
                    <a:gd name="T1" fmla="*/ 1 h 30"/>
                    <a:gd name="T2" fmla="*/ 1 w 14"/>
                    <a:gd name="T3" fmla="*/ 1 h 30"/>
                    <a:gd name="T4" fmla="*/ 1 w 14"/>
                    <a:gd name="T5" fmla="*/ 0 h 30"/>
                    <a:gd name="T6" fmla="*/ 0 w 14"/>
                    <a:gd name="T7" fmla="*/ 0 h 30"/>
                    <a:gd name="T8" fmla="*/ 0 w 14"/>
                    <a:gd name="T9" fmla="*/ 1 h 30"/>
                    <a:gd name="T10" fmla="*/ 1 w 14"/>
                    <a:gd name="T11" fmla="*/ 1 h 30"/>
                    <a:gd name="T12" fmla="*/ 0 60000 65536"/>
                    <a:gd name="T13" fmla="*/ 0 60000 65536"/>
                    <a:gd name="T14" fmla="*/ 0 60000 65536"/>
                    <a:gd name="T15" fmla="*/ 0 60000 65536"/>
                    <a:gd name="T16" fmla="*/ 0 60000 65536"/>
                    <a:gd name="T17" fmla="*/ 0 60000 65536"/>
                    <a:gd name="T18" fmla="*/ 0 w 14"/>
                    <a:gd name="T19" fmla="*/ 0 h 30"/>
                    <a:gd name="T20" fmla="*/ 14 w 14"/>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14" h="30">
                      <a:moveTo>
                        <a:pt x="3" y="30"/>
                      </a:moveTo>
                      <a:lnTo>
                        <a:pt x="14" y="30"/>
                      </a:lnTo>
                      <a:lnTo>
                        <a:pt x="14" y="0"/>
                      </a:lnTo>
                      <a:lnTo>
                        <a:pt x="0" y="0"/>
                      </a:lnTo>
                      <a:lnTo>
                        <a:pt x="0" y="13"/>
                      </a:lnTo>
                      <a:lnTo>
                        <a:pt x="3" y="30"/>
                      </a:lnTo>
                      <a:close/>
                    </a:path>
                  </a:pathLst>
                </a:custGeom>
                <a:solidFill>
                  <a:srgbClr val="50A5F5"/>
                </a:solidFill>
                <a:ln w="9360">
                  <a:solidFill>
                    <a:srgbClr val="50A5F5"/>
                  </a:solidFill>
                  <a:round/>
                  <a:headEnd/>
                  <a:tailEnd/>
                </a:ln>
              </p:spPr>
              <p:txBody>
                <a:bodyPr wrap="none" anchor="ctr"/>
                <a:lstStyle/>
                <a:p>
                  <a:endParaRPr lang="en-IN" b="1"/>
                </a:p>
              </p:txBody>
            </p:sp>
            <p:sp>
              <p:nvSpPr>
                <p:cNvPr id="13093" name="Freeform 753"/>
                <p:cNvSpPr>
                  <a:spLocks noChangeArrowheads="1"/>
                </p:cNvSpPr>
                <p:nvPr/>
              </p:nvSpPr>
              <p:spPr bwMode="auto">
                <a:xfrm>
                  <a:off x="2087" y="1412"/>
                  <a:ext cx="55" cy="69"/>
                </a:xfrm>
                <a:custGeom>
                  <a:avLst/>
                  <a:gdLst>
                    <a:gd name="T0" fmla="*/ 7 w 59"/>
                    <a:gd name="T1" fmla="*/ 2 h 87"/>
                    <a:gd name="T2" fmla="*/ 9 w 59"/>
                    <a:gd name="T3" fmla="*/ 2 h 87"/>
                    <a:gd name="T4" fmla="*/ 13 w 59"/>
                    <a:gd name="T5" fmla="*/ 2 h 87"/>
                    <a:gd name="T6" fmla="*/ 13 w 59"/>
                    <a:gd name="T7" fmla="*/ 2 h 87"/>
                    <a:gd name="T8" fmla="*/ 0 w 59"/>
                    <a:gd name="T9" fmla="*/ 2 h 87"/>
                    <a:gd name="T10" fmla="*/ 0 w 59"/>
                    <a:gd name="T11" fmla="*/ 0 h 87"/>
                    <a:gd name="T12" fmla="*/ 7 w 59"/>
                    <a:gd name="T13" fmla="*/ 0 h 87"/>
                    <a:gd name="T14" fmla="*/ 7 w 59"/>
                    <a:gd name="T15" fmla="*/ 2 h 87"/>
                    <a:gd name="T16" fmla="*/ 7 w 59"/>
                    <a:gd name="T17" fmla="*/ 2 h 87"/>
                    <a:gd name="T18" fmla="*/ 7 w 59"/>
                    <a:gd name="T19" fmla="*/ 2 h 87"/>
                    <a:gd name="T20" fmla="*/ 7 w 59"/>
                    <a:gd name="T21" fmla="*/ 2 h 8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
                    <a:gd name="T34" fmla="*/ 0 h 87"/>
                    <a:gd name="T35" fmla="*/ 59 w 59"/>
                    <a:gd name="T36" fmla="*/ 87 h 8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 h="87">
                      <a:moveTo>
                        <a:pt x="30" y="86"/>
                      </a:moveTo>
                      <a:lnTo>
                        <a:pt x="45" y="80"/>
                      </a:lnTo>
                      <a:lnTo>
                        <a:pt x="59" y="82"/>
                      </a:lnTo>
                      <a:lnTo>
                        <a:pt x="59" y="87"/>
                      </a:lnTo>
                      <a:lnTo>
                        <a:pt x="0" y="87"/>
                      </a:lnTo>
                      <a:lnTo>
                        <a:pt x="0" y="0"/>
                      </a:lnTo>
                      <a:lnTo>
                        <a:pt x="28" y="0"/>
                      </a:lnTo>
                      <a:lnTo>
                        <a:pt x="24" y="30"/>
                      </a:lnTo>
                      <a:lnTo>
                        <a:pt x="26" y="59"/>
                      </a:lnTo>
                      <a:lnTo>
                        <a:pt x="30" y="87"/>
                      </a:lnTo>
                      <a:lnTo>
                        <a:pt x="30" y="86"/>
                      </a:lnTo>
                      <a:close/>
                    </a:path>
                  </a:pathLst>
                </a:custGeom>
                <a:solidFill>
                  <a:srgbClr val="78B9FA"/>
                </a:solidFill>
                <a:ln w="9360">
                  <a:solidFill>
                    <a:srgbClr val="78B9FA"/>
                  </a:solidFill>
                  <a:round/>
                  <a:headEnd/>
                  <a:tailEnd/>
                </a:ln>
              </p:spPr>
              <p:txBody>
                <a:bodyPr wrap="none" anchor="ctr"/>
                <a:lstStyle/>
                <a:p>
                  <a:endParaRPr lang="en-IN" b="1"/>
                </a:p>
              </p:txBody>
            </p:sp>
            <p:sp>
              <p:nvSpPr>
                <p:cNvPr id="13094" name="Freeform 754"/>
                <p:cNvSpPr>
                  <a:spLocks noChangeArrowheads="1"/>
                </p:cNvSpPr>
                <p:nvPr/>
              </p:nvSpPr>
              <p:spPr bwMode="auto">
                <a:xfrm>
                  <a:off x="3450" y="1410"/>
                  <a:ext cx="437" cy="69"/>
                </a:xfrm>
                <a:custGeom>
                  <a:avLst/>
                  <a:gdLst>
                    <a:gd name="T0" fmla="*/ 0 w 441"/>
                    <a:gd name="T1" fmla="*/ 2 h 88"/>
                    <a:gd name="T2" fmla="*/ 8 w 441"/>
                    <a:gd name="T3" fmla="*/ 2 h 88"/>
                    <a:gd name="T4" fmla="*/ 1 w 441"/>
                    <a:gd name="T5" fmla="*/ 2 h 88"/>
                    <a:gd name="T6" fmla="*/ 9 w 441"/>
                    <a:gd name="T7" fmla="*/ 0 h 88"/>
                    <a:gd name="T8" fmla="*/ 360 w 441"/>
                    <a:gd name="T9" fmla="*/ 0 h 88"/>
                    <a:gd name="T10" fmla="*/ 360 w 441"/>
                    <a:gd name="T11" fmla="*/ 2 h 88"/>
                    <a:gd name="T12" fmla="*/ 0 w 441"/>
                    <a:gd name="T13" fmla="*/ 2 h 88"/>
                    <a:gd name="T14" fmla="*/ 0 w 441"/>
                    <a:gd name="T15" fmla="*/ 2 h 88"/>
                    <a:gd name="T16" fmla="*/ 0 60000 65536"/>
                    <a:gd name="T17" fmla="*/ 0 60000 65536"/>
                    <a:gd name="T18" fmla="*/ 0 60000 65536"/>
                    <a:gd name="T19" fmla="*/ 0 60000 65536"/>
                    <a:gd name="T20" fmla="*/ 0 60000 65536"/>
                    <a:gd name="T21" fmla="*/ 0 60000 65536"/>
                    <a:gd name="T22" fmla="*/ 0 60000 65536"/>
                    <a:gd name="T23" fmla="*/ 0 60000 65536"/>
                    <a:gd name="T24" fmla="*/ 0 w 441"/>
                    <a:gd name="T25" fmla="*/ 0 h 88"/>
                    <a:gd name="T26" fmla="*/ 441 w 441"/>
                    <a:gd name="T27" fmla="*/ 88 h 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1" h="88">
                      <a:moveTo>
                        <a:pt x="0" y="88"/>
                      </a:moveTo>
                      <a:lnTo>
                        <a:pt x="8" y="59"/>
                      </a:lnTo>
                      <a:lnTo>
                        <a:pt x="1" y="30"/>
                      </a:lnTo>
                      <a:lnTo>
                        <a:pt x="9" y="0"/>
                      </a:lnTo>
                      <a:lnTo>
                        <a:pt x="441" y="0"/>
                      </a:lnTo>
                      <a:lnTo>
                        <a:pt x="441" y="87"/>
                      </a:lnTo>
                      <a:lnTo>
                        <a:pt x="0" y="87"/>
                      </a:lnTo>
                      <a:lnTo>
                        <a:pt x="0" y="88"/>
                      </a:lnTo>
                      <a:close/>
                    </a:path>
                  </a:pathLst>
                </a:custGeom>
                <a:solidFill>
                  <a:srgbClr val="78B9FA"/>
                </a:solidFill>
                <a:ln w="9360">
                  <a:solidFill>
                    <a:srgbClr val="78B9FA"/>
                  </a:solidFill>
                  <a:round/>
                  <a:headEnd/>
                  <a:tailEnd/>
                </a:ln>
              </p:spPr>
              <p:txBody>
                <a:bodyPr wrap="none" anchor="ctr"/>
                <a:lstStyle/>
                <a:p>
                  <a:endParaRPr lang="en-IN" b="1"/>
                </a:p>
              </p:txBody>
            </p:sp>
            <p:sp>
              <p:nvSpPr>
                <p:cNvPr id="13095" name="Freeform 755"/>
                <p:cNvSpPr>
                  <a:spLocks noChangeArrowheads="1"/>
                </p:cNvSpPr>
                <p:nvPr/>
              </p:nvSpPr>
              <p:spPr bwMode="auto">
                <a:xfrm>
                  <a:off x="4243" y="1466"/>
                  <a:ext cx="65" cy="14"/>
                </a:xfrm>
                <a:custGeom>
                  <a:avLst/>
                  <a:gdLst>
                    <a:gd name="T0" fmla="*/ 2 w 69"/>
                    <a:gd name="T1" fmla="*/ 1 h 21"/>
                    <a:gd name="T2" fmla="*/ 8 w 69"/>
                    <a:gd name="T3" fmla="*/ 1 h 21"/>
                    <a:gd name="T4" fmla="*/ 8 w 69"/>
                    <a:gd name="T5" fmla="*/ 1 h 21"/>
                    <a:gd name="T6" fmla="*/ 11 w 69"/>
                    <a:gd name="T7" fmla="*/ 0 h 21"/>
                    <a:gd name="T8" fmla="*/ 16 w 69"/>
                    <a:gd name="T9" fmla="*/ 1 h 21"/>
                    <a:gd name="T10" fmla="*/ 19 w 69"/>
                    <a:gd name="T11" fmla="*/ 1 h 21"/>
                    <a:gd name="T12" fmla="*/ 0 w 69"/>
                    <a:gd name="T13" fmla="*/ 1 h 21"/>
                    <a:gd name="T14" fmla="*/ 2 w 69"/>
                    <a:gd name="T15" fmla="*/ 1 h 21"/>
                    <a:gd name="T16" fmla="*/ 0 60000 65536"/>
                    <a:gd name="T17" fmla="*/ 0 60000 65536"/>
                    <a:gd name="T18" fmla="*/ 0 60000 65536"/>
                    <a:gd name="T19" fmla="*/ 0 60000 65536"/>
                    <a:gd name="T20" fmla="*/ 0 60000 65536"/>
                    <a:gd name="T21" fmla="*/ 0 60000 65536"/>
                    <a:gd name="T22" fmla="*/ 0 60000 65536"/>
                    <a:gd name="T23" fmla="*/ 0 60000 65536"/>
                    <a:gd name="T24" fmla="*/ 0 w 69"/>
                    <a:gd name="T25" fmla="*/ 0 h 21"/>
                    <a:gd name="T26" fmla="*/ 69 w 69"/>
                    <a:gd name="T27" fmla="*/ 21 h 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9" h="21">
                      <a:moveTo>
                        <a:pt x="2" y="21"/>
                      </a:moveTo>
                      <a:lnTo>
                        <a:pt x="16" y="15"/>
                      </a:lnTo>
                      <a:lnTo>
                        <a:pt x="30" y="6"/>
                      </a:lnTo>
                      <a:lnTo>
                        <a:pt x="45" y="0"/>
                      </a:lnTo>
                      <a:lnTo>
                        <a:pt x="59" y="9"/>
                      </a:lnTo>
                      <a:lnTo>
                        <a:pt x="69" y="21"/>
                      </a:lnTo>
                      <a:lnTo>
                        <a:pt x="0" y="21"/>
                      </a:lnTo>
                      <a:lnTo>
                        <a:pt x="2" y="21"/>
                      </a:lnTo>
                      <a:close/>
                    </a:path>
                  </a:pathLst>
                </a:custGeom>
                <a:solidFill>
                  <a:srgbClr val="78B9FA"/>
                </a:solidFill>
                <a:ln w="9360">
                  <a:solidFill>
                    <a:srgbClr val="78B9FA"/>
                  </a:solidFill>
                  <a:round/>
                  <a:headEnd/>
                  <a:tailEnd/>
                </a:ln>
              </p:spPr>
              <p:txBody>
                <a:bodyPr wrap="none" anchor="ctr"/>
                <a:lstStyle/>
                <a:p>
                  <a:endParaRPr lang="en-IN" b="1"/>
                </a:p>
              </p:txBody>
            </p:sp>
            <p:sp>
              <p:nvSpPr>
                <p:cNvPr id="13096" name="Freeform 756"/>
                <p:cNvSpPr>
                  <a:spLocks noChangeArrowheads="1"/>
                </p:cNvSpPr>
                <p:nvPr/>
              </p:nvSpPr>
              <p:spPr bwMode="auto">
                <a:xfrm>
                  <a:off x="4333" y="1441"/>
                  <a:ext cx="27" cy="38"/>
                </a:xfrm>
                <a:custGeom>
                  <a:avLst/>
                  <a:gdLst>
                    <a:gd name="T0" fmla="*/ 0 w 31"/>
                    <a:gd name="T1" fmla="*/ 1 h 51"/>
                    <a:gd name="T2" fmla="*/ 3 w 31"/>
                    <a:gd name="T3" fmla="*/ 1 h 51"/>
                    <a:gd name="T4" fmla="*/ 3 w 31"/>
                    <a:gd name="T5" fmla="*/ 1 h 51"/>
                    <a:gd name="T6" fmla="*/ 3 w 31"/>
                    <a:gd name="T7" fmla="*/ 0 h 51"/>
                    <a:gd name="T8" fmla="*/ 3 w 31"/>
                    <a:gd name="T9" fmla="*/ 1 h 51"/>
                    <a:gd name="T10" fmla="*/ 3 w 31"/>
                    <a:gd name="T11" fmla="*/ 1 h 51"/>
                    <a:gd name="T12" fmla="*/ 3 w 31"/>
                    <a:gd name="T13" fmla="*/ 1 h 51"/>
                    <a:gd name="T14" fmla="*/ 3 w 31"/>
                    <a:gd name="T15" fmla="*/ 1 h 51"/>
                    <a:gd name="T16" fmla="*/ 0 w 31"/>
                    <a:gd name="T17" fmla="*/ 1 h 51"/>
                    <a:gd name="T18" fmla="*/ 0 w 31"/>
                    <a:gd name="T19" fmla="*/ 1 h 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51"/>
                    <a:gd name="T32" fmla="*/ 31 w 31"/>
                    <a:gd name="T33" fmla="*/ 51 h 5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51">
                      <a:moveTo>
                        <a:pt x="0" y="51"/>
                      </a:moveTo>
                      <a:lnTo>
                        <a:pt x="3" y="46"/>
                      </a:lnTo>
                      <a:lnTo>
                        <a:pt x="4" y="22"/>
                      </a:lnTo>
                      <a:lnTo>
                        <a:pt x="17" y="0"/>
                      </a:lnTo>
                      <a:lnTo>
                        <a:pt x="17" y="22"/>
                      </a:lnTo>
                      <a:lnTo>
                        <a:pt x="23" y="22"/>
                      </a:lnTo>
                      <a:lnTo>
                        <a:pt x="31" y="47"/>
                      </a:lnTo>
                      <a:lnTo>
                        <a:pt x="31" y="50"/>
                      </a:lnTo>
                      <a:lnTo>
                        <a:pt x="0" y="50"/>
                      </a:lnTo>
                      <a:lnTo>
                        <a:pt x="0" y="51"/>
                      </a:lnTo>
                      <a:close/>
                    </a:path>
                  </a:pathLst>
                </a:custGeom>
                <a:solidFill>
                  <a:srgbClr val="78B9FA"/>
                </a:solidFill>
                <a:ln w="9360">
                  <a:solidFill>
                    <a:srgbClr val="78B9FA"/>
                  </a:solidFill>
                  <a:round/>
                  <a:headEnd/>
                  <a:tailEnd/>
                </a:ln>
              </p:spPr>
              <p:txBody>
                <a:bodyPr wrap="none" anchor="ctr"/>
                <a:lstStyle/>
                <a:p>
                  <a:endParaRPr lang="en-IN" b="1"/>
                </a:p>
              </p:txBody>
            </p:sp>
            <p:sp>
              <p:nvSpPr>
                <p:cNvPr id="13097" name="Freeform 757"/>
                <p:cNvSpPr>
                  <a:spLocks noChangeArrowheads="1"/>
                </p:cNvSpPr>
                <p:nvPr/>
              </p:nvSpPr>
              <p:spPr bwMode="auto">
                <a:xfrm>
                  <a:off x="4422" y="1425"/>
                  <a:ext cx="0" cy="7"/>
                </a:xfrm>
                <a:custGeom>
                  <a:avLst/>
                  <a:gdLst>
                    <a:gd name="T0" fmla="*/ 0 w 1"/>
                    <a:gd name="T1" fmla="*/ 1 h 13"/>
                    <a:gd name="T2" fmla="*/ 0 w 1"/>
                    <a:gd name="T3" fmla="*/ 1 h 13"/>
                    <a:gd name="T4" fmla="*/ 0 w 1"/>
                    <a:gd name="T5" fmla="*/ 0 h 13"/>
                    <a:gd name="T6" fmla="*/ 0 w 1"/>
                    <a:gd name="T7" fmla="*/ 1 h 13"/>
                    <a:gd name="T8" fmla="*/ 0 60000 65536"/>
                    <a:gd name="T9" fmla="*/ 0 60000 65536"/>
                    <a:gd name="T10" fmla="*/ 0 60000 65536"/>
                    <a:gd name="T11" fmla="*/ 0 60000 65536"/>
                    <a:gd name="T12" fmla="*/ 0 w 1"/>
                    <a:gd name="T13" fmla="*/ 0 h 13"/>
                    <a:gd name="T14" fmla="*/ 0 w 1"/>
                    <a:gd name="T15" fmla="*/ 13 h 13"/>
                  </a:gdLst>
                  <a:ahLst/>
                  <a:cxnLst>
                    <a:cxn ang="T8">
                      <a:pos x="T0" y="T1"/>
                    </a:cxn>
                    <a:cxn ang="T9">
                      <a:pos x="T2" y="T3"/>
                    </a:cxn>
                    <a:cxn ang="T10">
                      <a:pos x="T4" y="T5"/>
                    </a:cxn>
                    <a:cxn ang="T11">
                      <a:pos x="T6" y="T7"/>
                    </a:cxn>
                  </a:cxnLst>
                  <a:rect l="T12" t="T13" r="T14" b="T15"/>
                  <a:pathLst>
                    <a:path w="1" h="13">
                      <a:moveTo>
                        <a:pt x="0" y="13"/>
                      </a:moveTo>
                      <a:lnTo>
                        <a:pt x="1" y="13"/>
                      </a:lnTo>
                      <a:lnTo>
                        <a:pt x="1" y="0"/>
                      </a:lnTo>
                      <a:lnTo>
                        <a:pt x="0" y="13"/>
                      </a:lnTo>
                      <a:close/>
                    </a:path>
                  </a:pathLst>
                </a:custGeom>
                <a:solidFill>
                  <a:srgbClr val="78B9FA"/>
                </a:solidFill>
                <a:ln w="9360">
                  <a:solidFill>
                    <a:srgbClr val="78B9FA"/>
                  </a:solidFill>
                  <a:round/>
                  <a:headEnd/>
                  <a:tailEnd/>
                </a:ln>
              </p:spPr>
              <p:txBody>
                <a:bodyPr wrap="none" anchor="ctr"/>
                <a:lstStyle/>
                <a:p>
                  <a:endParaRPr lang="en-IN" b="1"/>
                </a:p>
              </p:txBody>
            </p:sp>
            <p:sp>
              <p:nvSpPr>
                <p:cNvPr id="13098" name="Freeform 758"/>
                <p:cNvSpPr>
                  <a:spLocks noChangeArrowheads="1"/>
                </p:cNvSpPr>
                <p:nvPr/>
              </p:nvSpPr>
              <p:spPr bwMode="auto">
                <a:xfrm>
                  <a:off x="2087" y="1410"/>
                  <a:ext cx="19" cy="69"/>
                </a:xfrm>
                <a:custGeom>
                  <a:avLst/>
                  <a:gdLst>
                    <a:gd name="T0" fmla="*/ 2 w 23"/>
                    <a:gd name="T1" fmla="*/ 2 h 88"/>
                    <a:gd name="T2" fmla="*/ 2 w 23"/>
                    <a:gd name="T3" fmla="*/ 2 h 88"/>
                    <a:gd name="T4" fmla="*/ 2 w 23"/>
                    <a:gd name="T5" fmla="*/ 2 h 88"/>
                    <a:gd name="T6" fmla="*/ 2 w 23"/>
                    <a:gd name="T7" fmla="*/ 2 h 88"/>
                    <a:gd name="T8" fmla="*/ 2 w 23"/>
                    <a:gd name="T9" fmla="*/ 0 h 88"/>
                    <a:gd name="T10" fmla="*/ 0 w 23"/>
                    <a:gd name="T11" fmla="*/ 0 h 88"/>
                    <a:gd name="T12" fmla="*/ 0 w 23"/>
                    <a:gd name="T13" fmla="*/ 2 h 88"/>
                    <a:gd name="T14" fmla="*/ 2 w 23"/>
                    <a:gd name="T15" fmla="*/ 2 h 88"/>
                    <a:gd name="T16" fmla="*/ 2 w 23"/>
                    <a:gd name="T17" fmla="*/ 2 h 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88"/>
                    <a:gd name="T29" fmla="*/ 23 w 23"/>
                    <a:gd name="T30" fmla="*/ 88 h 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88">
                      <a:moveTo>
                        <a:pt x="12" y="88"/>
                      </a:moveTo>
                      <a:lnTo>
                        <a:pt x="15" y="76"/>
                      </a:lnTo>
                      <a:lnTo>
                        <a:pt x="17" y="59"/>
                      </a:lnTo>
                      <a:lnTo>
                        <a:pt x="20" y="30"/>
                      </a:lnTo>
                      <a:lnTo>
                        <a:pt x="23" y="0"/>
                      </a:lnTo>
                      <a:lnTo>
                        <a:pt x="0" y="0"/>
                      </a:lnTo>
                      <a:lnTo>
                        <a:pt x="0" y="87"/>
                      </a:lnTo>
                      <a:lnTo>
                        <a:pt x="12" y="87"/>
                      </a:lnTo>
                      <a:lnTo>
                        <a:pt x="12" y="88"/>
                      </a:lnTo>
                      <a:close/>
                    </a:path>
                  </a:pathLst>
                </a:custGeom>
                <a:solidFill>
                  <a:srgbClr val="96D2FA"/>
                </a:solidFill>
                <a:ln w="9360">
                  <a:solidFill>
                    <a:srgbClr val="96D2FA"/>
                  </a:solidFill>
                  <a:round/>
                  <a:headEnd/>
                  <a:tailEnd/>
                </a:ln>
              </p:spPr>
              <p:txBody>
                <a:bodyPr wrap="none" anchor="ctr"/>
                <a:lstStyle/>
                <a:p>
                  <a:endParaRPr lang="en-IN" b="1"/>
                </a:p>
              </p:txBody>
            </p:sp>
            <p:sp>
              <p:nvSpPr>
                <p:cNvPr id="13099" name="Freeform 759"/>
                <p:cNvSpPr>
                  <a:spLocks noChangeArrowheads="1"/>
                </p:cNvSpPr>
                <p:nvPr/>
              </p:nvSpPr>
              <p:spPr bwMode="auto">
                <a:xfrm>
                  <a:off x="3496" y="1410"/>
                  <a:ext cx="390" cy="69"/>
                </a:xfrm>
                <a:custGeom>
                  <a:avLst/>
                  <a:gdLst>
                    <a:gd name="T0" fmla="*/ 0 w 394"/>
                    <a:gd name="T1" fmla="*/ 2 h 88"/>
                    <a:gd name="T2" fmla="*/ 9 w 394"/>
                    <a:gd name="T3" fmla="*/ 2 h 88"/>
                    <a:gd name="T4" fmla="*/ 12 w 394"/>
                    <a:gd name="T5" fmla="*/ 2 h 88"/>
                    <a:gd name="T6" fmla="*/ 14 w 394"/>
                    <a:gd name="T7" fmla="*/ 2 h 88"/>
                    <a:gd name="T8" fmla="*/ 20 w 394"/>
                    <a:gd name="T9" fmla="*/ 0 h 88"/>
                    <a:gd name="T10" fmla="*/ 314 w 394"/>
                    <a:gd name="T11" fmla="*/ 0 h 88"/>
                    <a:gd name="T12" fmla="*/ 314 w 394"/>
                    <a:gd name="T13" fmla="*/ 2 h 88"/>
                    <a:gd name="T14" fmla="*/ 1 w 394"/>
                    <a:gd name="T15" fmla="*/ 2 h 88"/>
                    <a:gd name="T16" fmla="*/ 0 w 394"/>
                    <a:gd name="T17" fmla="*/ 2 h 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94"/>
                    <a:gd name="T28" fmla="*/ 0 h 88"/>
                    <a:gd name="T29" fmla="*/ 394 w 394"/>
                    <a:gd name="T30" fmla="*/ 88 h 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94" h="88">
                      <a:moveTo>
                        <a:pt x="0" y="88"/>
                      </a:moveTo>
                      <a:lnTo>
                        <a:pt x="9" y="69"/>
                      </a:lnTo>
                      <a:lnTo>
                        <a:pt x="12" y="59"/>
                      </a:lnTo>
                      <a:lnTo>
                        <a:pt x="14" y="30"/>
                      </a:lnTo>
                      <a:lnTo>
                        <a:pt x="20" y="0"/>
                      </a:lnTo>
                      <a:lnTo>
                        <a:pt x="394" y="0"/>
                      </a:lnTo>
                      <a:lnTo>
                        <a:pt x="394" y="87"/>
                      </a:lnTo>
                      <a:lnTo>
                        <a:pt x="1" y="87"/>
                      </a:lnTo>
                      <a:lnTo>
                        <a:pt x="0" y="88"/>
                      </a:lnTo>
                      <a:close/>
                    </a:path>
                  </a:pathLst>
                </a:custGeom>
                <a:solidFill>
                  <a:srgbClr val="96D2FA"/>
                </a:solidFill>
                <a:ln w="9360">
                  <a:solidFill>
                    <a:srgbClr val="96D2FA"/>
                  </a:solidFill>
                  <a:round/>
                  <a:headEnd/>
                  <a:tailEnd/>
                </a:ln>
              </p:spPr>
              <p:txBody>
                <a:bodyPr wrap="none" anchor="ctr"/>
                <a:lstStyle/>
                <a:p>
                  <a:endParaRPr lang="en-IN" b="1"/>
                </a:p>
              </p:txBody>
            </p:sp>
            <p:sp>
              <p:nvSpPr>
                <p:cNvPr id="13100" name="Freeform 760"/>
                <p:cNvSpPr>
                  <a:spLocks noChangeArrowheads="1"/>
                </p:cNvSpPr>
                <p:nvPr/>
              </p:nvSpPr>
              <p:spPr bwMode="auto">
                <a:xfrm>
                  <a:off x="2089" y="1411"/>
                  <a:ext cx="12" cy="68"/>
                </a:xfrm>
                <a:custGeom>
                  <a:avLst/>
                  <a:gdLst>
                    <a:gd name="T0" fmla="*/ 1 w 16"/>
                    <a:gd name="T1" fmla="*/ 2 h 87"/>
                    <a:gd name="T2" fmla="*/ 2 w 16"/>
                    <a:gd name="T3" fmla="*/ 2 h 87"/>
                    <a:gd name="T4" fmla="*/ 2 w 16"/>
                    <a:gd name="T5" fmla="*/ 2 h 87"/>
                    <a:gd name="T6" fmla="*/ 2 w 16"/>
                    <a:gd name="T7" fmla="*/ 2 h 87"/>
                    <a:gd name="T8" fmla="*/ 2 w 16"/>
                    <a:gd name="T9" fmla="*/ 0 h 87"/>
                    <a:gd name="T10" fmla="*/ 0 w 16"/>
                    <a:gd name="T11" fmla="*/ 0 h 87"/>
                    <a:gd name="T12" fmla="*/ 0 w 16"/>
                    <a:gd name="T13" fmla="*/ 2 h 87"/>
                    <a:gd name="T14" fmla="*/ 2 w 16"/>
                    <a:gd name="T15" fmla="*/ 2 h 87"/>
                    <a:gd name="T16" fmla="*/ 1 w 16"/>
                    <a:gd name="T17" fmla="*/ 2 h 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87"/>
                    <a:gd name="T29" fmla="*/ 16 w 16"/>
                    <a:gd name="T30" fmla="*/ 87 h 8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87">
                      <a:moveTo>
                        <a:pt x="1" y="87"/>
                      </a:moveTo>
                      <a:lnTo>
                        <a:pt x="8" y="58"/>
                      </a:lnTo>
                      <a:lnTo>
                        <a:pt x="13" y="29"/>
                      </a:lnTo>
                      <a:lnTo>
                        <a:pt x="14" y="25"/>
                      </a:lnTo>
                      <a:lnTo>
                        <a:pt x="16" y="0"/>
                      </a:lnTo>
                      <a:lnTo>
                        <a:pt x="0" y="0"/>
                      </a:lnTo>
                      <a:lnTo>
                        <a:pt x="0" y="87"/>
                      </a:lnTo>
                      <a:lnTo>
                        <a:pt x="2" y="87"/>
                      </a:lnTo>
                      <a:lnTo>
                        <a:pt x="1" y="87"/>
                      </a:lnTo>
                      <a:close/>
                    </a:path>
                  </a:pathLst>
                </a:custGeom>
                <a:solidFill>
                  <a:srgbClr val="B4F0FA"/>
                </a:solidFill>
                <a:ln w="9360">
                  <a:solidFill>
                    <a:srgbClr val="B4F0FA"/>
                  </a:solidFill>
                  <a:round/>
                  <a:headEnd/>
                  <a:tailEnd/>
                </a:ln>
              </p:spPr>
              <p:txBody>
                <a:bodyPr wrap="none" anchor="ctr"/>
                <a:lstStyle/>
                <a:p>
                  <a:endParaRPr lang="en-IN" b="1"/>
                </a:p>
              </p:txBody>
            </p:sp>
            <p:sp>
              <p:nvSpPr>
                <p:cNvPr id="13101" name="Freeform 761"/>
                <p:cNvSpPr>
                  <a:spLocks noChangeArrowheads="1"/>
                </p:cNvSpPr>
                <p:nvPr/>
              </p:nvSpPr>
              <p:spPr bwMode="auto">
                <a:xfrm>
                  <a:off x="3550" y="1410"/>
                  <a:ext cx="335" cy="69"/>
                </a:xfrm>
                <a:custGeom>
                  <a:avLst/>
                  <a:gdLst>
                    <a:gd name="T0" fmla="*/ 1 w 339"/>
                    <a:gd name="T1" fmla="*/ 2 h 88"/>
                    <a:gd name="T2" fmla="*/ 3 w 339"/>
                    <a:gd name="T3" fmla="*/ 2 h 88"/>
                    <a:gd name="T4" fmla="*/ 14 w 339"/>
                    <a:gd name="T5" fmla="*/ 2 h 88"/>
                    <a:gd name="T6" fmla="*/ 18 w 339"/>
                    <a:gd name="T7" fmla="*/ 2 h 88"/>
                    <a:gd name="T8" fmla="*/ 25 w 339"/>
                    <a:gd name="T9" fmla="*/ 0 h 88"/>
                    <a:gd name="T10" fmla="*/ 261 w 339"/>
                    <a:gd name="T11" fmla="*/ 0 h 88"/>
                    <a:gd name="T12" fmla="*/ 261 w 339"/>
                    <a:gd name="T13" fmla="*/ 2 h 88"/>
                    <a:gd name="T14" fmla="*/ 0 w 339"/>
                    <a:gd name="T15" fmla="*/ 2 h 88"/>
                    <a:gd name="T16" fmla="*/ 1 w 339"/>
                    <a:gd name="T17" fmla="*/ 2 h 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9"/>
                    <a:gd name="T28" fmla="*/ 0 h 88"/>
                    <a:gd name="T29" fmla="*/ 339 w 339"/>
                    <a:gd name="T30" fmla="*/ 88 h 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9" h="88">
                      <a:moveTo>
                        <a:pt x="1" y="88"/>
                      </a:moveTo>
                      <a:lnTo>
                        <a:pt x="3" y="59"/>
                      </a:lnTo>
                      <a:lnTo>
                        <a:pt x="14" y="36"/>
                      </a:lnTo>
                      <a:lnTo>
                        <a:pt x="18" y="30"/>
                      </a:lnTo>
                      <a:lnTo>
                        <a:pt x="25" y="0"/>
                      </a:lnTo>
                      <a:lnTo>
                        <a:pt x="339" y="0"/>
                      </a:lnTo>
                      <a:lnTo>
                        <a:pt x="339" y="87"/>
                      </a:lnTo>
                      <a:lnTo>
                        <a:pt x="0" y="87"/>
                      </a:lnTo>
                      <a:lnTo>
                        <a:pt x="1" y="88"/>
                      </a:lnTo>
                      <a:close/>
                    </a:path>
                  </a:pathLst>
                </a:custGeom>
                <a:solidFill>
                  <a:srgbClr val="B4F0FA"/>
                </a:solidFill>
                <a:ln w="9360">
                  <a:solidFill>
                    <a:srgbClr val="B4F0FA"/>
                  </a:solidFill>
                  <a:round/>
                  <a:headEnd/>
                  <a:tailEnd/>
                </a:ln>
              </p:spPr>
              <p:txBody>
                <a:bodyPr wrap="none" anchor="ctr"/>
                <a:lstStyle/>
                <a:p>
                  <a:endParaRPr lang="en-IN" b="1"/>
                </a:p>
              </p:txBody>
            </p:sp>
            <p:sp>
              <p:nvSpPr>
                <p:cNvPr id="13102" name="Freeform 762"/>
                <p:cNvSpPr>
                  <a:spLocks noChangeArrowheads="1"/>
                </p:cNvSpPr>
                <p:nvPr/>
              </p:nvSpPr>
              <p:spPr bwMode="auto">
                <a:xfrm>
                  <a:off x="2087" y="1411"/>
                  <a:ext cx="7" cy="58"/>
                </a:xfrm>
                <a:custGeom>
                  <a:avLst/>
                  <a:gdLst>
                    <a:gd name="T0" fmla="*/ 0 w 11"/>
                    <a:gd name="T1" fmla="*/ 2 h 75"/>
                    <a:gd name="T2" fmla="*/ 0 w 11"/>
                    <a:gd name="T3" fmla="*/ 0 h 75"/>
                    <a:gd name="T4" fmla="*/ 1 w 11"/>
                    <a:gd name="T5" fmla="*/ 0 h 75"/>
                    <a:gd name="T6" fmla="*/ 1 w 11"/>
                    <a:gd name="T7" fmla="*/ 2 h 75"/>
                    <a:gd name="T8" fmla="*/ 1 w 11"/>
                    <a:gd name="T9" fmla="*/ 2 h 75"/>
                    <a:gd name="T10" fmla="*/ 0 w 11"/>
                    <a:gd name="T11" fmla="*/ 2 h 75"/>
                    <a:gd name="T12" fmla="*/ 0 60000 65536"/>
                    <a:gd name="T13" fmla="*/ 0 60000 65536"/>
                    <a:gd name="T14" fmla="*/ 0 60000 65536"/>
                    <a:gd name="T15" fmla="*/ 0 60000 65536"/>
                    <a:gd name="T16" fmla="*/ 0 60000 65536"/>
                    <a:gd name="T17" fmla="*/ 0 60000 65536"/>
                    <a:gd name="T18" fmla="*/ 0 w 11"/>
                    <a:gd name="T19" fmla="*/ 0 h 75"/>
                    <a:gd name="T20" fmla="*/ 11 w 11"/>
                    <a:gd name="T21" fmla="*/ 75 h 75"/>
                  </a:gdLst>
                  <a:ahLst/>
                  <a:cxnLst>
                    <a:cxn ang="T12">
                      <a:pos x="T0" y="T1"/>
                    </a:cxn>
                    <a:cxn ang="T13">
                      <a:pos x="T2" y="T3"/>
                    </a:cxn>
                    <a:cxn ang="T14">
                      <a:pos x="T4" y="T5"/>
                    </a:cxn>
                    <a:cxn ang="T15">
                      <a:pos x="T6" y="T7"/>
                    </a:cxn>
                    <a:cxn ang="T16">
                      <a:pos x="T8" y="T9"/>
                    </a:cxn>
                    <a:cxn ang="T17">
                      <a:pos x="T10" y="T11"/>
                    </a:cxn>
                  </a:cxnLst>
                  <a:rect l="T18" t="T19" r="T20" b="T21"/>
                  <a:pathLst>
                    <a:path w="11" h="75">
                      <a:moveTo>
                        <a:pt x="0" y="75"/>
                      </a:moveTo>
                      <a:lnTo>
                        <a:pt x="0" y="0"/>
                      </a:lnTo>
                      <a:lnTo>
                        <a:pt x="11" y="0"/>
                      </a:lnTo>
                      <a:lnTo>
                        <a:pt x="10" y="30"/>
                      </a:lnTo>
                      <a:lnTo>
                        <a:pt x="4" y="59"/>
                      </a:lnTo>
                      <a:lnTo>
                        <a:pt x="0" y="75"/>
                      </a:lnTo>
                      <a:close/>
                    </a:path>
                  </a:pathLst>
                </a:custGeom>
                <a:solidFill>
                  <a:srgbClr val="E1FFFF"/>
                </a:solidFill>
                <a:ln w="9360">
                  <a:solidFill>
                    <a:srgbClr val="E1FFFF"/>
                  </a:solidFill>
                  <a:round/>
                  <a:headEnd/>
                  <a:tailEnd/>
                </a:ln>
              </p:spPr>
              <p:txBody>
                <a:bodyPr wrap="none" anchor="ctr"/>
                <a:lstStyle/>
                <a:p>
                  <a:endParaRPr lang="en-IN" b="1"/>
                </a:p>
              </p:txBody>
            </p:sp>
            <p:sp>
              <p:nvSpPr>
                <p:cNvPr id="13103" name="Freeform 763"/>
                <p:cNvSpPr>
                  <a:spLocks noChangeArrowheads="1"/>
                </p:cNvSpPr>
                <p:nvPr/>
              </p:nvSpPr>
              <p:spPr bwMode="auto">
                <a:xfrm>
                  <a:off x="3581" y="1410"/>
                  <a:ext cx="306" cy="69"/>
                </a:xfrm>
                <a:custGeom>
                  <a:avLst/>
                  <a:gdLst>
                    <a:gd name="T0" fmla="*/ 0 w 310"/>
                    <a:gd name="T1" fmla="*/ 2 h 88"/>
                    <a:gd name="T2" fmla="*/ 7 w 310"/>
                    <a:gd name="T3" fmla="*/ 2 h 88"/>
                    <a:gd name="T4" fmla="*/ 15 w 310"/>
                    <a:gd name="T5" fmla="*/ 2 h 88"/>
                    <a:gd name="T6" fmla="*/ 18 w 310"/>
                    <a:gd name="T7" fmla="*/ 2 h 88"/>
                    <a:gd name="T8" fmla="*/ 27 w 310"/>
                    <a:gd name="T9" fmla="*/ 0 h 88"/>
                    <a:gd name="T10" fmla="*/ 233 w 310"/>
                    <a:gd name="T11" fmla="*/ 0 h 88"/>
                    <a:gd name="T12" fmla="*/ 233 w 310"/>
                    <a:gd name="T13" fmla="*/ 2 h 88"/>
                    <a:gd name="T14" fmla="*/ 0 w 310"/>
                    <a:gd name="T15" fmla="*/ 2 h 88"/>
                    <a:gd name="T16" fmla="*/ 0 w 310"/>
                    <a:gd name="T17" fmla="*/ 2 h 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0"/>
                    <a:gd name="T28" fmla="*/ 0 h 88"/>
                    <a:gd name="T29" fmla="*/ 310 w 310"/>
                    <a:gd name="T30" fmla="*/ 88 h 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0" h="88">
                      <a:moveTo>
                        <a:pt x="0" y="88"/>
                      </a:moveTo>
                      <a:lnTo>
                        <a:pt x="7" y="59"/>
                      </a:lnTo>
                      <a:lnTo>
                        <a:pt x="15" y="38"/>
                      </a:lnTo>
                      <a:lnTo>
                        <a:pt x="18" y="30"/>
                      </a:lnTo>
                      <a:lnTo>
                        <a:pt x="27" y="0"/>
                      </a:lnTo>
                      <a:lnTo>
                        <a:pt x="310" y="0"/>
                      </a:lnTo>
                      <a:lnTo>
                        <a:pt x="310" y="87"/>
                      </a:lnTo>
                      <a:lnTo>
                        <a:pt x="0" y="87"/>
                      </a:lnTo>
                      <a:lnTo>
                        <a:pt x="0" y="88"/>
                      </a:lnTo>
                      <a:close/>
                    </a:path>
                  </a:pathLst>
                </a:custGeom>
                <a:solidFill>
                  <a:srgbClr val="E1FFFF"/>
                </a:solidFill>
                <a:ln w="9360">
                  <a:solidFill>
                    <a:srgbClr val="E1FFFF"/>
                  </a:solidFill>
                  <a:round/>
                  <a:headEnd/>
                  <a:tailEnd/>
                </a:ln>
              </p:spPr>
              <p:txBody>
                <a:bodyPr wrap="none" anchor="ctr"/>
                <a:lstStyle/>
                <a:p>
                  <a:endParaRPr lang="en-IN" b="1"/>
                </a:p>
              </p:txBody>
            </p:sp>
            <p:sp>
              <p:nvSpPr>
                <p:cNvPr id="13104" name="Freeform 764"/>
                <p:cNvSpPr>
                  <a:spLocks noChangeArrowheads="1"/>
                </p:cNvSpPr>
                <p:nvPr/>
              </p:nvSpPr>
              <p:spPr bwMode="auto">
                <a:xfrm>
                  <a:off x="2087" y="1412"/>
                  <a:ext cx="4" cy="47"/>
                </a:xfrm>
                <a:custGeom>
                  <a:avLst/>
                  <a:gdLst>
                    <a:gd name="T0" fmla="*/ 0 w 8"/>
                    <a:gd name="T1" fmla="*/ 2 h 61"/>
                    <a:gd name="T2" fmla="*/ 0 w 8"/>
                    <a:gd name="T3" fmla="*/ 0 h 61"/>
                    <a:gd name="T4" fmla="*/ 1 w 8"/>
                    <a:gd name="T5" fmla="*/ 2 h 61"/>
                    <a:gd name="T6" fmla="*/ 1 w 8"/>
                    <a:gd name="T7" fmla="*/ 2 h 61"/>
                    <a:gd name="T8" fmla="*/ 0 w 8"/>
                    <a:gd name="T9" fmla="*/ 2 h 61"/>
                    <a:gd name="T10" fmla="*/ 0 60000 65536"/>
                    <a:gd name="T11" fmla="*/ 0 60000 65536"/>
                    <a:gd name="T12" fmla="*/ 0 60000 65536"/>
                    <a:gd name="T13" fmla="*/ 0 60000 65536"/>
                    <a:gd name="T14" fmla="*/ 0 60000 65536"/>
                    <a:gd name="T15" fmla="*/ 0 w 8"/>
                    <a:gd name="T16" fmla="*/ 0 h 61"/>
                    <a:gd name="T17" fmla="*/ 8 w 8"/>
                    <a:gd name="T18" fmla="*/ 61 h 61"/>
                  </a:gdLst>
                  <a:ahLst/>
                  <a:cxnLst>
                    <a:cxn ang="T10">
                      <a:pos x="T0" y="T1"/>
                    </a:cxn>
                    <a:cxn ang="T11">
                      <a:pos x="T2" y="T3"/>
                    </a:cxn>
                    <a:cxn ang="T12">
                      <a:pos x="T4" y="T5"/>
                    </a:cxn>
                    <a:cxn ang="T13">
                      <a:pos x="T6" y="T7"/>
                    </a:cxn>
                    <a:cxn ang="T14">
                      <a:pos x="T8" y="T9"/>
                    </a:cxn>
                  </a:cxnLst>
                  <a:rect l="T15" t="T16" r="T17" b="T18"/>
                  <a:pathLst>
                    <a:path w="8" h="61">
                      <a:moveTo>
                        <a:pt x="0" y="61"/>
                      </a:moveTo>
                      <a:lnTo>
                        <a:pt x="0" y="0"/>
                      </a:lnTo>
                      <a:lnTo>
                        <a:pt x="8" y="29"/>
                      </a:lnTo>
                      <a:lnTo>
                        <a:pt x="2" y="58"/>
                      </a:lnTo>
                      <a:lnTo>
                        <a:pt x="0" y="61"/>
                      </a:lnTo>
                      <a:close/>
                    </a:path>
                  </a:pathLst>
                </a:custGeom>
                <a:solidFill>
                  <a:srgbClr val="FFFAAA"/>
                </a:solidFill>
                <a:ln w="9360">
                  <a:solidFill>
                    <a:srgbClr val="FFFAAA"/>
                  </a:solidFill>
                  <a:round/>
                  <a:headEnd/>
                  <a:tailEnd/>
                </a:ln>
              </p:spPr>
              <p:txBody>
                <a:bodyPr wrap="none" anchor="ctr"/>
                <a:lstStyle/>
                <a:p>
                  <a:endParaRPr lang="en-IN" b="1"/>
                </a:p>
              </p:txBody>
            </p:sp>
            <p:sp>
              <p:nvSpPr>
                <p:cNvPr id="13105" name="Freeform 765"/>
                <p:cNvSpPr>
                  <a:spLocks noChangeArrowheads="1"/>
                </p:cNvSpPr>
                <p:nvPr/>
              </p:nvSpPr>
              <p:spPr bwMode="auto">
                <a:xfrm>
                  <a:off x="3601" y="1410"/>
                  <a:ext cx="284" cy="69"/>
                </a:xfrm>
                <a:custGeom>
                  <a:avLst/>
                  <a:gdLst>
                    <a:gd name="T0" fmla="*/ 1 w 288"/>
                    <a:gd name="T1" fmla="*/ 2 h 88"/>
                    <a:gd name="T2" fmla="*/ 4 w 288"/>
                    <a:gd name="T3" fmla="*/ 2 h 88"/>
                    <a:gd name="T4" fmla="*/ 7 w 288"/>
                    <a:gd name="T5" fmla="*/ 2 h 88"/>
                    <a:gd name="T6" fmla="*/ 12 w 288"/>
                    <a:gd name="T7" fmla="*/ 2 h 88"/>
                    <a:gd name="T8" fmla="*/ 24 w 288"/>
                    <a:gd name="T9" fmla="*/ 0 h 88"/>
                    <a:gd name="T10" fmla="*/ 212 w 288"/>
                    <a:gd name="T11" fmla="*/ 0 h 88"/>
                    <a:gd name="T12" fmla="*/ 212 w 288"/>
                    <a:gd name="T13" fmla="*/ 2 h 88"/>
                    <a:gd name="T14" fmla="*/ 0 w 288"/>
                    <a:gd name="T15" fmla="*/ 2 h 88"/>
                    <a:gd name="T16" fmla="*/ 1 w 288"/>
                    <a:gd name="T17" fmla="*/ 2 h 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88"/>
                    <a:gd name="T28" fmla="*/ 0 h 88"/>
                    <a:gd name="T29" fmla="*/ 288 w 288"/>
                    <a:gd name="T30" fmla="*/ 88 h 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88" h="88">
                      <a:moveTo>
                        <a:pt x="1" y="88"/>
                      </a:moveTo>
                      <a:lnTo>
                        <a:pt x="4" y="59"/>
                      </a:lnTo>
                      <a:lnTo>
                        <a:pt x="7" y="48"/>
                      </a:lnTo>
                      <a:lnTo>
                        <a:pt x="12" y="30"/>
                      </a:lnTo>
                      <a:lnTo>
                        <a:pt x="24" y="0"/>
                      </a:lnTo>
                      <a:lnTo>
                        <a:pt x="288" y="0"/>
                      </a:lnTo>
                      <a:lnTo>
                        <a:pt x="288" y="87"/>
                      </a:lnTo>
                      <a:lnTo>
                        <a:pt x="0" y="87"/>
                      </a:lnTo>
                      <a:lnTo>
                        <a:pt x="1" y="88"/>
                      </a:lnTo>
                      <a:close/>
                    </a:path>
                  </a:pathLst>
                </a:custGeom>
                <a:solidFill>
                  <a:srgbClr val="FFFAAA"/>
                </a:solidFill>
                <a:ln w="9360">
                  <a:solidFill>
                    <a:srgbClr val="FFFAAA"/>
                  </a:solidFill>
                  <a:round/>
                  <a:headEnd/>
                  <a:tailEnd/>
                </a:ln>
              </p:spPr>
              <p:txBody>
                <a:bodyPr wrap="none" anchor="ctr"/>
                <a:lstStyle/>
                <a:p>
                  <a:endParaRPr lang="en-IN" b="1"/>
                </a:p>
              </p:txBody>
            </p:sp>
            <p:sp>
              <p:nvSpPr>
                <p:cNvPr id="13106" name="Freeform 766"/>
                <p:cNvSpPr>
                  <a:spLocks noChangeArrowheads="1"/>
                </p:cNvSpPr>
                <p:nvPr/>
              </p:nvSpPr>
              <p:spPr bwMode="auto">
                <a:xfrm>
                  <a:off x="3623" y="1410"/>
                  <a:ext cx="264" cy="69"/>
                </a:xfrm>
                <a:custGeom>
                  <a:avLst/>
                  <a:gdLst>
                    <a:gd name="T0" fmla="*/ 0 w 268"/>
                    <a:gd name="T1" fmla="*/ 2 h 88"/>
                    <a:gd name="T2" fmla="*/ 2 w 268"/>
                    <a:gd name="T3" fmla="*/ 2 h 88"/>
                    <a:gd name="T4" fmla="*/ 4 w 268"/>
                    <a:gd name="T5" fmla="*/ 2 h 88"/>
                    <a:gd name="T6" fmla="*/ 9 w 268"/>
                    <a:gd name="T7" fmla="*/ 2 h 88"/>
                    <a:gd name="T8" fmla="*/ 18 w 268"/>
                    <a:gd name="T9" fmla="*/ 2 h 88"/>
                    <a:gd name="T10" fmla="*/ 21 w 268"/>
                    <a:gd name="T11" fmla="*/ 0 h 88"/>
                    <a:gd name="T12" fmla="*/ 192 w 268"/>
                    <a:gd name="T13" fmla="*/ 0 h 88"/>
                    <a:gd name="T14" fmla="*/ 192 w 268"/>
                    <a:gd name="T15" fmla="*/ 2 h 88"/>
                    <a:gd name="T16" fmla="*/ 0 w 268"/>
                    <a:gd name="T17" fmla="*/ 2 h 88"/>
                    <a:gd name="T18" fmla="*/ 0 w 268"/>
                    <a:gd name="T19" fmla="*/ 2 h 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8"/>
                    <a:gd name="T31" fmla="*/ 0 h 88"/>
                    <a:gd name="T32" fmla="*/ 268 w 268"/>
                    <a:gd name="T33" fmla="*/ 88 h 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8" h="88">
                      <a:moveTo>
                        <a:pt x="0" y="88"/>
                      </a:moveTo>
                      <a:lnTo>
                        <a:pt x="2" y="72"/>
                      </a:lnTo>
                      <a:lnTo>
                        <a:pt x="4" y="59"/>
                      </a:lnTo>
                      <a:lnTo>
                        <a:pt x="9" y="30"/>
                      </a:lnTo>
                      <a:lnTo>
                        <a:pt x="18" y="13"/>
                      </a:lnTo>
                      <a:lnTo>
                        <a:pt x="21" y="0"/>
                      </a:lnTo>
                      <a:lnTo>
                        <a:pt x="268" y="0"/>
                      </a:lnTo>
                      <a:lnTo>
                        <a:pt x="268" y="87"/>
                      </a:lnTo>
                      <a:lnTo>
                        <a:pt x="0" y="87"/>
                      </a:lnTo>
                      <a:lnTo>
                        <a:pt x="0" y="88"/>
                      </a:lnTo>
                      <a:close/>
                    </a:path>
                  </a:pathLst>
                </a:custGeom>
                <a:solidFill>
                  <a:srgbClr val="FFE878"/>
                </a:solidFill>
                <a:ln w="9360">
                  <a:solidFill>
                    <a:srgbClr val="FFE878"/>
                  </a:solidFill>
                  <a:round/>
                  <a:headEnd/>
                  <a:tailEnd/>
                </a:ln>
              </p:spPr>
              <p:txBody>
                <a:bodyPr wrap="none" anchor="ctr"/>
                <a:lstStyle/>
                <a:p>
                  <a:endParaRPr lang="en-IN" b="1"/>
                </a:p>
              </p:txBody>
            </p:sp>
            <p:sp>
              <p:nvSpPr>
                <p:cNvPr id="13107" name="Freeform 767"/>
                <p:cNvSpPr>
                  <a:spLocks noChangeArrowheads="1"/>
                </p:cNvSpPr>
                <p:nvPr/>
              </p:nvSpPr>
              <p:spPr bwMode="auto">
                <a:xfrm>
                  <a:off x="2087" y="1423"/>
                  <a:ext cx="0" cy="24"/>
                </a:xfrm>
                <a:custGeom>
                  <a:avLst/>
                  <a:gdLst>
                    <a:gd name="T0" fmla="*/ 0 w 4"/>
                    <a:gd name="T1" fmla="*/ 1 h 33"/>
                    <a:gd name="T2" fmla="*/ 0 w 4"/>
                    <a:gd name="T3" fmla="*/ 0 h 33"/>
                    <a:gd name="T4" fmla="*/ 0 w 4"/>
                    <a:gd name="T5" fmla="*/ 1 h 33"/>
                    <a:gd name="T6" fmla="*/ 0 w 4"/>
                    <a:gd name="T7" fmla="*/ 1 h 33"/>
                    <a:gd name="T8" fmla="*/ 0 60000 65536"/>
                    <a:gd name="T9" fmla="*/ 0 60000 65536"/>
                    <a:gd name="T10" fmla="*/ 0 60000 65536"/>
                    <a:gd name="T11" fmla="*/ 0 60000 65536"/>
                    <a:gd name="T12" fmla="*/ 0 w 4"/>
                    <a:gd name="T13" fmla="*/ 0 h 33"/>
                    <a:gd name="T14" fmla="*/ 0 w 4"/>
                    <a:gd name="T15" fmla="*/ 33 h 33"/>
                  </a:gdLst>
                  <a:ahLst/>
                  <a:cxnLst>
                    <a:cxn ang="T8">
                      <a:pos x="T0" y="T1"/>
                    </a:cxn>
                    <a:cxn ang="T9">
                      <a:pos x="T2" y="T3"/>
                    </a:cxn>
                    <a:cxn ang="T10">
                      <a:pos x="T4" y="T5"/>
                    </a:cxn>
                    <a:cxn ang="T11">
                      <a:pos x="T6" y="T7"/>
                    </a:cxn>
                  </a:cxnLst>
                  <a:rect l="T12" t="T13" r="T14" b="T15"/>
                  <a:pathLst>
                    <a:path w="4" h="33">
                      <a:moveTo>
                        <a:pt x="0" y="33"/>
                      </a:moveTo>
                      <a:lnTo>
                        <a:pt x="0" y="0"/>
                      </a:lnTo>
                      <a:lnTo>
                        <a:pt x="4" y="16"/>
                      </a:lnTo>
                      <a:lnTo>
                        <a:pt x="0" y="33"/>
                      </a:lnTo>
                      <a:close/>
                    </a:path>
                  </a:pathLst>
                </a:custGeom>
                <a:solidFill>
                  <a:srgbClr val="FFE878"/>
                </a:solidFill>
                <a:ln w="9360">
                  <a:solidFill>
                    <a:srgbClr val="FFE878"/>
                  </a:solidFill>
                  <a:round/>
                  <a:headEnd/>
                  <a:tailEnd/>
                </a:ln>
              </p:spPr>
              <p:txBody>
                <a:bodyPr wrap="none" anchor="ctr"/>
                <a:lstStyle/>
                <a:p>
                  <a:endParaRPr lang="en-IN" b="1"/>
                </a:p>
              </p:txBody>
            </p:sp>
            <p:sp>
              <p:nvSpPr>
                <p:cNvPr id="13108" name="Freeform 768"/>
                <p:cNvSpPr>
                  <a:spLocks noChangeArrowheads="1"/>
                </p:cNvSpPr>
                <p:nvPr/>
              </p:nvSpPr>
              <p:spPr bwMode="auto">
                <a:xfrm>
                  <a:off x="3655" y="1411"/>
                  <a:ext cx="232" cy="69"/>
                </a:xfrm>
                <a:custGeom>
                  <a:avLst/>
                  <a:gdLst>
                    <a:gd name="T0" fmla="*/ 0 w 236"/>
                    <a:gd name="T1" fmla="*/ 2 h 88"/>
                    <a:gd name="T2" fmla="*/ 4 w 236"/>
                    <a:gd name="T3" fmla="*/ 2 h 88"/>
                    <a:gd name="T4" fmla="*/ 5 w 236"/>
                    <a:gd name="T5" fmla="*/ 2 h 88"/>
                    <a:gd name="T6" fmla="*/ 14 w 236"/>
                    <a:gd name="T7" fmla="*/ 2 h 88"/>
                    <a:gd name="T8" fmla="*/ 16 w 236"/>
                    <a:gd name="T9" fmla="*/ 0 h 88"/>
                    <a:gd name="T10" fmla="*/ 158 w 236"/>
                    <a:gd name="T11" fmla="*/ 0 h 88"/>
                    <a:gd name="T12" fmla="*/ 161 w 236"/>
                    <a:gd name="T13" fmla="*/ 2 h 88"/>
                    <a:gd name="T14" fmla="*/ 161 w 236"/>
                    <a:gd name="T15" fmla="*/ 2 h 88"/>
                    <a:gd name="T16" fmla="*/ 0 w 236"/>
                    <a:gd name="T17" fmla="*/ 2 h 88"/>
                    <a:gd name="T18" fmla="*/ 0 w 236"/>
                    <a:gd name="T19" fmla="*/ 2 h 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6"/>
                    <a:gd name="T31" fmla="*/ 0 h 88"/>
                    <a:gd name="T32" fmla="*/ 236 w 236"/>
                    <a:gd name="T33" fmla="*/ 88 h 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6" h="88">
                      <a:moveTo>
                        <a:pt x="0" y="87"/>
                      </a:moveTo>
                      <a:lnTo>
                        <a:pt x="4" y="58"/>
                      </a:lnTo>
                      <a:lnTo>
                        <a:pt x="5" y="29"/>
                      </a:lnTo>
                      <a:lnTo>
                        <a:pt x="14" y="4"/>
                      </a:lnTo>
                      <a:lnTo>
                        <a:pt x="16" y="0"/>
                      </a:lnTo>
                      <a:lnTo>
                        <a:pt x="232" y="0"/>
                      </a:lnTo>
                      <a:lnTo>
                        <a:pt x="236" y="30"/>
                      </a:lnTo>
                      <a:lnTo>
                        <a:pt x="236" y="88"/>
                      </a:lnTo>
                      <a:lnTo>
                        <a:pt x="0" y="88"/>
                      </a:lnTo>
                      <a:lnTo>
                        <a:pt x="0" y="87"/>
                      </a:lnTo>
                      <a:close/>
                    </a:path>
                  </a:pathLst>
                </a:custGeom>
                <a:solidFill>
                  <a:srgbClr val="FFC03C"/>
                </a:solidFill>
                <a:ln w="9360">
                  <a:solidFill>
                    <a:srgbClr val="FFC03C"/>
                  </a:solidFill>
                  <a:round/>
                  <a:headEnd/>
                  <a:tailEnd/>
                </a:ln>
              </p:spPr>
              <p:txBody>
                <a:bodyPr wrap="none" anchor="ctr"/>
                <a:lstStyle/>
                <a:p>
                  <a:endParaRPr lang="en-IN" b="1"/>
                </a:p>
              </p:txBody>
            </p:sp>
            <p:sp>
              <p:nvSpPr>
                <p:cNvPr id="13109" name="Freeform 769"/>
                <p:cNvSpPr>
                  <a:spLocks noChangeArrowheads="1"/>
                </p:cNvSpPr>
                <p:nvPr/>
              </p:nvSpPr>
              <p:spPr bwMode="auto">
                <a:xfrm>
                  <a:off x="3692" y="1411"/>
                  <a:ext cx="188" cy="69"/>
                </a:xfrm>
                <a:custGeom>
                  <a:avLst/>
                  <a:gdLst>
                    <a:gd name="T0" fmla="*/ 2 w 192"/>
                    <a:gd name="T1" fmla="*/ 2 h 88"/>
                    <a:gd name="T2" fmla="*/ 6 w 192"/>
                    <a:gd name="T3" fmla="*/ 2 h 88"/>
                    <a:gd name="T4" fmla="*/ 6 w 192"/>
                    <a:gd name="T5" fmla="*/ 2 h 88"/>
                    <a:gd name="T6" fmla="*/ 14 w 192"/>
                    <a:gd name="T7" fmla="*/ 2 h 88"/>
                    <a:gd name="T8" fmla="*/ 22 w 192"/>
                    <a:gd name="T9" fmla="*/ 0 h 88"/>
                    <a:gd name="T10" fmla="*/ 115 w 192"/>
                    <a:gd name="T11" fmla="*/ 0 h 88"/>
                    <a:gd name="T12" fmla="*/ 117 w 192"/>
                    <a:gd name="T13" fmla="*/ 2 h 88"/>
                    <a:gd name="T14" fmla="*/ 119 w 192"/>
                    <a:gd name="T15" fmla="*/ 2 h 88"/>
                    <a:gd name="T16" fmla="*/ 118 w 192"/>
                    <a:gd name="T17" fmla="*/ 2 h 88"/>
                    <a:gd name="T18" fmla="*/ 0 w 192"/>
                    <a:gd name="T19" fmla="*/ 2 h 88"/>
                    <a:gd name="T20" fmla="*/ 2 w 192"/>
                    <a:gd name="T21" fmla="*/ 2 h 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2"/>
                    <a:gd name="T34" fmla="*/ 0 h 88"/>
                    <a:gd name="T35" fmla="*/ 192 w 192"/>
                    <a:gd name="T36" fmla="*/ 88 h 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2" h="88">
                      <a:moveTo>
                        <a:pt x="2" y="87"/>
                      </a:moveTo>
                      <a:lnTo>
                        <a:pt x="6" y="62"/>
                      </a:lnTo>
                      <a:lnTo>
                        <a:pt x="6" y="59"/>
                      </a:lnTo>
                      <a:lnTo>
                        <a:pt x="14" y="30"/>
                      </a:lnTo>
                      <a:lnTo>
                        <a:pt x="22" y="0"/>
                      </a:lnTo>
                      <a:lnTo>
                        <a:pt x="186" y="0"/>
                      </a:lnTo>
                      <a:lnTo>
                        <a:pt x="190" y="30"/>
                      </a:lnTo>
                      <a:lnTo>
                        <a:pt x="192" y="59"/>
                      </a:lnTo>
                      <a:lnTo>
                        <a:pt x="191" y="88"/>
                      </a:lnTo>
                      <a:lnTo>
                        <a:pt x="0" y="88"/>
                      </a:lnTo>
                      <a:lnTo>
                        <a:pt x="2" y="87"/>
                      </a:lnTo>
                      <a:close/>
                    </a:path>
                  </a:pathLst>
                </a:custGeom>
                <a:solidFill>
                  <a:srgbClr val="FFA000"/>
                </a:solidFill>
                <a:ln w="9360">
                  <a:solidFill>
                    <a:srgbClr val="FFA000"/>
                  </a:solidFill>
                  <a:round/>
                  <a:headEnd/>
                  <a:tailEnd/>
                </a:ln>
              </p:spPr>
              <p:txBody>
                <a:bodyPr wrap="none" anchor="ctr"/>
                <a:lstStyle/>
                <a:p>
                  <a:endParaRPr lang="en-IN" b="1"/>
                </a:p>
              </p:txBody>
            </p:sp>
            <p:sp>
              <p:nvSpPr>
                <p:cNvPr id="13110" name="Freeform 770"/>
                <p:cNvSpPr>
                  <a:spLocks noChangeArrowheads="1"/>
                </p:cNvSpPr>
                <p:nvPr/>
              </p:nvSpPr>
              <p:spPr bwMode="auto">
                <a:xfrm>
                  <a:off x="3745" y="1417"/>
                  <a:ext cx="126" cy="64"/>
                </a:xfrm>
                <a:custGeom>
                  <a:avLst/>
                  <a:gdLst>
                    <a:gd name="T0" fmla="*/ 4 w 130"/>
                    <a:gd name="T1" fmla="*/ 2 h 81"/>
                    <a:gd name="T2" fmla="*/ 12 w 130"/>
                    <a:gd name="T3" fmla="*/ 2 h 81"/>
                    <a:gd name="T4" fmla="*/ 13 w 130"/>
                    <a:gd name="T5" fmla="*/ 2 h 81"/>
                    <a:gd name="T6" fmla="*/ 16 w 130"/>
                    <a:gd name="T7" fmla="*/ 2 h 81"/>
                    <a:gd name="T8" fmla="*/ 16 w 130"/>
                    <a:gd name="T9" fmla="*/ 2 h 81"/>
                    <a:gd name="T10" fmla="*/ 19 w 130"/>
                    <a:gd name="T11" fmla="*/ 2 h 81"/>
                    <a:gd name="T12" fmla="*/ 20 w 130"/>
                    <a:gd name="T13" fmla="*/ 2 h 81"/>
                    <a:gd name="T14" fmla="*/ 30 w 130"/>
                    <a:gd name="T15" fmla="*/ 2 h 81"/>
                    <a:gd name="T16" fmla="*/ 33 w 130"/>
                    <a:gd name="T17" fmla="*/ 2 h 81"/>
                    <a:gd name="T18" fmla="*/ 36 w 130"/>
                    <a:gd name="T19" fmla="*/ 2 h 81"/>
                    <a:gd name="T20" fmla="*/ 40 w 130"/>
                    <a:gd name="T21" fmla="*/ 2 h 81"/>
                    <a:gd name="T22" fmla="*/ 42 w 130"/>
                    <a:gd name="T23" fmla="*/ 2 h 81"/>
                    <a:gd name="T24" fmla="*/ 44 w 130"/>
                    <a:gd name="T25" fmla="*/ 2 h 81"/>
                    <a:gd name="T26" fmla="*/ 48 w 130"/>
                    <a:gd name="T27" fmla="*/ 0 h 81"/>
                    <a:gd name="T28" fmla="*/ 57 w 130"/>
                    <a:gd name="T29" fmla="*/ 1 h 81"/>
                    <a:gd name="T30" fmla="*/ 61 w 130"/>
                    <a:gd name="T31" fmla="*/ 2 h 81"/>
                    <a:gd name="T32" fmla="*/ 64 w 130"/>
                    <a:gd name="T33" fmla="*/ 2 h 81"/>
                    <a:gd name="T34" fmla="*/ 65 w 130"/>
                    <a:gd name="T35" fmla="*/ 2 h 81"/>
                    <a:gd name="T36" fmla="*/ 66 w 130"/>
                    <a:gd name="T37" fmla="*/ 2 h 81"/>
                    <a:gd name="T38" fmla="*/ 0 w 130"/>
                    <a:gd name="T39" fmla="*/ 2 h 81"/>
                    <a:gd name="T40" fmla="*/ 4 w 130"/>
                    <a:gd name="T41" fmla="*/ 2 h 8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0"/>
                    <a:gd name="T64" fmla="*/ 0 h 81"/>
                    <a:gd name="T65" fmla="*/ 130 w 130"/>
                    <a:gd name="T66" fmla="*/ 81 h 8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0" h="81">
                      <a:moveTo>
                        <a:pt x="4" y="80"/>
                      </a:moveTo>
                      <a:lnTo>
                        <a:pt x="12" y="57"/>
                      </a:lnTo>
                      <a:lnTo>
                        <a:pt x="13" y="51"/>
                      </a:lnTo>
                      <a:lnTo>
                        <a:pt x="24" y="22"/>
                      </a:lnTo>
                      <a:lnTo>
                        <a:pt x="27" y="18"/>
                      </a:lnTo>
                      <a:lnTo>
                        <a:pt x="41" y="21"/>
                      </a:lnTo>
                      <a:lnTo>
                        <a:pt x="42" y="23"/>
                      </a:lnTo>
                      <a:lnTo>
                        <a:pt x="55" y="46"/>
                      </a:lnTo>
                      <a:lnTo>
                        <a:pt x="60" y="52"/>
                      </a:lnTo>
                      <a:lnTo>
                        <a:pt x="70" y="65"/>
                      </a:lnTo>
                      <a:lnTo>
                        <a:pt x="79" y="52"/>
                      </a:lnTo>
                      <a:lnTo>
                        <a:pt x="84" y="44"/>
                      </a:lnTo>
                      <a:lnTo>
                        <a:pt x="88" y="23"/>
                      </a:lnTo>
                      <a:lnTo>
                        <a:pt x="99" y="0"/>
                      </a:lnTo>
                      <a:lnTo>
                        <a:pt x="113" y="1"/>
                      </a:lnTo>
                      <a:lnTo>
                        <a:pt x="121" y="23"/>
                      </a:lnTo>
                      <a:lnTo>
                        <a:pt x="127" y="44"/>
                      </a:lnTo>
                      <a:lnTo>
                        <a:pt x="129" y="52"/>
                      </a:lnTo>
                      <a:lnTo>
                        <a:pt x="130" y="81"/>
                      </a:lnTo>
                      <a:lnTo>
                        <a:pt x="0" y="81"/>
                      </a:lnTo>
                      <a:lnTo>
                        <a:pt x="4" y="80"/>
                      </a:lnTo>
                      <a:close/>
                    </a:path>
                  </a:pathLst>
                </a:custGeom>
                <a:solidFill>
                  <a:srgbClr val="FF6000"/>
                </a:solidFill>
                <a:ln w="9360">
                  <a:solidFill>
                    <a:srgbClr val="FF6000"/>
                  </a:solidFill>
                  <a:round/>
                  <a:headEnd/>
                  <a:tailEnd/>
                </a:ln>
              </p:spPr>
              <p:txBody>
                <a:bodyPr wrap="none" anchor="ctr"/>
                <a:lstStyle/>
                <a:p>
                  <a:endParaRPr lang="en-IN" b="1"/>
                </a:p>
              </p:txBody>
            </p:sp>
            <p:sp>
              <p:nvSpPr>
                <p:cNvPr id="13111" name="Freeform 771"/>
                <p:cNvSpPr>
                  <a:spLocks noChangeArrowheads="1"/>
                </p:cNvSpPr>
                <p:nvPr/>
              </p:nvSpPr>
              <p:spPr bwMode="auto">
                <a:xfrm>
                  <a:off x="2130" y="1430"/>
                  <a:ext cx="1" cy="6"/>
                </a:xfrm>
                <a:custGeom>
                  <a:avLst/>
                  <a:gdLst>
                    <a:gd name="T0" fmla="*/ 0 w 5"/>
                    <a:gd name="T1" fmla="*/ 1 h 12"/>
                    <a:gd name="T2" fmla="*/ 0 w 5"/>
                    <a:gd name="T3" fmla="*/ 1 h 12"/>
                    <a:gd name="T4" fmla="*/ 0 w 5"/>
                    <a:gd name="T5" fmla="*/ 0 h 12"/>
                    <a:gd name="T6" fmla="*/ 0 w 5"/>
                    <a:gd name="T7" fmla="*/ 1 h 12"/>
                    <a:gd name="T8" fmla="*/ 0 w 5"/>
                    <a:gd name="T9" fmla="*/ 1 h 12"/>
                    <a:gd name="T10" fmla="*/ 0 60000 65536"/>
                    <a:gd name="T11" fmla="*/ 0 60000 65536"/>
                    <a:gd name="T12" fmla="*/ 0 60000 65536"/>
                    <a:gd name="T13" fmla="*/ 0 60000 65536"/>
                    <a:gd name="T14" fmla="*/ 0 60000 65536"/>
                    <a:gd name="T15" fmla="*/ 0 w 5"/>
                    <a:gd name="T16" fmla="*/ 0 h 12"/>
                    <a:gd name="T17" fmla="*/ 5 w 5"/>
                    <a:gd name="T18" fmla="*/ 12 h 12"/>
                  </a:gdLst>
                  <a:ahLst/>
                  <a:cxnLst>
                    <a:cxn ang="T10">
                      <a:pos x="T0" y="T1"/>
                    </a:cxn>
                    <a:cxn ang="T11">
                      <a:pos x="T2" y="T3"/>
                    </a:cxn>
                    <a:cxn ang="T12">
                      <a:pos x="T4" y="T5"/>
                    </a:cxn>
                    <a:cxn ang="T13">
                      <a:pos x="T6" y="T7"/>
                    </a:cxn>
                    <a:cxn ang="T14">
                      <a:pos x="T8" y="T9"/>
                    </a:cxn>
                  </a:cxnLst>
                  <a:rect l="T15" t="T16" r="T17" b="T18"/>
                  <a:pathLst>
                    <a:path w="5" h="12">
                      <a:moveTo>
                        <a:pt x="3" y="12"/>
                      </a:moveTo>
                      <a:lnTo>
                        <a:pt x="5" y="7"/>
                      </a:lnTo>
                      <a:lnTo>
                        <a:pt x="3" y="0"/>
                      </a:lnTo>
                      <a:lnTo>
                        <a:pt x="0" y="7"/>
                      </a:lnTo>
                      <a:lnTo>
                        <a:pt x="3" y="12"/>
                      </a:lnTo>
                      <a:close/>
                    </a:path>
                  </a:pathLst>
                </a:custGeom>
                <a:solidFill>
                  <a:srgbClr val="1464D2"/>
                </a:solidFill>
                <a:ln w="9360">
                  <a:solidFill>
                    <a:srgbClr val="1464D2"/>
                  </a:solidFill>
                  <a:round/>
                  <a:headEnd/>
                  <a:tailEnd/>
                </a:ln>
              </p:spPr>
              <p:txBody>
                <a:bodyPr wrap="none" anchor="ctr"/>
                <a:lstStyle/>
                <a:p>
                  <a:endParaRPr lang="en-IN" b="1"/>
                </a:p>
              </p:txBody>
            </p:sp>
            <p:sp>
              <p:nvSpPr>
                <p:cNvPr id="13112" name="Freeform 772"/>
                <p:cNvSpPr>
                  <a:spLocks noChangeArrowheads="1"/>
                </p:cNvSpPr>
                <p:nvPr/>
              </p:nvSpPr>
              <p:spPr bwMode="auto">
                <a:xfrm>
                  <a:off x="2230" y="1427"/>
                  <a:ext cx="8" cy="33"/>
                </a:xfrm>
                <a:custGeom>
                  <a:avLst/>
                  <a:gdLst>
                    <a:gd name="T0" fmla="*/ 1 w 12"/>
                    <a:gd name="T1" fmla="*/ 2 h 44"/>
                    <a:gd name="T2" fmla="*/ 1 w 12"/>
                    <a:gd name="T3" fmla="*/ 2 h 44"/>
                    <a:gd name="T4" fmla="*/ 1 w 12"/>
                    <a:gd name="T5" fmla="*/ 2 h 44"/>
                    <a:gd name="T6" fmla="*/ 1 w 12"/>
                    <a:gd name="T7" fmla="*/ 0 h 44"/>
                    <a:gd name="T8" fmla="*/ 0 w 12"/>
                    <a:gd name="T9" fmla="*/ 2 h 44"/>
                    <a:gd name="T10" fmla="*/ 1 w 12"/>
                    <a:gd name="T11" fmla="*/ 2 h 44"/>
                    <a:gd name="T12" fmla="*/ 1 w 12"/>
                    <a:gd name="T13" fmla="*/ 2 h 44"/>
                    <a:gd name="T14" fmla="*/ 0 60000 65536"/>
                    <a:gd name="T15" fmla="*/ 0 60000 65536"/>
                    <a:gd name="T16" fmla="*/ 0 60000 65536"/>
                    <a:gd name="T17" fmla="*/ 0 60000 65536"/>
                    <a:gd name="T18" fmla="*/ 0 60000 65536"/>
                    <a:gd name="T19" fmla="*/ 0 60000 65536"/>
                    <a:gd name="T20" fmla="*/ 0 60000 65536"/>
                    <a:gd name="T21" fmla="*/ 0 w 12"/>
                    <a:gd name="T22" fmla="*/ 0 h 44"/>
                    <a:gd name="T23" fmla="*/ 12 w 12"/>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44">
                      <a:moveTo>
                        <a:pt x="6" y="44"/>
                      </a:moveTo>
                      <a:lnTo>
                        <a:pt x="10" y="40"/>
                      </a:lnTo>
                      <a:lnTo>
                        <a:pt x="12" y="11"/>
                      </a:lnTo>
                      <a:lnTo>
                        <a:pt x="6" y="0"/>
                      </a:lnTo>
                      <a:lnTo>
                        <a:pt x="0" y="11"/>
                      </a:lnTo>
                      <a:lnTo>
                        <a:pt x="4" y="40"/>
                      </a:lnTo>
                      <a:lnTo>
                        <a:pt x="6" y="44"/>
                      </a:lnTo>
                      <a:close/>
                    </a:path>
                  </a:pathLst>
                </a:custGeom>
                <a:solidFill>
                  <a:srgbClr val="1464D2"/>
                </a:solidFill>
                <a:ln w="9360">
                  <a:solidFill>
                    <a:srgbClr val="1464D2"/>
                  </a:solidFill>
                  <a:round/>
                  <a:headEnd/>
                  <a:tailEnd/>
                </a:ln>
              </p:spPr>
              <p:txBody>
                <a:bodyPr wrap="none" anchor="ctr"/>
                <a:lstStyle/>
                <a:p>
                  <a:endParaRPr lang="en-IN" b="1"/>
                </a:p>
              </p:txBody>
            </p:sp>
            <p:sp>
              <p:nvSpPr>
                <p:cNvPr id="13113" name="Freeform 773"/>
                <p:cNvSpPr>
                  <a:spLocks noChangeArrowheads="1"/>
                </p:cNvSpPr>
                <p:nvPr/>
              </p:nvSpPr>
              <p:spPr bwMode="auto">
                <a:xfrm>
                  <a:off x="2074" y="1338"/>
                  <a:ext cx="99" cy="68"/>
                </a:xfrm>
                <a:custGeom>
                  <a:avLst/>
                  <a:gdLst>
                    <a:gd name="T0" fmla="*/ 12 w 103"/>
                    <a:gd name="T1" fmla="*/ 2 h 87"/>
                    <a:gd name="T2" fmla="*/ 43 w 103"/>
                    <a:gd name="T3" fmla="*/ 2 h 87"/>
                    <a:gd name="T4" fmla="*/ 43 w 103"/>
                    <a:gd name="T5" fmla="*/ 2 h 87"/>
                    <a:gd name="T6" fmla="*/ 36 w 103"/>
                    <a:gd name="T7" fmla="*/ 2 h 87"/>
                    <a:gd name="T8" fmla="*/ 36 w 103"/>
                    <a:gd name="T9" fmla="*/ 0 h 87"/>
                    <a:gd name="T10" fmla="*/ 0 w 103"/>
                    <a:gd name="T11" fmla="*/ 0 h 87"/>
                    <a:gd name="T12" fmla="*/ 0 w 103"/>
                    <a:gd name="T13" fmla="*/ 2 h 87"/>
                    <a:gd name="T14" fmla="*/ 12 w 103"/>
                    <a:gd name="T15" fmla="*/ 2 h 87"/>
                    <a:gd name="T16" fmla="*/ 12 w 103"/>
                    <a:gd name="T17" fmla="*/ 2 h 87"/>
                    <a:gd name="T18" fmla="*/ 12 w 103"/>
                    <a:gd name="T19" fmla="*/ 2 h 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3"/>
                    <a:gd name="T31" fmla="*/ 0 h 87"/>
                    <a:gd name="T32" fmla="*/ 103 w 103"/>
                    <a:gd name="T33" fmla="*/ 87 h 8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3" h="87">
                      <a:moveTo>
                        <a:pt x="29" y="87"/>
                      </a:moveTo>
                      <a:lnTo>
                        <a:pt x="103" y="87"/>
                      </a:lnTo>
                      <a:lnTo>
                        <a:pt x="103" y="29"/>
                      </a:lnTo>
                      <a:lnTo>
                        <a:pt x="89" y="29"/>
                      </a:lnTo>
                      <a:lnTo>
                        <a:pt x="89" y="0"/>
                      </a:lnTo>
                      <a:lnTo>
                        <a:pt x="0" y="0"/>
                      </a:lnTo>
                      <a:lnTo>
                        <a:pt x="0" y="29"/>
                      </a:lnTo>
                      <a:lnTo>
                        <a:pt x="14" y="29"/>
                      </a:lnTo>
                      <a:lnTo>
                        <a:pt x="14" y="87"/>
                      </a:lnTo>
                      <a:lnTo>
                        <a:pt x="29" y="87"/>
                      </a:lnTo>
                      <a:close/>
                    </a:path>
                  </a:pathLst>
                </a:custGeom>
                <a:solidFill>
                  <a:srgbClr val="1464D2"/>
                </a:solidFill>
                <a:ln w="9360">
                  <a:solidFill>
                    <a:srgbClr val="1464D2"/>
                  </a:solidFill>
                  <a:round/>
                  <a:headEnd/>
                  <a:tailEnd/>
                </a:ln>
              </p:spPr>
              <p:txBody>
                <a:bodyPr wrap="none" anchor="ctr"/>
                <a:lstStyle/>
                <a:p>
                  <a:endParaRPr lang="en-IN" b="1"/>
                </a:p>
              </p:txBody>
            </p:sp>
            <p:sp>
              <p:nvSpPr>
                <p:cNvPr id="13114" name="Freeform 774"/>
                <p:cNvSpPr>
                  <a:spLocks noChangeArrowheads="1"/>
                </p:cNvSpPr>
                <p:nvPr/>
              </p:nvSpPr>
              <p:spPr bwMode="auto">
                <a:xfrm>
                  <a:off x="2236" y="1338"/>
                  <a:ext cx="1637" cy="68"/>
                </a:xfrm>
                <a:custGeom>
                  <a:avLst/>
                  <a:gdLst>
                    <a:gd name="T0" fmla="*/ 14 w 1641"/>
                    <a:gd name="T1" fmla="*/ 2 h 87"/>
                    <a:gd name="T2" fmla="*/ 1552 w 1641"/>
                    <a:gd name="T3" fmla="*/ 2 h 87"/>
                    <a:gd name="T4" fmla="*/ 1552 w 1641"/>
                    <a:gd name="T5" fmla="*/ 2 h 87"/>
                    <a:gd name="T6" fmla="*/ 1537 w 1641"/>
                    <a:gd name="T7" fmla="*/ 2 h 87"/>
                    <a:gd name="T8" fmla="*/ 1537 w 1641"/>
                    <a:gd name="T9" fmla="*/ 0 h 87"/>
                    <a:gd name="T10" fmla="*/ 74 w 1641"/>
                    <a:gd name="T11" fmla="*/ 0 h 87"/>
                    <a:gd name="T12" fmla="*/ 74 w 1641"/>
                    <a:gd name="T13" fmla="*/ 2 h 87"/>
                    <a:gd name="T14" fmla="*/ 0 w 1641"/>
                    <a:gd name="T15" fmla="*/ 2 h 87"/>
                    <a:gd name="T16" fmla="*/ 0 w 1641"/>
                    <a:gd name="T17" fmla="*/ 2 h 87"/>
                    <a:gd name="T18" fmla="*/ 14 w 1641"/>
                    <a:gd name="T19" fmla="*/ 2 h 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41"/>
                    <a:gd name="T31" fmla="*/ 0 h 87"/>
                    <a:gd name="T32" fmla="*/ 1641 w 1641"/>
                    <a:gd name="T33" fmla="*/ 87 h 8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41" h="87">
                      <a:moveTo>
                        <a:pt x="14" y="87"/>
                      </a:moveTo>
                      <a:lnTo>
                        <a:pt x="1641" y="87"/>
                      </a:lnTo>
                      <a:lnTo>
                        <a:pt x="1641" y="29"/>
                      </a:lnTo>
                      <a:lnTo>
                        <a:pt x="1626" y="29"/>
                      </a:lnTo>
                      <a:lnTo>
                        <a:pt x="1626" y="0"/>
                      </a:lnTo>
                      <a:lnTo>
                        <a:pt x="74" y="0"/>
                      </a:lnTo>
                      <a:lnTo>
                        <a:pt x="74" y="29"/>
                      </a:lnTo>
                      <a:lnTo>
                        <a:pt x="0" y="29"/>
                      </a:lnTo>
                      <a:lnTo>
                        <a:pt x="0" y="87"/>
                      </a:lnTo>
                      <a:lnTo>
                        <a:pt x="14" y="87"/>
                      </a:lnTo>
                      <a:close/>
                    </a:path>
                  </a:pathLst>
                </a:custGeom>
                <a:solidFill>
                  <a:srgbClr val="1464D2"/>
                </a:solidFill>
                <a:ln w="9360">
                  <a:solidFill>
                    <a:srgbClr val="1464D2"/>
                  </a:solidFill>
                  <a:round/>
                  <a:headEnd/>
                  <a:tailEnd/>
                </a:ln>
              </p:spPr>
              <p:txBody>
                <a:bodyPr wrap="none" anchor="ctr"/>
                <a:lstStyle/>
                <a:p>
                  <a:endParaRPr lang="en-IN" b="1"/>
                </a:p>
              </p:txBody>
            </p:sp>
            <p:sp>
              <p:nvSpPr>
                <p:cNvPr id="13115" name="Rectangle 775"/>
                <p:cNvSpPr>
                  <a:spLocks noChangeArrowheads="1"/>
                </p:cNvSpPr>
                <p:nvPr/>
              </p:nvSpPr>
              <p:spPr bwMode="auto">
                <a:xfrm>
                  <a:off x="4409" y="1387"/>
                  <a:ext cx="10" cy="20"/>
                </a:xfrm>
                <a:prstGeom prst="rect">
                  <a:avLst/>
                </a:prstGeom>
                <a:solidFill>
                  <a:srgbClr val="1464D2"/>
                </a:solidFill>
                <a:ln w="9360">
                  <a:solidFill>
                    <a:srgbClr val="1464D2"/>
                  </a:solidFill>
                  <a:miter lim="800000"/>
                  <a:headEnd/>
                  <a:tailEnd/>
                </a:ln>
              </p:spPr>
              <p:txBody>
                <a:bodyPr wrap="none" anchor="ctr"/>
                <a:lstStyle/>
                <a:p>
                  <a:endParaRPr lang="en-US" b="1">
                    <a:solidFill>
                      <a:srgbClr val="0000CC"/>
                    </a:solidFill>
                    <a:latin typeface="Constantia" pitchFamily="18" charset="0"/>
                  </a:endParaRPr>
                </a:p>
              </p:txBody>
            </p:sp>
            <p:sp>
              <p:nvSpPr>
                <p:cNvPr id="13116" name="Freeform 776"/>
                <p:cNvSpPr>
                  <a:spLocks noChangeArrowheads="1"/>
                </p:cNvSpPr>
                <p:nvPr/>
              </p:nvSpPr>
              <p:spPr bwMode="auto">
                <a:xfrm>
                  <a:off x="2075" y="1340"/>
                  <a:ext cx="93" cy="68"/>
                </a:xfrm>
                <a:custGeom>
                  <a:avLst/>
                  <a:gdLst>
                    <a:gd name="T0" fmla="*/ 37 w 97"/>
                    <a:gd name="T1" fmla="*/ 2 h 87"/>
                    <a:gd name="T2" fmla="*/ 34 w 97"/>
                    <a:gd name="T3" fmla="*/ 2 h 87"/>
                    <a:gd name="T4" fmla="*/ 30 w 97"/>
                    <a:gd name="T5" fmla="*/ 2 h 87"/>
                    <a:gd name="T6" fmla="*/ 30 w 97"/>
                    <a:gd name="T7" fmla="*/ 2 h 87"/>
                    <a:gd name="T8" fmla="*/ 29 w 97"/>
                    <a:gd name="T9" fmla="*/ 2 h 87"/>
                    <a:gd name="T10" fmla="*/ 28 w 97"/>
                    <a:gd name="T11" fmla="*/ 0 h 87"/>
                    <a:gd name="T12" fmla="*/ 0 w 97"/>
                    <a:gd name="T13" fmla="*/ 0 h 87"/>
                    <a:gd name="T14" fmla="*/ 0 w 97"/>
                    <a:gd name="T15" fmla="*/ 2 h 87"/>
                    <a:gd name="T16" fmla="*/ 12 w 97"/>
                    <a:gd name="T17" fmla="*/ 2 h 87"/>
                    <a:gd name="T18" fmla="*/ 12 w 97"/>
                    <a:gd name="T19" fmla="*/ 2 h 87"/>
                    <a:gd name="T20" fmla="*/ 38 w 97"/>
                    <a:gd name="T21" fmla="*/ 2 h 87"/>
                    <a:gd name="T22" fmla="*/ 37 w 97"/>
                    <a:gd name="T23" fmla="*/ 2 h 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7"/>
                    <a:gd name="T37" fmla="*/ 0 h 87"/>
                    <a:gd name="T38" fmla="*/ 97 w 97"/>
                    <a:gd name="T39" fmla="*/ 87 h 8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7" h="87">
                      <a:moveTo>
                        <a:pt x="96" y="85"/>
                      </a:moveTo>
                      <a:lnTo>
                        <a:pt x="88" y="72"/>
                      </a:lnTo>
                      <a:lnTo>
                        <a:pt x="75" y="57"/>
                      </a:lnTo>
                      <a:lnTo>
                        <a:pt x="73" y="49"/>
                      </a:lnTo>
                      <a:lnTo>
                        <a:pt x="71" y="29"/>
                      </a:lnTo>
                      <a:lnTo>
                        <a:pt x="69" y="0"/>
                      </a:lnTo>
                      <a:lnTo>
                        <a:pt x="0" y="0"/>
                      </a:lnTo>
                      <a:lnTo>
                        <a:pt x="0" y="29"/>
                      </a:lnTo>
                      <a:lnTo>
                        <a:pt x="15" y="29"/>
                      </a:lnTo>
                      <a:lnTo>
                        <a:pt x="15" y="87"/>
                      </a:lnTo>
                      <a:lnTo>
                        <a:pt x="97" y="87"/>
                      </a:lnTo>
                      <a:lnTo>
                        <a:pt x="96" y="85"/>
                      </a:lnTo>
                      <a:close/>
                    </a:path>
                  </a:pathLst>
                </a:custGeom>
                <a:solidFill>
                  <a:srgbClr val="2882F0"/>
                </a:solidFill>
                <a:ln w="9360">
                  <a:solidFill>
                    <a:srgbClr val="2882F0"/>
                  </a:solidFill>
                  <a:round/>
                  <a:headEnd/>
                  <a:tailEnd/>
                </a:ln>
              </p:spPr>
              <p:txBody>
                <a:bodyPr wrap="none" anchor="ctr"/>
                <a:lstStyle/>
                <a:p>
                  <a:endParaRPr lang="en-IN" b="1"/>
                </a:p>
              </p:txBody>
            </p:sp>
            <p:sp>
              <p:nvSpPr>
                <p:cNvPr id="13117" name="Freeform 777"/>
                <p:cNvSpPr>
                  <a:spLocks noChangeArrowheads="1"/>
                </p:cNvSpPr>
                <p:nvPr/>
              </p:nvSpPr>
              <p:spPr bwMode="auto">
                <a:xfrm>
                  <a:off x="2235" y="1338"/>
                  <a:ext cx="123" cy="68"/>
                </a:xfrm>
                <a:custGeom>
                  <a:avLst/>
                  <a:gdLst>
                    <a:gd name="T0" fmla="*/ 55 w 127"/>
                    <a:gd name="T1" fmla="*/ 2 h 87"/>
                    <a:gd name="T2" fmla="*/ 57 w 127"/>
                    <a:gd name="T3" fmla="*/ 2 h 87"/>
                    <a:gd name="T4" fmla="*/ 59 w 127"/>
                    <a:gd name="T5" fmla="*/ 2 h 87"/>
                    <a:gd name="T6" fmla="*/ 60 w 127"/>
                    <a:gd name="T7" fmla="*/ 2 h 87"/>
                    <a:gd name="T8" fmla="*/ 63 w 127"/>
                    <a:gd name="T9" fmla="*/ 0 h 87"/>
                    <a:gd name="T10" fmla="*/ 46 w 127"/>
                    <a:gd name="T11" fmla="*/ 0 h 87"/>
                    <a:gd name="T12" fmla="*/ 44 w 127"/>
                    <a:gd name="T13" fmla="*/ 2 h 87"/>
                    <a:gd name="T14" fmla="*/ 40 w 127"/>
                    <a:gd name="T15" fmla="*/ 2 h 87"/>
                    <a:gd name="T16" fmla="*/ 36 w 127"/>
                    <a:gd name="T17" fmla="*/ 2 h 87"/>
                    <a:gd name="T18" fmla="*/ 32 w 127"/>
                    <a:gd name="T19" fmla="*/ 2 h 87"/>
                    <a:gd name="T20" fmla="*/ 15 w 127"/>
                    <a:gd name="T21" fmla="*/ 2 h 87"/>
                    <a:gd name="T22" fmla="*/ 14 w 127"/>
                    <a:gd name="T23" fmla="*/ 2 h 87"/>
                    <a:gd name="T24" fmla="*/ 0 w 127"/>
                    <a:gd name="T25" fmla="*/ 2 h 87"/>
                    <a:gd name="T26" fmla="*/ 0 w 127"/>
                    <a:gd name="T27" fmla="*/ 2 h 87"/>
                    <a:gd name="T28" fmla="*/ 55 w 127"/>
                    <a:gd name="T29" fmla="*/ 2 h 87"/>
                    <a:gd name="T30" fmla="*/ 55 w 127"/>
                    <a:gd name="T31" fmla="*/ 2 h 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7"/>
                    <a:gd name="T49" fmla="*/ 0 h 87"/>
                    <a:gd name="T50" fmla="*/ 127 w 127"/>
                    <a:gd name="T51" fmla="*/ 87 h 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7" h="87">
                      <a:moveTo>
                        <a:pt x="113" y="87"/>
                      </a:moveTo>
                      <a:lnTo>
                        <a:pt x="116" y="58"/>
                      </a:lnTo>
                      <a:lnTo>
                        <a:pt x="119" y="40"/>
                      </a:lnTo>
                      <a:lnTo>
                        <a:pt x="120" y="29"/>
                      </a:lnTo>
                      <a:lnTo>
                        <a:pt x="127" y="0"/>
                      </a:lnTo>
                      <a:lnTo>
                        <a:pt x="97" y="0"/>
                      </a:lnTo>
                      <a:lnTo>
                        <a:pt x="89" y="22"/>
                      </a:lnTo>
                      <a:lnTo>
                        <a:pt x="80" y="29"/>
                      </a:lnTo>
                      <a:lnTo>
                        <a:pt x="73" y="34"/>
                      </a:lnTo>
                      <a:lnTo>
                        <a:pt x="59" y="39"/>
                      </a:lnTo>
                      <a:lnTo>
                        <a:pt x="29" y="51"/>
                      </a:lnTo>
                      <a:lnTo>
                        <a:pt x="14" y="51"/>
                      </a:lnTo>
                      <a:lnTo>
                        <a:pt x="0" y="37"/>
                      </a:lnTo>
                      <a:lnTo>
                        <a:pt x="0" y="87"/>
                      </a:lnTo>
                      <a:lnTo>
                        <a:pt x="111" y="87"/>
                      </a:lnTo>
                      <a:lnTo>
                        <a:pt x="113" y="87"/>
                      </a:lnTo>
                      <a:close/>
                    </a:path>
                  </a:pathLst>
                </a:custGeom>
                <a:solidFill>
                  <a:srgbClr val="2882F0"/>
                </a:solidFill>
                <a:ln w="9360">
                  <a:solidFill>
                    <a:srgbClr val="2882F0"/>
                  </a:solidFill>
                  <a:round/>
                  <a:headEnd/>
                  <a:tailEnd/>
                </a:ln>
              </p:spPr>
              <p:txBody>
                <a:bodyPr wrap="none" anchor="ctr"/>
                <a:lstStyle/>
                <a:p>
                  <a:endParaRPr lang="en-IN" b="1"/>
                </a:p>
              </p:txBody>
            </p:sp>
            <p:sp>
              <p:nvSpPr>
                <p:cNvPr id="13118" name="Freeform 778"/>
                <p:cNvSpPr>
                  <a:spLocks noChangeArrowheads="1"/>
                </p:cNvSpPr>
                <p:nvPr/>
              </p:nvSpPr>
              <p:spPr bwMode="auto">
                <a:xfrm>
                  <a:off x="3284" y="1338"/>
                  <a:ext cx="584" cy="68"/>
                </a:xfrm>
                <a:custGeom>
                  <a:avLst/>
                  <a:gdLst>
                    <a:gd name="T0" fmla="*/ 3 w 588"/>
                    <a:gd name="T1" fmla="*/ 2 h 87"/>
                    <a:gd name="T2" fmla="*/ 11 w 588"/>
                    <a:gd name="T3" fmla="*/ 2 h 87"/>
                    <a:gd name="T4" fmla="*/ 13 w 588"/>
                    <a:gd name="T5" fmla="*/ 2 h 87"/>
                    <a:gd name="T6" fmla="*/ 27 w 588"/>
                    <a:gd name="T7" fmla="*/ 2 h 87"/>
                    <a:gd name="T8" fmla="*/ 28 w 588"/>
                    <a:gd name="T9" fmla="*/ 2 h 87"/>
                    <a:gd name="T10" fmla="*/ 41 w 588"/>
                    <a:gd name="T11" fmla="*/ 0 h 87"/>
                    <a:gd name="T12" fmla="*/ 492 w 588"/>
                    <a:gd name="T13" fmla="*/ 0 h 87"/>
                    <a:gd name="T14" fmla="*/ 492 w 588"/>
                    <a:gd name="T15" fmla="*/ 2 h 87"/>
                    <a:gd name="T16" fmla="*/ 502 w 588"/>
                    <a:gd name="T17" fmla="*/ 2 h 87"/>
                    <a:gd name="T18" fmla="*/ 502 w 588"/>
                    <a:gd name="T19" fmla="*/ 2 h 87"/>
                    <a:gd name="T20" fmla="*/ 0 w 588"/>
                    <a:gd name="T21" fmla="*/ 2 h 87"/>
                    <a:gd name="T22" fmla="*/ 3 w 588"/>
                    <a:gd name="T23" fmla="*/ 2 h 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88"/>
                    <a:gd name="T37" fmla="*/ 0 h 87"/>
                    <a:gd name="T38" fmla="*/ 588 w 588"/>
                    <a:gd name="T39" fmla="*/ 87 h 8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88" h="87">
                      <a:moveTo>
                        <a:pt x="3" y="87"/>
                      </a:moveTo>
                      <a:lnTo>
                        <a:pt x="11" y="58"/>
                      </a:lnTo>
                      <a:lnTo>
                        <a:pt x="13" y="53"/>
                      </a:lnTo>
                      <a:lnTo>
                        <a:pt x="27" y="29"/>
                      </a:lnTo>
                      <a:lnTo>
                        <a:pt x="28" y="28"/>
                      </a:lnTo>
                      <a:lnTo>
                        <a:pt x="41" y="0"/>
                      </a:lnTo>
                      <a:lnTo>
                        <a:pt x="574" y="0"/>
                      </a:lnTo>
                      <a:lnTo>
                        <a:pt x="574" y="29"/>
                      </a:lnTo>
                      <a:lnTo>
                        <a:pt x="588" y="29"/>
                      </a:lnTo>
                      <a:lnTo>
                        <a:pt x="588" y="87"/>
                      </a:lnTo>
                      <a:lnTo>
                        <a:pt x="0" y="87"/>
                      </a:lnTo>
                      <a:lnTo>
                        <a:pt x="3" y="87"/>
                      </a:lnTo>
                      <a:close/>
                    </a:path>
                  </a:pathLst>
                </a:custGeom>
                <a:solidFill>
                  <a:srgbClr val="2882F0"/>
                </a:solidFill>
                <a:ln w="9360">
                  <a:solidFill>
                    <a:srgbClr val="2882F0"/>
                  </a:solidFill>
                  <a:round/>
                  <a:headEnd/>
                  <a:tailEnd/>
                </a:ln>
              </p:spPr>
              <p:txBody>
                <a:bodyPr wrap="none" anchor="ctr"/>
                <a:lstStyle/>
                <a:p>
                  <a:endParaRPr lang="en-IN" b="1"/>
                </a:p>
              </p:txBody>
            </p:sp>
            <p:sp>
              <p:nvSpPr>
                <p:cNvPr id="13119" name="Freeform 779"/>
                <p:cNvSpPr>
                  <a:spLocks noChangeArrowheads="1"/>
                </p:cNvSpPr>
                <p:nvPr/>
              </p:nvSpPr>
              <p:spPr bwMode="auto">
                <a:xfrm>
                  <a:off x="4409" y="1387"/>
                  <a:ext cx="10" cy="20"/>
                </a:xfrm>
                <a:custGeom>
                  <a:avLst/>
                  <a:gdLst>
                    <a:gd name="T0" fmla="*/ 0 w 14"/>
                    <a:gd name="T1" fmla="*/ 1 h 29"/>
                    <a:gd name="T2" fmla="*/ 0 w 14"/>
                    <a:gd name="T3" fmla="*/ 1 h 29"/>
                    <a:gd name="T4" fmla="*/ 1 w 14"/>
                    <a:gd name="T5" fmla="*/ 1 h 29"/>
                    <a:gd name="T6" fmla="*/ 1 w 14"/>
                    <a:gd name="T7" fmla="*/ 0 h 29"/>
                    <a:gd name="T8" fmla="*/ 0 w 14"/>
                    <a:gd name="T9" fmla="*/ 0 h 29"/>
                    <a:gd name="T10" fmla="*/ 0 w 14"/>
                    <a:gd name="T11" fmla="*/ 1 h 29"/>
                    <a:gd name="T12" fmla="*/ 0 60000 65536"/>
                    <a:gd name="T13" fmla="*/ 0 60000 65536"/>
                    <a:gd name="T14" fmla="*/ 0 60000 65536"/>
                    <a:gd name="T15" fmla="*/ 0 60000 65536"/>
                    <a:gd name="T16" fmla="*/ 0 60000 65536"/>
                    <a:gd name="T17" fmla="*/ 0 60000 65536"/>
                    <a:gd name="T18" fmla="*/ 0 w 14"/>
                    <a:gd name="T19" fmla="*/ 0 h 29"/>
                    <a:gd name="T20" fmla="*/ 14 w 14"/>
                    <a:gd name="T21" fmla="*/ 29 h 29"/>
                  </a:gdLst>
                  <a:ahLst/>
                  <a:cxnLst>
                    <a:cxn ang="T12">
                      <a:pos x="T0" y="T1"/>
                    </a:cxn>
                    <a:cxn ang="T13">
                      <a:pos x="T2" y="T3"/>
                    </a:cxn>
                    <a:cxn ang="T14">
                      <a:pos x="T4" y="T5"/>
                    </a:cxn>
                    <a:cxn ang="T15">
                      <a:pos x="T6" y="T7"/>
                    </a:cxn>
                    <a:cxn ang="T16">
                      <a:pos x="T8" y="T9"/>
                    </a:cxn>
                    <a:cxn ang="T17">
                      <a:pos x="T10" y="T11"/>
                    </a:cxn>
                  </a:cxnLst>
                  <a:rect l="T18" t="T19" r="T20" b="T21"/>
                  <a:pathLst>
                    <a:path w="14" h="29">
                      <a:moveTo>
                        <a:pt x="0" y="1"/>
                      </a:moveTo>
                      <a:lnTo>
                        <a:pt x="0" y="29"/>
                      </a:lnTo>
                      <a:lnTo>
                        <a:pt x="14" y="29"/>
                      </a:lnTo>
                      <a:lnTo>
                        <a:pt x="14" y="0"/>
                      </a:lnTo>
                      <a:lnTo>
                        <a:pt x="0" y="0"/>
                      </a:lnTo>
                      <a:lnTo>
                        <a:pt x="0" y="1"/>
                      </a:lnTo>
                      <a:close/>
                    </a:path>
                  </a:pathLst>
                </a:custGeom>
                <a:solidFill>
                  <a:srgbClr val="2882F0"/>
                </a:solidFill>
                <a:ln w="9360">
                  <a:solidFill>
                    <a:srgbClr val="2882F0"/>
                  </a:solidFill>
                  <a:round/>
                  <a:headEnd/>
                  <a:tailEnd/>
                </a:ln>
              </p:spPr>
              <p:txBody>
                <a:bodyPr wrap="none" anchor="ctr"/>
                <a:lstStyle/>
                <a:p>
                  <a:endParaRPr lang="en-IN" b="1"/>
                </a:p>
              </p:txBody>
            </p:sp>
            <p:sp>
              <p:nvSpPr>
                <p:cNvPr id="13120" name="Freeform 780"/>
                <p:cNvSpPr>
                  <a:spLocks noChangeArrowheads="1"/>
                </p:cNvSpPr>
                <p:nvPr/>
              </p:nvSpPr>
              <p:spPr bwMode="auto">
                <a:xfrm>
                  <a:off x="2072" y="1338"/>
                  <a:ext cx="58" cy="68"/>
                </a:xfrm>
                <a:custGeom>
                  <a:avLst/>
                  <a:gdLst>
                    <a:gd name="T0" fmla="*/ 12 w 62"/>
                    <a:gd name="T1" fmla="*/ 2 h 87"/>
                    <a:gd name="T2" fmla="*/ 14 w 62"/>
                    <a:gd name="T3" fmla="*/ 2 h 87"/>
                    <a:gd name="T4" fmla="*/ 15 w 62"/>
                    <a:gd name="T5" fmla="*/ 2 h 87"/>
                    <a:gd name="T6" fmla="*/ 15 w 62"/>
                    <a:gd name="T7" fmla="*/ 2 h 87"/>
                    <a:gd name="T8" fmla="*/ 14 w 62"/>
                    <a:gd name="T9" fmla="*/ 2 h 87"/>
                    <a:gd name="T10" fmla="*/ 10 w 62"/>
                    <a:gd name="T11" fmla="*/ 2 h 87"/>
                    <a:gd name="T12" fmla="*/ 7 w 62"/>
                    <a:gd name="T13" fmla="*/ 0 h 87"/>
                    <a:gd name="T14" fmla="*/ 0 w 62"/>
                    <a:gd name="T15" fmla="*/ 0 h 87"/>
                    <a:gd name="T16" fmla="*/ 0 w 62"/>
                    <a:gd name="T17" fmla="*/ 2 h 87"/>
                    <a:gd name="T18" fmla="*/ 7 w 62"/>
                    <a:gd name="T19" fmla="*/ 2 h 87"/>
                    <a:gd name="T20" fmla="*/ 7 w 62"/>
                    <a:gd name="T21" fmla="*/ 2 h 87"/>
                    <a:gd name="T22" fmla="*/ 12 w 62"/>
                    <a:gd name="T23" fmla="*/ 2 h 87"/>
                    <a:gd name="T24" fmla="*/ 12 w 62"/>
                    <a:gd name="T25" fmla="*/ 2 h 8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2"/>
                    <a:gd name="T40" fmla="*/ 0 h 87"/>
                    <a:gd name="T41" fmla="*/ 62 w 62"/>
                    <a:gd name="T42" fmla="*/ 87 h 8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2" h="87">
                      <a:moveTo>
                        <a:pt x="51" y="87"/>
                      </a:moveTo>
                      <a:lnTo>
                        <a:pt x="60" y="68"/>
                      </a:lnTo>
                      <a:lnTo>
                        <a:pt x="62" y="58"/>
                      </a:lnTo>
                      <a:lnTo>
                        <a:pt x="61" y="29"/>
                      </a:lnTo>
                      <a:lnTo>
                        <a:pt x="58" y="24"/>
                      </a:lnTo>
                      <a:lnTo>
                        <a:pt x="44" y="11"/>
                      </a:lnTo>
                      <a:lnTo>
                        <a:pt x="36" y="0"/>
                      </a:lnTo>
                      <a:lnTo>
                        <a:pt x="0" y="0"/>
                      </a:lnTo>
                      <a:lnTo>
                        <a:pt x="0" y="29"/>
                      </a:lnTo>
                      <a:lnTo>
                        <a:pt x="14" y="29"/>
                      </a:lnTo>
                      <a:lnTo>
                        <a:pt x="14" y="87"/>
                      </a:lnTo>
                      <a:lnTo>
                        <a:pt x="50" y="87"/>
                      </a:lnTo>
                      <a:lnTo>
                        <a:pt x="51" y="87"/>
                      </a:lnTo>
                      <a:close/>
                    </a:path>
                  </a:pathLst>
                </a:custGeom>
                <a:solidFill>
                  <a:srgbClr val="50A5F5"/>
                </a:solidFill>
                <a:ln w="9360">
                  <a:solidFill>
                    <a:srgbClr val="50A5F5"/>
                  </a:solidFill>
                  <a:round/>
                  <a:headEnd/>
                  <a:tailEnd/>
                </a:ln>
              </p:spPr>
              <p:txBody>
                <a:bodyPr wrap="none" anchor="ctr"/>
                <a:lstStyle/>
                <a:p>
                  <a:endParaRPr lang="en-IN" b="1"/>
                </a:p>
              </p:txBody>
            </p:sp>
            <p:sp>
              <p:nvSpPr>
                <p:cNvPr id="13121" name="Freeform 781"/>
                <p:cNvSpPr>
                  <a:spLocks noChangeArrowheads="1"/>
                </p:cNvSpPr>
                <p:nvPr/>
              </p:nvSpPr>
              <p:spPr bwMode="auto">
                <a:xfrm>
                  <a:off x="3410" y="1338"/>
                  <a:ext cx="462" cy="68"/>
                </a:xfrm>
                <a:custGeom>
                  <a:avLst/>
                  <a:gdLst>
                    <a:gd name="T0" fmla="*/ 1 w 466"/>
                    <a:gd name="T1" fmla="*/ 2 h 87"/>
                    <a:gd name="T2" fmla="*/ 5 w 466"/>
                    <a:gd name="T3" fmla="*/ 2 h 87"/>
                    <a:gd name="T4" fmla="*/ 7 w 466"/>
                    <a:gd name="T5" fmla="*/ 2 h 87"/>
                    <a:gd name="T6" fmla="*/ 11 w 466"/>
                    <a:gd name="T7" fmla="*/ 2 h 87"/>
                    <a:gd name="T8" fmla="*/ 13 w 466"/>
                    <a:gd name="T9" fmla="*/ 0 h 87"/>
                    <a:gd name="T10" fmla="*/ 373 w 466"/>
                    <a:gd name="T11" fmla="*/ 0 h 87"/>
                    <a:gd name="T12" fmla="*/ 373 w 466"/>
                    <a:gd name="T13" fmla="*/ 2 h 87"/>
                    <a:gd name="T14" fmla="*/ 384 w 466"/>
                    <a:gd name="T15" fmla="*/ 2 h 87"/>
                    <a:gd name="T16" fmla="*/ 384 w 466"/>
                    <a:gd name="T17" fmla="*/ 2 h 87"/>
                    <a:gd name="T18" fmla="*/ 0 w 466"/>
                    <a:gd name="T19" fmla="*/ 2 h 87"/>
                    <a:gd name="T20" fmla="*/ 1 w 466"/>
                    <a:gd name="T21" fmla="*/ 2 h 8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66"/>
                    <a:gd name="T34" fmla="*/ 0 h 87"/>
                    <a:gd name="T35" fmla="*/ 466 w 466"/>
                    <a:gd name="T36" fmla="*/ 87 h 8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66" h="87">
                      <a:moveTo>
                        <a:pt x="1" y="87"/>
                      </a:moveTo>
                      <a:lnTo>
                        <a:pt x="5" y="58"/>
                      </a:lnTo>
                      <a:lnTo>
                        <a:pt x="7" y="47"/>
                      </a:lnTo>
                      <a:lnTo>
                        <a:pt x="11" y="29"/>
                      </a:lnTo>
                      <a:lnTo>
                        <a:pt x="13" y="0"/>
                      </a:lnTo>
                      <a:lnTo>
                        <a:pt x="451" y="0"/>
                      </a:lnTo>
                      <a:lnTo>
                        <a:pt x="451" y="29"/>
                      </a:lnTo>
                      <a:lnTo>
                        <a:pt x="466" y="29"/>
                      </a:lnTo>
                      <a:lnTo>
                        <a:pt x="466" y="87"/>
                      </a:lnTo>
                      <a:lnTo>
                        <a:pt x="0" y="87"/>
                      </a:lnTo>
                      <a:lnTo>
                        <a:pt x="1" y="87"/>
                      </a:lnTo>
                      <a:close/>
                    </a:path>
                  </a:pathLst>
                </a:custGeom>
                <a:solidFill>
                  <a:srgbClr val="50A5F5"/>
                </a:solidFill>
                <a:ln w="9360">
                  <a:solidFill>
                    <a:srgbClr val="50A5F5"/>
                  </a:solidFill>
                  <a:round/>
                  <a:headEnd/>
                  <a:tailEnd/>
                </a:ln>
              </p:spPr>
              <p:txBody>
                <a:bodyPr wrap="none" anchor="ctr"/>
                <a:lstStyle/>
                <a:p>
                  <a:endParaRPr lang="en-IN" b="1"/>
                </a:p>
              </p:txBody>
            </p:sp>
            <p:sp>
              <p:nvSpPr>
                <p:cNvPr id="13122" name="Freeform 782"/>
                <p:cNvSpPr>
                  <a:spLocks noChangeArrowheads="1"/>
                </p:cNvSpPr>
                <p:nvPr/>
              </p:nvSpPr>
              <p:spPr bwMode="auto">
                <a:xfrm>
                  <a:off x="4409" y="1387"/>
                  <a:ext cx="10" cy="20"/>
                </a:xfrm>
                <a:custGeom>
                  <a:avLst/>
                  <a:gdLst>
                    <a:gd name="T0" fmla="*/ 0 w 14"/>
                    <a:gd name="T1" fmla="*/ 1 h 29"/>
                    <a:gd name="T2" fmla="*/ 0 w 14"/>
                    <a:gd name="T3" fmla="*/ 1 h 29"/>
                    <a:gd name="T4" fmla="*/ 1 w 14"/>
                    <a:gd name="T5" fmla="*/ 1 h 29"/>
                    <a:gd name="T6" fmla="*/ 1 w 14"/>
                    <a:gd name="T7" fmla="*/ 0 h 29"/>
                    <a:gd name="T8" fmla="*/ 1 w 14"/>
                    <a:gd name="T9" fmla="*/ 0 h 29"/>
                    <a:gd name="T10" fmla="*/ 0 w 14"/>
                    <a:gd name="T11" fmla="*/ 1 h 29"/>
                    <a:gd name="T12" fmla="*/ 0 60000 65536"/>
                    <a:gd name="T13" fmla="*/ 0 60000 65536"/>
                    <a:gd name="T14" fmla="*/ 0 60000 65536"/>
                    <a:gd name="T15" fmla="*/ 0 60000 65536"/>
                    <a:gd name="T16" fmla="*/ 0 60000 65536"/>
                    <a:gd name="T17" fmla="*/ 0 60000 65536"/>
                    <a:gd name="T18" fmla="*/ 0 w 14"/>
                    <a:gd name="T19" fmla="*/ 0 h 29"/>
                    <a:gd name="T20" fmla="*/ 14 w 14"/>
                    <a:gd name="T21" fmla="*/ 29 h 29"/>
                  </a:gdLst>
                  <a:ahLst/>
                  <a:cxnLst>
                    <a:cxn ang="T12">
                      <a:pos x="T0" y="T1"/>
                    </a:cxn>
                    <a:cxn ang="T13">
                      <a:pos x="T2" y="T3"/>
                    </a:cxn>
                    <a:cxn ang="T14">
                      <a:pos x="T4" y="T5"/>
                    </a:cxn>
                    <a:cxn ang="T15">
                      <a:pos x="T6" y="T7"/>
                    </a:cxn>
                    <a:cxn ang="T16">
                      <a:pos x="T8" y="T9"/>
                    </a:cxn>
                    <a:cxn ang="T17">
                      <a:pos x="T10" y="T11"/>
                    </a:cxn>
                  </a:cxnLst>
                  <a:rect l="T18" t="T19" r="T20" b="T21"/>
                  <a:pathLst>
                    <a:path w="14" h="29">
                      <a:moveTo>
                        <a:pt x="0" y="25"/>
                      </a:moveTo>
                      <a:lnTo>
                        <a:pt x="0" y="29"/>
                      </a:lnTo>
                      <a:lnTo>
                        <a:pt x="14" y="29"/>
                      </a:lnTo>
                      <a:lnTo>
                        <a:pt x="14" y="0"/>
                      </a:lnTo>
                      <a:lnTo>
                        <a:pt x="8" y="0"/>
                      </a:lnTo>
                      <a:lnTo>
                        <a:pt x="0" y="25"/>
                      </a:lnTo>
                      <a:close/>
                    </a:path>
                  </a:pathLst>
                </a:custGeom>
                <a:solidFill>
                  <a:srgbClr val="50A5F5"/>
                </a:solidFill>
                <a:ln w="9360">
                  <a:solidFill>
                    <a:srgbClr val="50A5F5"/>
                  </a:solidFill>
                  <a:round/>
                  <a:headEnd/>
                  <a:tailEnd/>
                </a:ln>
              </p:spPr>
              <p:txBody>
                <a:bodyPr wrap="none" anchor="ctr"/>
                <a:lstStyle/>
                <a:p>
                  <a:endParaRPr lang="en-IN" b="1"/>
                </a:p>
              </p:txBody>
            </p:sp>
            <p:sp>
              <p:nvSpPr>
                <p:cNvPr id="13123" name="Freeform 783"/>
                <p:cNvSpPr>
                  <a:spLocks noChangeArrowheads="1"/>
                </p:cNvSpPr>
                <p:nvPr/>
              </p:nvSpPr>
              <p:spPr bwMode="auto">
                <a:xfrm>
                  <a:off x="2074" y="1338"/>
                  <a:ext cx="50" cy="68"/>
                </a:xfrm>
                <a:custGeom>
                  <a:avLst/>
                  <a:gdLst>
                    <a:gd name="T0" fmla="*/ 7 w 54"/>
                    <a:gd name="T1" fmla="*/ 2 h 87"/>
                    <a:gd name="T2" fmla="*/ 7 w 54"/>
                    <a:gd name="T3" fmla="*/ 2 h 87"/>
                    <a:gd name="T4" fmla="*/ 10 w 54"/>
                    <a:gd name="T5" fmla="*/ 2 h 87"/>
                    <a:gd name="T6" fmla="*/ 9 w 54"/>
                    <a:gd name="T7" fmla="*/ 2 h 87"/>
                    <a:gd name="T8" fmla="*/ 7 w 54"/>
                    <a:gd name="T9" fmla="*/ 2 h 87"/>
                    <a:gd name="T10" fmla="*/ 6 w 54"/>
                    <a:gd name="T11" fmla="*/ 2 h 87"/>
                    <a:gd name="T12" fmla="*/ 6 w 54"/>
                    <a:gd name="T13" fmla="*/ 0 h 87"/>
                    <a:gd name="T14" fmla="*/ 0 w 54"/>
                    <a:gd name="T15" fmla="*/ 0 h 87"/>
                    <a:gd name="T16" fmla="*/ 0 w 54"/>
                    <a:gd name="T17" fmla="*/ 2 h 87"/>
                    <a:gd name="T18" fmla="*/ 6 w 54"/>
                    <a:gd name="T19" fmla="*/ 2 h 87"/>
                    <a:gd name="T20" fmla="*/ 6 w 54"/>
                    <a:gd name="T21" fmla="*/ 2 h 87"/>
                    <a:gd name="T22" fmla="*/ 7 w 54"/>
                    <a:gd name="T23" fmla="*/ 2 h 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4"/>
                    <a:gd name="T37" fmla="*/ 0 h 87"/>
                    <a:gd name="T38" fmla="*/ 54 w 54"/>
                    <a:gd name="T39" fmla="*/ 87 h 8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4" h="87">
                      <a:moveTo>
                        <a:pt x="42" y="87"/>
                      </a:moveTo>
                      <a:lnTo>
                        <a:pt x="44" y="80"/>
                      </a:lnTo>
                      <a:lnTo>
                        <a:pt x="54" y="58"/>
                      </a:lnTo>
                      <a:lnTo>
                        <a:pt x="52" y="29"/>
                      </a:lnTo>
                      <a:lnTo>
                        <a:pt x="44" y="22"/>
                      </a:lnTo>
                      <a:lnTo>
                        <a:pt x="30" y="2"/>
                      </a:lnTo>
                      <a:lnTo>
                        <a:pt x="29" y="0"/>
                      </a:lnTo>
                      <a:lnTo>
                        <a:pt x="0" y="0"/>
                      </a:lnTo>
                      <a:lnTo>
                        <a:pt x="0" y="29"/>
                      </a:lnTo>
                      <a:lnTo>
                        <a:pt x="14" y="29"/>
                      </a:lnTo>
                      <a:lnTo>
                        <a:pt x="14" y="87"/>
                      </a:lnTo>
                      <a:lnTo>
                        <a:pt x="42" y="87"/>
                      </a:lnTo>
                      <a:close/>
                    </a:path>
                  </a:pathLst>
                </a:custGeom>
                <a:solidFill>
                  <a:srgbClr val="78B9FA"/>
                </a:solidFill>
                <a:ln w="9360">
                  <a:solidFill>
                    <a:srgbClr val="78B9FA"/>
                  </a:solidFill>
                  <a:round/>
                  <a:headEnd/>
                  <a:tailEnd/>
                </a:ln>
              </p:spPr>
              <p:txBody>
                <a:bodyPr wrap="none" anchor="ctr"/>
                <a:lstStyle/>
                <a:p>
                  <a:endParaRPr lang="en-IN" b="1"/>
                </a:p>
              </p:txBody>
            </p:sp>
            <p:sp>
              <p:nvSpPr>
                <p:cNvPr id="13124" name="Freeform 784"/>
                <p:cNvSpPr>
                  <a:spLocks noChangeArrowheads="1"/>
                </p:cNvSpPr>
                <p:nvPr/>
              </p:nvSpPr>
              <p:spPr bwMode="auto">
                <a:xfrm>
                  <a:off x="3457" y="1338"/>
                  <a:ext cx="413" cy="68"/>
                </a:xfrm>
                <a:custGeom>
                  <a:avLst/>
                  <a:gdLst>
                    <a:gd name="T0" fmla="*/ 1 w 417"/>
                    <a:gd name="T1" fmla="*/ 2 h 87"/>
                    <a:gd name="T2" fmla="*/ 4 w 417"/>
                    <a:gd name="T3" fmla="*/ 2 h 87"/>
                    <a:gd name="T4" fmla="*/ 7 w 417"/>
                    <a:gd name="T5" fmla="*/ 2 h 87"/>
                    <a:gd name="T6" fmla="*/ 5 w 417"/>
                    <a:gd name="T7" fmla="*/ 2 h 87"/>
                    <a:gd name="T8" fmla="*/ 10 w 417"/>
                    <a:gd name="T9" fmla="*/ 0 h 87"/>
                    <a:gd name="T10" fmla="*/ 325 w 417"/>
                    <a:gd name="T11" fmla="*/ 0 h 87"/>
                    <a:gd name="T12" fmla="*/ 325 w 417"/>
                    <a:gd name="T13" fmla="*/ 2 h 87"/>
                    <a:gd name="T14" fmla="*/ 337 w 417"/>
                    <a:gd name="T15" fmla="*/ 2 h 87"/>
                    <a:gd name="T16" fmla="*/ 337 w 417"/>
                    <a:gd name="T17" fmla="*/ 2 h 87"/>
                    <a:gd name="T18" fmla="*/ 0 w 417"/>
                    <a:gd name="T19" fmla="*/ 2 h 87"/>
                    <a:gd name="T20" fmla="*/ 1 w 417"/>
                    <a:gd name="T21" fmla="*/ 2 h 8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17"/>
                    <a:gd name="T34" fmla="*/ 0 h 87"/>
                    <a:gd name="T35" fmla="*/ 417 w 417"/>
                    <a:gd name="T36" fmla="*/ 87 h 8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17" h="87">
                      <a:moveTo>
                        <a:pt x="1" y="87"/>
                      </a:moveTo>
                      <a:lnTo>
                        <a:pt x="4" y="76"/>
                      </a:lnTo>
                      <a:lnTo>
                        <a:pt x="7" y="58"/>
                      </a:lnTo>
                      <a:lnTo>
                        <a:pt x="5" y="29"/>
                      </a:lnTo>
                      <a:lnTo>
                        <a:pt x="10" y="0"/>
                      </a:lnTo>
                      <a:lnTo>
                        <a:pt x="402" y="0"/>
                      </a:lnTo>
                      <a:lnTo>
                        <a:pt x="402" y="29"/>
                      </a:lnTo>
                      <a:lnTo>
                        <a:pt x="417" y="29"/>
                      </a:lnTo>
                      <a:lnTo>
                        <a:pt x="417" y="87"/>
                      </a:lnTo>
                      <a:lnTo>
                        <a:pt x="0" y="87"/>
                      </a:lnTo>
                      <a:lnTo>
                        <a:pt x="1" y="87"/>
                      </a:lnTo>
                      <a:close/>
                    </a:path>
                  </a:pathLst>
                </a:custGeom>
                <a:solidFill>
                  <a:srgbClr val="78B9FA"/>
                </a:solidFill>
                <a:ln w="9360">
                  <a:solidFill>
                    <a:srgbClr val="78B9FA"/>
                  </a:solidFill>
                  <a:round/>
                  <a:headEnd/>
                  <a:tailEnd/>
                </a:ln>
              </p:spPr>
              <p:txBody>
                <a:bodyPr wrap="none" anchor="ctr"/>
                <a:lstStyle/>
                <a:p>
                  <a:endParaRPr lang="en-IN" b="1"/>
                </a:p>
              </p:txBody>
            </p:sp>
            <p:sp>
              <p:nvSpPr>
                <p:cNvPr id="13125" name="Freeform 785"/>
                <p:cNvSpPr>
                  <a:spLocks noChangeArrowheads="1"/>
                </p:cNvSpPr>
                <p:nvPr/>
              </p:nvSpPr>
              <p:spPr bwMode="auto">
                <a:xfrm>
                  <a:off x="4421" y="1387"/>
                  <a:ext cx="0" cy="15"/>
                </a:xfrm>
                <a:custGeom>
                  <a:avLst/>
                  <a:gdLst>
                    <a:gd name="T0" fmla="*/ 0 w 2"/>
                    <a:gd name="T1" fmla="*/ 1 h 23"/>
                    <a:gd name="T2" fmla="*/ 0 w 2"/>
                    <a:gd name="T3" fmla="*/ 0 h 23"/>
                    <a:gd name="T4" fmla="*/ 0 w 2"/>
                    <a:gd name="T5" fmla="*/ 0 h 23"/>
                    <a:gd name="T6" fmla="*/ 0 w 2"/>
                    <a:gd name="T7" fmla="*/ 1 h 23"/>
                    <a:gd name="T8" fmla="*/ 0 60000 65536"/>
                    <a:gd name="T9" fmla="*/ 0 60000 65536"/>
                    <a:gd name="T10" fmla="*/ 0 60000 65536"/>
                    <a:gd name="T11" fmla="*/ 0 60000 65536"/>
                    <a:gd name="T12" fmla="*/ 0 w 2"/>
                    <a:gd name="T13" fmla="*/ 0 h 23"/>
                    <a:gd name="T14" fmla="*/ 0 w 2"/>
                    <a:gd name="T15" fmla="*/ 23 h 23"/>
                  </a:gdLst>
                  <a:ahLst/>
                  <a:cxnLst>
                    <a:cxn ang="T8">
                      <a:pos x="T0" y="T1"/>
                    </a:cxn>
                    <a:cxn ang="T9">
                      <a:pos x="T2" y="T3"/>
                    </a:cxn>
                    <a:cxn ang="T10">
                      <a:pos x="T4" y="T5"/>
                    </a:cxn>
                    <a:cxn ang="T11">
                      <a:pos x="T6" y="T7"/>
                    </a:cxn>
                  </a:cxnLst>
                  <a:rect l="T12" t="T13" r="T14" b="T15"/>
                  <a:pathLst>
                    <a:path w="2" h="23">
                      <a:moveTo>
                        <a:pt x="2" y="23"/>
                      </a:moveTo>
                      <a:lnTo>
                        <a:pt x="0" y="0"/>
                      </a:lnTo>
                      <a:lnTo>
                        <a:pt x="2" y="0"/>
                      </a:lnTo>
                      <a:lnTo>
                        <a:pt x="2" y="23"/>
                      </a:lnTo>
                      <a:close/>
                    </a:path>
                  </a:pathLst>
                </a:custGeom>
                <a:solidFill>
                  <a:srgbClr val="78B9FA"/>
                </a:solidFill>
                <a:ln w="9360">
                  <a:solidFill>
                    <a:srgbClr val="78B9FA"/>
                  </a:solidFill>
                  <a:round/>
                  <a:headEnd/>
                  <a:tailEnd/>
                </a:ln>
              </p:spPr>
              <p:txBody>
                <a:bodyPr wrap="none" anchor="ctr"/>
                <a:lstStyle/>
                <a:p>
                  <a:endParaRPr lang="en-IN" b="1"/>
                </a:p>
              </p:txBody>
            </p:sp>
            <p:sp>
              <p:nvSpPr>
                <p:cNvPr id="13126" name="Freeform 786"/>
                <p:cNvSpPr>
                  <a:spLocks noChangeArrowheads="1"/>
                </p:cNvSpPr>
                <p:nvPr/>
              </p:nvSpPr>
              <p:spPr bwMode="auto">
                <a:xfrm>
                  <a:off x="2074" y="1339"/>
                  <a:ext cx="40" cy="68"/>
                </a:xfrm>
                <a:custGeom>
                  <a:avLst/>
                  <a:gdLst>
                    <a:gd name="T0" fmla="*/ 5 w 44"/>
                    <a:gd name="T1" fmla="*/ 2 h 87"/>
                    <a:gd name="T2" fmla="*/ 5 w 44"/>
                    <a:gd name="T3" fmla="*/ 2 h 87"/>
                    <a:gd name="T4" fmla="*/ 5 w 44"/>
                    <a:gd name="T5" fmla="*/ 2 h 87"/>
                    <a:gd name="T6" fmla="*/ 5 w 44"/>
                    <a:gd name="T7" fmla="*/ 2 h 87"/>
                    <a:gd name="T8" fmla="*/ 5 w 44"/>
                    <a:gd name="T9" fmla="*/ 2 h 87"/>
                    <a:gd name="T10" fmla="*/ 5 w 44"/>
                    <a:gd name="T11" fmla="*/ 0 h 87"/>
                    <a:gd name="T12" fmla="*/ 0 w 44"/>
                    <a:gd name="T13" fmla="*/ 0 h 87"/>
                    <a:gd name="T14" fmla="*/ 0 w 44"/>
                    <a:gd name="T15" fmla="*/ 2 h 87"/>
                    <a:gd name="T16" fmla="*/ 5 w 44"/>
                    <a:gd name="T17" fmla="*/ 2 h 87"/>
                    <a:gd name="T18" fmla="*/ 5 w 44"/>
                    <a:gd name="T19" fmla="*/ 2 h 87"/>
                    <a:gd name="T20" fmla="*/ 5 w 44"/>
                    <a:gd name="T21" fmla="*/ 2 h 87"/>
                    <a:gd name="T22" fmla="*/ 5 w 44"/>
                    <a:gd name="T23" fmla="*/ 2 h 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4"/>
                    <a:gd name="T37" fmla="*/ 0 h 87"/>
                    <a:gd name="T38" fmla="*/ 44 w 44"/>
                    <a:gd name="T39" fmla="*/ 87 h 8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4" h="87">
                      <a:moveTo>
                        <a:pt x="37" y="86"/>
                      </a:moveTo>
                      <a:lnTo>
                        <a:pt x="44" y="59"/>
                      </a:lnTo>
                      <a:lnTo>
                        <a:pt x="44" y="53"/>
                      </a:lnTo>
                      <a:lnTo>
                        <a:pt x="40" y="28"/>
                      </a:lnTo>
                      <a:lnTo>
                        <a:pt x="30" y="15"/>
                      </a:lnTo>
                      <a:lnTo>
                        <a:pt x="23" y="0"/>
                      </a:lnTo>
                      <a:lnTo>
                        <a:pt x="0" y="0"/>
                      </a:lnTo>
                      <a:lnTo>
                        <a:pt x="0" y="29"/>
                      </a:lnTo>
                      <a:lnTo>
                        <a:pt x="14" y="29"/>
                      </a:lnTo>
                      <a:lnTo>
                        <a:pt x="14" y="87"/>
                      </a:lnTo>
                      <a:lnTo>
                        <a:pt x="37" y="87"/>
                      </a:lnTo>
                      <a:lnTo>
                        <a:pt x="37" y="86"/>
                      </a:lnTo>
                      <a:close/>
                    </a:path>
                  </a:pathLst>
                </a:custGeom>
                <a:solidFill>
                  <a:srgbClr val="96D2FA"/>
                </a:solidFill>
                <a:ln w="9360">
                  <a:solidFill>
                    <a:srgbClr val="96D2FA"/>
                  </a:solidFill>
                  <a:round/>
                  <a:headEnd/>
                  <a:tailEnd/>
                </a:ln>
              </p:spPr>
              <p:txBody>
                <a:bodyPr wrap="none" anchor="ctr"/>
                <a:lstStyle/>
                <a:p>
                  <a:endParaRPr lang="en-IN" b="1"/>
                </a:p>
              </p:txBody>
            </p:sp>
            <p:sp>
              <p:nvSpPr>
                <p:cNvPr id="13127" name="Freeform 787"/>
                <p:cNvSpPr>
                  <a:spLocks noChangeArrowheads="1"/>
                </p:cNvSpPr>
                <p:nvPr/>
              </p:nvSpPr>
              <p:spPr bwMode="auto">
                <a:xfrm>
                  <a:off x="3516" y="1338"/>
                  <a:ext cx="356" cy="68"/>
                </a:xfrm>
                <a:custGeom>
                  <a:avLst/>
                  <a:gdLst>
                    <a:gd name="T0" fmla="*/ 1 w 360"/>
                    <a:gd name="T1" fmla="*/ 2 h 87"/>
                    <a:gd name="T2" fmla="*/ 3 w 360"/>
                    <a:gd name="T3" fmla="*/ 2 h 87"/>
                    <a:gd name="T4" fmla="*/ 6 w 360"/>
                    <a:gd name="T5" fmla="*/ 2 h 87"/>
                    <a:gd name="T6" fmla="*/ 13 w 360"/>
                    <a:gd name="T7" fmla="*/ 2 h 87"/>
                    <a:gd name="T8" fmla="*/ 19 w 360"/>
                    <a:gd name="T9" fmla="*/ 0 h 87"/>
                    <a:gd name="T10" fmla="*/ 257 w 360"/>
                    <a:gd name="T11" fmla="*/ 0 h 87"/>
                    <a:gd name="T12" fmla="*/ 260 w 360"/>
                    <a:gd name="T13" fmla="*/ 2 h 87"/>
                    <a:gd name="T14" fmla="*/ 261 w 360"/>
                    <a:gd name="T15" fmla="*/ 0 h 87"/>
                    <a:gd name="T16" fmla="*/ 270 w 360"/>
                    <a:gd name="T17" fmla="*/ 0 h 87"/>
                    <a:gd name="T18" fmla="*/ 270 w 360"/>
                    <a:gd name="T19" fmla="*/ 2 h 87"/>
                    <a:gd name="T20" fmla="*/ 282 w 360"/>
                    <a:gd name="T21" fmla="*/ 2 h 87"/>
                    <a:gd name="T22" fmla="*/ 282 w 360"/>
                    <a:gd name="T23" fmla="*/ 2 h 87"/>
                    <a:gd name="T24" fmla="*/ 0 w 360"/>
                    <a:gd name="T25" fmla="*/ 2 h 87"/>
                    <a:gd name="T26" fmla="*/ 1 w 360"/>
                    <a:gd name="T27" fmla="*/ 2 h 8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60"/>
                    <a:gd name="T43" fmla="*/ 0 h 87"/>
                    <a:gd name="T44" fmla="*/ 360 w 360"/>
                    <a:gd name="T45" fmla="*/ 87 h 8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60" h="87">
                      <a:moveTo>
                        <a:pt x="1" y="87"/>
                      </a:moveTo>
                      <a:lnTo>
                        <a:pt x="3" y="58"/>
                      </a:lnTo>
                      <a:lnTo>
                        <a:pt x="6" y="53"/>
                      </a:lnTo>
                      <a:lnTo>
                        <a:pt x="13" y="29"/>
                      </a:lnTo>
                      <a:lnTo>
                        <a:pt x="19" y="0"/>
                      </a:lnTo>
                      <a:lnTo>
                        <a:pt x="327" y="0"/>
                      </a:lnTo>
                      <a:lnTo>
                        <a:pt x="331" y="7"/>
                      </a:lnTo>
                      <a:lnTo>
                        <a:pt x="333" y="0"/>
                      </a:lnTo>
                      <a:lnTo>
                        <a:pt x="345" y="0"/>
                      </a:lnTo>
                      <a:lnTo>
                        <a:pt x="345" y="29"/>
                      </a:lnTo>
                      <a:lnTo>
                        <a:pt x="360" y="29"/>
                      </a:lnTo>
                      <a:lnTo>
                        <a:pt x="360" y="87"/>
                      </a:lnTo>
                      <a:lnTo>
                        <a:pt x="0" y="87"/>
                      </a:lnTo>
                      <a:lnTo>
                        <a:pt x="1" y="87"/>
                      </a:lnTo>
                      <a:close/>
                    </a:path>
                  </a:pathLst>
                </a:custGeom>
                <a:solidFill>
                  <a:srgbClr val="96D2FA"/>
                </a:solidFill>
                <a:ln w="9360">
                  <a:solidFill>
                    <a:srgbClr val="96D2FA"/>
                  </a:solidFill>
                  <a:round/>
                  <a:headEnd/>
                  <a:tailEnd/>
                </a:ln>
              </p:spPr>
              <p:txBody>
                <a:bodyPr wrap="none" anchor="ctr"/>
                <a:lstStyle/>
                <a:p>
                  <a:endParaRPr lang="en-IN" b="1"/>
                </a:p>
              </p:txBody>
            </p:sp>
            <p:sp>
              <p:nvSpPr>
                <p:cNvPr id="13128" name="Freeform 788"/>
                <p:cNvSpPr>
                  <a:spLocks noChangeArrowheads="1"/>
                </p:cNvSpPr>
                <p:nvPr/>
              </p:nvSpPr>
              <p:spPr bwMode="auto">
                <a:xfrm>
                  <a:off x="2077" y="1338"/>
                  <a:ext cx="26" cy="68"/>
                </a:xfrm>
                <a:custGeom>
                  <a:avLst/>
                  <a:gdLst>
                    <a:gd name="T0" fmla="*/ 3 w 30"/>
                    <a:gd name="T1" fmla="*/ 2 h 87"/>
                    <a:gd name="T2" fmla="*/ 3 w 30"/>
                    <a:gd name="T3" fmla="*/ 2 h 87"/>
                    <a:gd name="T4" fmla="*/ 3 w 30"/>
                    <a:gd name="T5" fmla="*/ 2 h 87"/>
                    <a:gd name="T6" fmla="*/ 3 w 30"/>
                    <a:gd name="T7" fmla="*/ 0 h 87"/>
                    <a:gd name="T8" fmla="*/ 3 w 30"/>
                    <a:gd name="T9" fmla="*/ 0 h 87"/>
                    <a:gd name="T10" fmla="*/ 0 w 30"/>
                    <a:gd name="T11" fmla="*/ 2 h 87"/>
                    <a:gd name="T12" fmla="*/ 3 w 30"/>
                    <a:gd name="T13" fmla="*/ 2 h 87"/>
                    <a:gd name="T14" fmla="*/ 3 w 30"/>
                    <a:gd name="T15" fmla="*/ 2 h 87"/>
                    <a:gd name="T16" fmla="*/ 3 w 30"/>
                    <a:gd name="T17" fmla="*/ 2 h 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87"/>
                    <a:gd name="T29" fmla="*/ 30 w 30"/>
                    <a:gd name="T30" fmla="*/ 87 h 8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87">
                      <a:moveTo>
                        <a:pt x="27" y="87"/>
                      </a:moveTo>
                      <a:lnTo>
                        <a:pt x="30" y="58"/>
                      </a:lnTo>
                      <a:lnTo>
                        <a:pt x="26" y="29"/>
                      </a:lnTo>
                      <a:lnTo>
                        <a:pt x="13" y="0"/>
                      </a:lnTo>
                      <a:lnTo>
                        <a:pt x="7" y="0"/>
                      </a:lnTo>
                      <a:lnTo>
                        <a:pt x="0" y="29"/>
                      </a:lnTo>
                      <a:lnTo>
                        <a:pt x="10" y="29"/>
                      </a:lnTo>
                      <a:lnTo>
                        <a:pt x="10" y="87"/>
                      </a:lnTo>
                      <a:lnTo>
                        <a:pt x="27" y="87"/>
                      </a:lnTo>
                      <a:close/>
                    </a:path>
                  </a:pathLst>
                </a:custGeom>
                <a:solidFill>
                  <a:srgbClr val="B4F0FA"/>
                </a:solidFill>
                <a:ln w="9360">
                  <a:solidFill>
                    <a:srgbClr val="B4F0FA"/>
                  </a:solidFill>
                  <a:round/>
                  <a:headEnd/>
                  <a:tailEnd/>
                </a:ln>
              </p:spPr>
              <p:txBody>
                <a:bodyPr wrap="none" anchor="ctr"/>
                <a:lstStyle/>
                <a:p>
                  <a:endParaRPr lang="en-IN" b="1"/>
                </a:p>
              </p:txBody>
            </p:sp>
            <p:sp>
              <p:nvSpPr>
                <p:cNvPr id="13129" name="Freeform 789"/>
                <p:cNvSpPr>
                  <a:spLocks noChangeArrowheads="1"/>
                </p:cNvSpPr>
                <p:nvPr/>
              </p:nvSpPr>
              <p:spPr bwMode="auto">
                <a:xfrm>
                  <a:off x="3577" y="1338"/>
                  <a:ext cx="296" cy="68"/>
                </a:xfrm>
                <a:custGeom>
                  <a:avLst/>
                  <a:gdLst>
                    <a:gd name="T0" fmla="*/ 0 w 300"/>
                    <a:gd name="T1" fmla="*/ 2 h 87"/>
                    <a:gd name="T2" fmla="*/ 4 w 300"/>
                    <a:gd name="T3" fmla="*/ 2 h 87"/>
                    <a:gd name="T4" fmla="*/ 11 w 300"/>
                    <a:gd name="T5" fmla="*/ 2 h 87"/>
                    <a:gd name="T6" fmla="*/ 19 w 300"/>
                    <a:gd name="T7" fmla="*/ 2 h 87"/>
                    <a:gd name="T8" fmla="*/ 26 w 300"/>
                    <a:gd name="T9" fmla="*/ 0 h 87"/>
                    <a:gd name="T10" fmla="*/ 193 w 300"/>
                    <a:gd name="T11" fmla="*/ 0 h 87"/>
                    <a:gd name="T12" fmla="*/ 201 w 300"/>
                    <a:gd name="T13" fmla="*/ 2 h 87"/>
                    <a:gd name="T14" fmla="*/ 207 w 300"/>
                    <a:gd name="T15" fmla="*/ 0 h 87"/>
                    <a:gd name="T16" fmla="*/ 213 w 300"/>
                    <a:gd name="T17" fmla="*/ 0 h 87"/>
                    <a:gd name="T18" fmla="*/ 213 w 300"/>
                    <a:gd name="T19" fmla="*/ 2 h 87"/>
                    <a:gd name="T20" fmla="*/ 223 w 300"/>
                    <a:gd name="T21" fmla="*/ 2 h 87"/>
                    <a:gd name="T22" fmla="*/ 223 w 300"/>
                    <a:gd name="T23" fmla="*/ 2 h 87"/>
                    <a:gd name="T24" fmla="*/ 0 w 300"/>
                    <a:gd name="T25" fmla="*/ 2 h 8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0"/>
                    <a:gd name="T40" fmla="*/ 0 h 87"/>
                    <a:gd name="T41" fmla="*/ 300 w 300"/>
                    <a:gd name="T42" fmla="*/ 87 h 8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0" h="87">
                      <a:moveTo>
                        <a:pt x="0" y="87"/>
                      </a:moveTo>
                      <a:lnTo>
                        <a:pt x="4" y="80"/>
                      </a:lnTo>
                      <a:lnTo>
                        <a:pt x="11" y="58"/>
                      </a:lnTo>
                      <a:lnTo>
                        <a:pt x="19" y="29"/>
                      </a:lnTo>
                      <a:lnTo>
                        <a:pt x="26" y="0"/>
                      </a:lnTo>
                      <a:lnTo>
                        <a:pt x="262" y="0"/>
                      </a:lnTo>
                      <a:lnTo>
                        <a:pt x="270" y="16"/>
                      </a:lnTo>
                      <a:lnTo>
                        <a:pt x="278" y="0"/>
                      </a:lnTo>
                      <a:lnTo>
                        <a:pt x="286" y="0"/>
                      </a:lnTo>
                      <a:lnTo>
                        <a:pt x="286" y="29"/>
                      </a:lnTo>
                      <a:lnTo>
                        <a:pt x="300" y="29"/>
                      </a:lnTo>
                      <a:lnTo>
                        <a:pt x="300" y="87"/>
                      </a:lnTo>
                      <a:lnTo>
                        <a:pt x="0" y="87"/>
                      </a:lnTo>
                      <a:close/>
                    </a:path>
                  </a:pathLst>
                </a:custGeom>
                <a:solidFill>
                  <a:srgbClr val="B4F0FA"/>
                </a:solidFill>
                <a:ln w="9360">
                  <a:solidFill>
                    <a:srgbClr val="B4F0FA"/>
                  </a:solidFill>
                  <a:round/>
                  <a:headEnd/>
                  <a:tailEnd/>
                </a:ln>
              </p:spPr>
              <p:txBody>
                <a:bodyPr wrap="none" anchor="ctr"/>
                <a:lstStyle/>
                <a:p>
                  <a:endParaRPr lang="en-IN" b="1"/>
                </a:p>
              </p:txBody>
            </p:sp>
            <p:sp>
              <p:nvSpPr>
                <p:cNvPr id="13130" name="Freeform 790"/>
                <p:cNvSpPr>
                  <a:spLocks noChangeArrowheads="1"/>
                </p:cNvSpPr>
                <p:nvPr/>
              </p:nvSpPr>
              <p:spPr bwMode="auto">
                <a:xfrm>
                  <a:off x="2087" y="1391"/>
                  <a:ext cx="7" cy="16"/>
                </a:xfrm>
                <a:custGeom>
                  <a:avLst/>
                  <a:gdLst>
                    <a:gd name="T0" fmla="*/ 1 w 11"/>
                    <a:gd name="T1" fmla="*/ 1 h 24"/>
                    <a:gd name="T2" fmla="*/ 0 w 11"/>
                    <a:gd name="T3" fmla="*/ 0 h 24"/>
                    <a:gd name="T4" fmla="*/ 0 w 11"/>
                    <a:gd name="T5" fmla="*/ 1 h 24"/>
                    <a:gd name="T6" fmla="*/ 1 w 11"/>
                    <a:gd name="T7" fmla="*/ 1 h 24"/>
                    <a:gd name="T8" fmla="*/ 0 60000 65536"/>
                    <a:gd name="T9" fmla="*/ 0 60000 65536"/>
                    <a:gd name="T10" fmla="*/ 0 60000 65536"/>
                    <a:gd name="T11" fmla="*/ 0 60000 65536"/>
                    <a:gd name="T12" fmla="*/ 0 w 11"/>
                    <a:gd name="T13" fmla="*/ 0 h 24"/>
                    <a:gd name="T14" fmla="*/ 11 w 11"/>
                    <a:gd name="T15" fmla="*/ 24 h 24"/>
                  </a:gdLst>
                  <a:ahLst/>
                  <a:cxnLst>
                    <a:cxn ang="T8">
                      <a:pos x="T0" y="T1"/>
                    </a:cxn>
                    <a:cxn ang="T9">
                      <a:pos x="T2" y="T3"/>
                    </a:cxn>
                    <a:cxn ang="T10">
                      <a:pos x="T4" y="T5"/>
                    </a:cxn>
                    <a:cxn ang="T11">
                      <a:pos x="T6" y="T7"/>
                    </a:cxn>
                  </a:cxnLst>
                  <a:rect l="T12" t="T13" r="T14" b="T15"/>
                  <a:pathLst>
                    <a:path w="11" h="24">
                      <a:moveTo>
                        <a:pt x="11" y="24"/>
                      </a:moveTo>
                      <a:lnTo>
                        <a:pt x="0" y="0"/>
                      </a:lnTo>
                      <a:lnTo>
                        <a:pt x="0" y="24"/>
                      </a:lnTo>
                      <a:lnTo>
                        <a:pt x="11" y="24"/>
                      </a:lnTo>
                      <a:close/>
                    </a:path>
                  </a:pathLst>
                </a:custGeom>
                <a:solidFill>
                  <a:srgbClr val="E1FFFF"/>
                </a:solidFill>
                <a:ln w="9360">
                  <a:solidFill>
                    <a:srgbClr val="E1FFFF"/>
                  </a:solidFill>
                  <a:round/>
                  <a:headEnd/>
                  <a:tailEnd/>
                </a:ln>
              </p:spPr>
              <p:txBody>
                <a:bodyPr wrap="none" anchor="ctr"/>
                <a:lstStyle/>
                <a:p>
                  <a:endParaRPr lang="en-IN" b="1"/>
                </a:p>
              </p:txBody>
            </p:sp>
            <p:sp>
              <p:nvSpPr>
                <p:cNvPr id="13131" name="Freeform 791"/>
                <p:cNvSpPr>
                  <a:spLocks noChangeArrowheads="1"/>
                </p:cNvSpPr>
                <p:nvPr/>
              </p:nvSpPr>
              <p:spPr bwMode="auto">
                <a:xfrm>
                  <a:off x="3608" y="1338"/>
                  <a:ext cx="265" cy="68"/>
                </a:xfrm>
                <a:custGeom>
                  <a:avLst/>
                  <a:gdLst>
                    <a:gd name="T0" fmla="*/ 0 w 269"/>
                    <a:gd name="T1" fmla="*/ 2 h 87"/>
                    <a:gd name="T2" fmla="*/ 3 w 269"/>
                    <a:gd name="T3" fmla="*/ 2 h 87"/>
                    <a:gd name="T4" fmla="*/ 11 w 269"/>
                    <a:gd name="T5" fmla="*/ 2 h 87"/>
                    <a:gd name="T6" fmla="*/ 16 w 269"/>
                    <a:gd name="T7" fmla="*/ 2 h 87"/>
                    <a:gd name="T8" fmla="*/ 18 w 269"/>
                    <a:gd name="T9" fmla="*/ 2 h 87"/>
                    <a:gd name="T10" fmla="*/ 25 w 269"/>
                    <a:gd name="T11" fmla="*/ 0 h 87"/>
                    <a:gd name="T12" fmla="*/ 162 w 269"/>
                    <a:gd name="T13" fmla="*/ 0 h 87"/>
                    <a:gd name="T14" fmla="*/ 171 w 269"/>
                    <a:gd name="T15" fmla="*/ 2 h 87"/>
                    <a:gd name="T16" fmla="*/ 180 w 269"/>
                    <a:gd name="T17" fmla="*/ 0 h 87"/>
                    <a:gd name="T18" fmla="*/ 183 w 269"/>
                    <a:gd name="T19" fmla="*/ 0 h 87"/>
                    <a:gd name="T20" fmla="*/ 183 w 269"/>
                    <a:gd name="T21" fmla="*/ 2 h 87"/>
                    <a:gd name="T22" fmla="*/ 193 w 269"/>
                    <a:gd name="T23" fmla="*/ 2 h 87"/>
                    <a:gd name="T24" fmla="*/ 193 w 269"/>
                    <a:gd name="T25" fmla="*/ 2 h 87"/>
                    <a:gd name="T26" fmla="*/ 1 w 269"/>
                    <a:gd name="T27" fmla="*/ 2 h 87"/>
                    <a:gd name="T28" fmla="*/ 0 w 269"/>
                    <a:gd name="T29" fmla="*/ 2 h 8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9"/>
                    <a:gd name="T46" fmla="*/ 0 h 87"/>
                    <a:gd name="T47" fmla="*/ 269 w 269"/>
                    <a:gd name="T48" fmla="*/ 87 h 8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9" h="87">
                      <a:moveTo>
                        <a:pt x="0" y="87"/>
                      </a:moveTo>
                      <a:lnTo>
                        <a:pt x="3" y="83"/>
                      </a:lnTo>
                      <a:lnTo>
                        <a:pt x="11" y="58"/>
                      </a:lnTo>
                      <a:lnTo>
                        <a:pt x="16" y="29"/>
                      </a:lnTo>
                      <a:lnTo>
                        <a:pt x="18" y="23"/>
                      </a:lnTo>
                      <a:lnTo>
                        <a:pt x="25" y="0"/>
                      </a:lnTo>
                      <a:lnTo>
                        <a:pt x="228" y="0"/>
                      </a:lnTo>
                      <a:lnTo>
                        <a:pt x="240" y="20"/>
                      </a:lnTo>
                      <a:lnTo>
                        <a:pt x="251" y="0"/>
                      </a:lnTo>
                      <a:lnTo>
                        <a:pt x="255" y="0"/>
                      </a:lnTo>
                      <a:lnTo>
                        <a:pt x="255" y="29"/>
                      </a:lnTo>
                      <a:lnTo>
                        <a:pt x="269" y="29"/>
                      </a:lnTo>
                      <a:lnTo>
                        <a:pt x="269" y="87"/>
                      </a:lnTo>
                      <a:lnTo>
                        <a:pt x="1" y="87"/>
                      </a:lnTo>
                      <a:lnTo>
                        <a:pt x="0" y="87"/>
                      </a:lnTo>
                      <a:close/>
                    </a:path>
                  </a:pathLst>
                </a:custGeom>
                <a:solidFill>
                  <a:srgbClr val="E1FFFF"/>
                </a:solidFill>
                <a:ln w="9360">
                  <a:solidFill>
                    <a:srgbClr val="E1FFFF"/>
                  </a:solidFill>
                  <a:round/>
                  <a:headEnd/>
                  <a:tailEnd/>
                </a:ln>
              </p:spPr>
              <p:txBody>
                <a:bodyPr wrap="none" anchor="ctr"/>
                <a:lstStyle/>
                <a:p>
                  <a:endParaRPr lang="en-IN" b="1"/>
                </a:p>
              </p:txBody>
            </p:sp>
            <p:sp>
              <p:nvSpPr>
                <p:cNvPr id="13132" name="Freeform 792"/>
                <p:cNvSpPr>
                  <a:spLocks noChangeArrowheads="1"/>
                </p:cNvSpPr>
                <p:nvPr/>
              </p:nvSpPr>
              <p:spPr bwMode="auto">
                <a:xfrm>
                  <a:off x="2081" y="1345"/>
                  <a:ext cx="12" cy="37"/>
                </a:xfrm>
                <a:custGeom>
                  <a:avLst/>
                  <a:gdLst>
                    <a:gd name="T0" fmla="*/ 2 w 16"/>
                    <a:gd name="T1" fmla="*/ 2 h 49"/>
                    <a:gd name="T2" fmla="*/ 2 w 16"/>
                    <a:gd name="T3" fmla="*/ 2 h 49"/>
                    <a:gd name="T4" fmla="*/ 0 w 16"/>
                    <a:gd name="T5" fmla="*/ 2 h 49"/>
                    <a:gd name="T6" fmla="*/ 2 w 16"/>
                    <a:gd name="T7" fmla="*/ 0 h 49"/>
                    <a:gd name="T8" fmla="*/ 2 w 16"/>
                    <a:gd name="T9" fmla="*/ 2 h 49"/>
                    <a:gd name="T10" fmla="*/ 2 w 16"/>
                    <a:gd name="T11" fmla="*/ 2 h 49"/>
                    <a:gd name="T12" fmla="*/ 0 60000 65536"/>
                    <a:gd name="T13" fmla="*/ 0 60000 65536"/>
                    <a:gd name="T14" fmla="*/ 0 60000 65536"/>
                    <a:gd name="T15" fmla="*/ 0 60000 65536"/>
                    <a:gd name="T16" fmla="*/ 0 60000 65536"/>
                    <a:gd name="T17" fmla="*/ 0 60000 65536"/>
                    <a:gd name="T18" fmla="*/ 0 w 16"/>
                    <a:gd name="T19" fmla="*/ 0 h 49"/>
                    <a:gd name="T20" fmla="*/ 16 w 16"/>
                    <a:gd name="T21" fmla="*/ 49 h 49"/>
                  </a:gdLst>
                  <a:ahLst/>
                  <a:cxnLst>
                    <a:cxn ang="T12">
                      <a:pos x="T0" y="T1"/>
                    </a:cxn>
                    <a:cxn ang="T13">
                      <a:pos x="T2" y="T3"/>
                    </a:cxn>
                    <a:cxn ang="T14">
                      <a:pos x="T4" y="T5"/>
                    </a:cxn>
                    <a:cxn ang="T15">
                      <a:pos x="T6" y="T7"/>
                    </a:cxn>
                    <a:cxn ang="T16">
                      <a:pos x="T8" y="T9"/>
                    </a:cxn>
                    <a:cxn ang="T17">
                      <a:pos x="T10" y="T11"/>
                    </a:cxn>
                  </a:cxnLst>
                  <a:rect l="T18" t="T19" r="T20" b="T21"/>
                  <a:pathLst>
                    <a:path w="16" h="49">
                      <a:moveTo>
                        <a:pt x="7" y="49"/>
                      </a:moveTo>
                      <a:lnTo>
                        <a:pt x="7" y="22"/>
                      </a:lnTo>
                      <a:lnTo>
                        <a:pt x="0" y="22"/>
                      </a:lnTo>
                      <a:lnTo>
                        <a:pt x="7" y="0"/>
                      </a:lnTo>
                      <a:lnTo>
                        <a:pt x="16" y="22"/>
                      </a:lnTo>
                      <a:lnTo>
                        <a:pt x="7" y="49"/>
                      </a:lnTo>
                      <a:close/>
                    </a:path>
                  </a:pathLst>
                </a:custGeom>
                <a:solidFill>
                  <a:srgbClr val="E1FFFF"/>
                </a:solidFill>
                <a:ln w="9360">
                  <a:solidFill>
                    <a:srgbClr val="E1FFFF"/>
                  </a:solidFill>
                  <a:round/>
                  <a:headEnd/>
                  <a:tailEnd/>
                </a:ln>
              </p:spPr>
              <p:txBody>
                <a:bodyPr wrap="none" anchor="ctr"/>
                <a:lstStyle/>
                <a:p>
                  <a:endParaRPr lang="en-IN" b="1"/>
                </a:p>
              </p:txBody>
            </p:sp>
            <p:sp>
              <p:nvSpPr>
                <p:cNvPr id="13133" name="Freeform 793"/>
                <p:cNvSpPr>
                  <a:spLocks noChangeArrowheads="1"/>
                </p:cNvSpPr>
                <p:nvPr/>
              </p:nvSpPr>
              <p:spPr bwMode="auto">
                <a:xfrm>
                  <a:off x="3626" y="1338"/>
                  <a:ext cx="246" cy="68"/>
                </a:xfrm>
                <a:custGeom>
                  <a:avLst/>
                  <a:gdLst>
                    <a:gd name="T0" fmla="*/ 1 w 250"/>
                    <a:gd name="T1" fmla="*/ 2 h 87"/>
                    <a:gd name="T2" fmla="*/ 15 w 250"/>
                    <a:gd name="T3" fmla="*/ 2 h 87"/>
                    <a:gd name="T4" fmla="*/ 15 w 250"/>
                    <a:gd name="T5" fmla="*/ 2 h 87"/>
                    <a:gd name="T6" fmla="*/ 17 w 250"/>
                    <a:gd name="T7" fmla="*/ 2 h 87"/>
                    <a:gd name="T8" fmla="*/ 28 w 250"/>
                    <a:gd name="T9" fmla="*/ 0 h 87"/>
                    <a:gd name="T10" fmla="*/ 144 w 250"/>
                    <a:gd name="T11" fmla="*/ 0 h 87"/>
                    <a:gd name="T12" fmla="*/ 152 w 250"/>
                    <a:gd name="T13" fmla="*/ 2 h 87"/>
                    <a:gd name="T14" fmla="*/ 162 w 250"/>
                    <a:gd name="T15" fmla="*/ 0 h 87"/>
                    <a:gd name="T16" fmla="*/ 164 w 250"/>
                    <a:gd name="T17" fmla="*/ 0 h 87"/>
                    <a:gd name="T18" fmla="*/ 164 w 250"/>
                    <a:gd name="T19" fmla="*/ 2 h 87"/>
                    <a:gd name="T20" fmla="*/ 162 w 250"/>
                    <a:gd name="T21" fmla="*/ 2 h 87"/>
                    <a:gd name="T22" fmla="*/ 164 w 250"/>
                    <a:gd name="T23" fmla="*/ 2 h 87"/>
                    <a:gd name="T24" fmla="*/ 166 w 250"/>
                    <a:gd name="T25" fmla="*/ 2 h 87"/>
                    <a:gd name="T26" fmla="*/ 175 w 250"/>
                    <a:gd name="T27" fmla="*/ 2 h 87"/>
                    <a:gd name="T28" fmla="*/ 175 w 250"/>
                    <a:gd name="T29" fmla="*/ 2 h 87"/>
                    <a:gd name="T30" fmla="*/ 0 w 250"/>
                    <a:gd name="T31" fmla="*/ 2 h 87"/>
                    <a:gd name="T32" fmla="*/ 1 w 250"/>
                    <a:gd name="T33" fmla="*/ 2 h 8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50"/>
                    <a:gd name="T52" fmla="*/ 0 h 87"/>
                    <a:gd name="T53" fmla="*/ 250 w 250"/>
                    <a:gd name="T54" fmla="*/ 87 h 8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50" h="87">
                      <a:moveTo>
                        <a:pt x="1" y="87"/>
                      </a:moveTo>
                      <a:lnTo>
                        <a:pt x="15" y="59"/>
                      </a:lnTo>
                      <a:lnTo>
                        <a:pt x="15" y="58"/>
                      </a:lnTo>
                      <a:lnTo>
                        <a:pt x="17" y="29"/>
                      </a:lnTo>
                      <a:lnTo>
                        <a:pt x="28" y="0"/>
                      </a:lnTo>
                      <a:lnTo>
                        <a:pt x="207" y="0"/>
                      </a:lnTo>
                      <a:lnTo>
                        <a:pt x="220" y="25"/>
                      </a:lnTo>
                      <a:lnTo>
                        <a:pt x="233" y="0"/>
                      </a:lnTo>
                      <a:lnTo>
                        <a:pt x="235" y="0"/>
                      </a:lnTo>
                      <a:lnTo>
                        <a:pt x="235" y="23"/>
                      </a:lnTo>
                      <a:lnTo>
                        <a:pt x="233" y="29"/>
                      </a:lnTo>
                      <a:lnTo>
                        <a:pt x="235" y="31"/>
                      </a:lnTo>
                      <a:lnTo>
                        <a:pt x="238" y="29"/>
                      </a:lnTo>
                      <a:lnTo>
                        <a:pt x="250" y="29"/>
                      </a:lnTo>
                      <a:lnTo>
                        <a:pt x="250" y="87"/>
                      </a:lnTo>
                      <a:lnTo>
                        <a:pt x="0" y="87"/>
                      </a:lnTo>
                      <a:lnTo>
                        <a:pt x="1" y="87"/>
                      </a:lnTo>
                      <a:close/>
                    </a:path>
                  </a:pathLst>
                </a:custGeom>
                <a:solidFill>
                  <a:srgbClr val="FFFAAA"/>
                </a:solidFill>
                <a:ln w="9360">
                  <a:solidFill>
                    <a:srgbClr val="FFFAAA"/>
                  </a:solidFill>
                  <a:round/>
                  <a:headEnd/>
                  <a:tailEnd/>
                </a:ln>
              </p:spPr>
              <p:txBody>
                <a:bodyPr wrap="none" anchor="ctr"/>
                <a:lstStyle/>
                <a:p>
                  <a:endParaRPr lang="en-IN" b="1"/>
                </a:p>
              </p:txBody>
            </p:sp>
            <p:sp>
              <p:nvSpPr>
                <p:cNvPr id="13134" name="Freeform 794"/>
                <p:cNvSpPr>
                  <a:spLocks noChangeArrowheads="1"/>
                </p:cNvSpPr>
                <p:nvPr/>
              </p:nvSpPr>
              <p:spPr bwMode="auto">
                <a:xfrm>
                  <a:off x="2084" y="1352"/>
                  <a:ext cx="4" cy="19"/>
                </a:xfrm>
                <a:custGeom>
                  <a:avLst/>
                  <a:gdLst>
                    <a:gd name="T0" fmla="*/ 1 w 8"/>
                    <a:gd name="T1" fmla="*/ 1 h 28"/>
                    <a:gd name="T2" fmla="*/ 1 w 8"/>
                    <a:gd name="T3" fmla="*/ 1 h 28"/>
                    <a:gd name="T4" fmla="*/ 0 w 8"/>
                    <a:gd name="T5" fmla="*/ 1 h 28"/>
                    <a:gd name="T6" fmla="*/ 1 w 8"/>
                    <a:gd name="T7" fmla="*/ 0 h 28"/>
                    <a:gd name="T8" fmla="*/ 1 w 8"/>
                    <a:gd name="T9" fmla="*/ 1 h 28"/>
                    <a:gd name="T10" fmla="*/ 1 w 8"/>
                    <a:gd name="T11" fmla="*/ 1 h 28"/>
                    <a:gd name="T12" fmla="*/ 0 60000 65536"/>
                    <a:gd name="T13" fmla="*/ 0 60000 65536"/>
                    <a:gd name="T14" fmla="*/ 0 60000 65536"/>
                    <a:gd name="T15" fmla="*/ 0 60000 65536"/>
                    <a:gd name="T16" fmla="*/ 0 60000 65536"/>
                    <a:gd name="T17" fmla="*/ 0 60000 65536"/>
                    <a:gd name="T18" fmla="*/ 0 w 8"/>
                    <a:gd name="T19" fmla="*/ 0 h 28"/>
                    <a:gd name="T20" fmla="*/ 8 w 8"/>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8" h="28">
                      <a:moveTo>
                        <a:pt x="3" y="28"/>
                      </a:moveTo>
                      <a:lnTo>
                        <a:pt x="3" y="13"/>
                      </a:lnTo>
                      <a:lnTo>
                        <a:pt x="0" y="13"/>
                      </a:lnTo>
                      <a:lnTo>
                        <a:pt x="3" y="0"/>
                      </a:lnTo>
                      <a:lnTo>
                        <a:pt x="8" y="13"/>
                      </a:lnTo>
                      <a:lnTo>
                        <a:pt x="3" y="28"/>
                      </a:lnTo>
                      <a:close/>
                    </a:path>
                  </a:pathLst>
                </a:custGeom>
                <a:solidFill>
                  <a:srgbClr val="FFFAAA"/>
                </a:solidFill>
                <a:ln w="9360">
                  <a:solidFill>
                    <a:srgbClr val="FFFAAA"/>
                  </a:solidFill>
                  <a:round/>
                  <a:headEnd/>
                  <a:tailEnd/>
                </a:ln>
              </p:spPr>
              <p:txBody>
                <a:bodyPr wrap="none" anchor="ctr"/>
                <a:lstStyle/>
                <a:p>
                  <a:endParaRPr lang="en-IN" b="1"/>
                </a:p>
              </p:txBody>
            </p:sp>
            <p:sp>
              <p:nvSpPr>
                <p:cNvPr id="13135" name="Freeform 795"/>
                <p:cNvSpPr>
                  <a:spLocks noChangeArrowheads="1"/>
                </p:cNvSpPr>
                <p:nvPr/>
              </p:nvSpPr>
              <p:spPr bwMode="auto">
                <a:xfrm>
                  <a:off x="3643" y="1338"/>
                  <a:ext cx="230" cy="68"/>
                </a:xfrm>
                <a:custGeom>
                  <a:avLst/>
                  <a:gdLst>
                    <a:gd name="T0" fmla="*/ 0 w 234"/>
                    <a:gd name="T1" fmla="*/ 2 h 87"/>
                    <a:gd name="T2" fmla="*/ 11 w 234"/>
                    <a:gd name="T3" fmla="*/ 2 h 87"/>
                    <a:gd name="T4" fmla="*/ 13 w 234"/>
                    <a:gd name="T5" fmla="*/ 2 h 87"/>
                    <a:gd name="T6" fmla="*/ 15 w 234"/>
                    <a:gd name="T7" fmla="*/ 2 h 87"/>
                    <a:gd name="T8" fmla="*/ 27 w 234"/>
                    <a:gd name="T9" fmla="*/ 0 h 87"/>
                    <a:gd name="T10" fmla="*/ 129 w 234"/>
                    <a:gd name="T11" fmla="*/ 0 h 87"/>
                    <a:gd name="T12" fmla="*/ 130 w 234"/>
                    <a:gd name="T13" fmla="*/ 2 h 87"/>
                    <a:gd name="T14" fmla="*/ 138 w 234"/>
                    <a:gd name="T15" fmla="*/ 2 h 87"/>
                    <a:gd name="T16" fmla="*/ 140 w 234"/>
                    <a:gd name="T17" fmla="*/ 2 h 87"/>
                    <a:gd name="T18" fmla="*/ 149 w 234"/>
                    <a:gd name="T19" fmla="*/ 2 h 87"/>
                    <a:gd name="T20" fmla="*/ 159 w 234"/>
                    <a:gd name="T21" fmla="*/ 2 h 87"/>
                    <a:gd name="T22" fmla="*/ 159 w 234"/>
                    <a:gd name="T23" fmla="*/ 2 h 87"/>
                    <a:gd name="T24" fmla="*/ 159 w 234"/>
                    <a:gd name="T25" fmla="*/ 2 h 87"/>
                    <a:gd name="T26" fmla="*/ 1 w 234"/>
                    <a:gd name="T27" fmla="*/ 2 h 87"/>
                    <a:gd name="T28" fmla="*/ 0 w 234"/>
                    <a:gd name="T29" fmla="*/ 2 h 8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34"/>
                    <a:gd name="T46" fmla="*/ 0 h 87"/>
                    <a:gd name="T47" fmla="*/ 234 w 234"/>
                    <a:gd name="T48" fmla="*/ 87 h 8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34" h="87">
                      <a:moveTo>
                        <a:pt x="0" y="87"/>
                      </a:moveTo>
                      <a:lnTo>
                        <a:pt x="11" y="63"/>
                      </a:lnTo>
                      <a:lnTo>
                        <a:pt x="13" y="58"/>
                      </a:lnTo>
                      <a:lnTo>
                        <a:pt x="15" y="29"/>
                      </a:lnTo>
                      <a:lnTo>
                        <a:pt x="27" y="0"/>
                      </a:lnTo>
                      <a:lnTo>
                        <a:pt x="189" y="0"/>
                      </a:lnTo>
                      <a:lnTo>
                        <a:pt x="190" y="2"/>
                      </a:lnTo>
                      <a:lnTo>
                        <a:pt x="204" y="28"/>
                      </a:lnTo>
                      <a:lnTo>
                        <a:pt x="207" y="29"/>
                      </a:lnTo>
                      <a:lnTo>
                        <a:pt x="220" y="37"/>
                      </a:lnTo>
                      <a:lnTo>
                        <a:pt x="233" y="29"/>
                      </a:lnTo>
                      <a:lnTo>
                        <a:pt x="234" y="29"/>
                      </a:lnTo>
                      <a:lnTo>
                        <a:pt x="234" y="87"/>
                      </a:lnTo>
                      <a:lnTo>
                        <a:pt x="1" y="87"/>
                      </a:lnTo>
                      <a:lnTo>
                        <a:pt x="0" y="87"/>
                      </a:lnTo>
                      <a:close/>
                    </a:path>
                  </a:pathLst>
                </a:custGeom>
                <a:solidFill>
                  <a:srgbClr val="FFE878"/>
                </a:solidFill>
                <a:ln w="9360">
                  <a:solidFill>
                    <a:srgbClr val="FFE878"/>
                  </a:solidFill>
                  <a:round/>
                  <a:headEnd/>
                  <a:tailEnd/>
                </a:ln>
              </p:spPr>
              <p:txBody>
                <a:bodyPr wrap="none" anchor="ctr"/>
                <a:lstStyle/>
                <a:p>
                  <a:endParaRPr lang="en-IN" b="1"/>
                </a:p>
              </p:txBody>
            </p:sp>
            <p:sp>
              <p:nvSpPr>
                <p:cNvPr id="13136" name="Freeform 796"/>
                <p:cNvSpPr>
                  <a:spLocks noChangeArrowheads="1"/>
                </p:cNvSpPr>
                <p:nvPr/>
              </p:nvSpPr>
              <p:spPr bwMode="auto">
                <a:xfrm>
                  <a:off x="2087" y="1362"/>
                  <a:ext cx="0" cy="1"/>
                </a:xfrm>
                <a:custGeom>
                  <a:avLst/>
                  <a:gdLst>
                    <a:gd name="T0" fmla="*/ 0 w 3"/>
                    <a:gd name="T1" fmla="*/ 0 h 6"/>
                    <a:gd name="T2" fmla="*/ 0 w 3"/>
                    <a:gd name="T3" fmla="*/ 0 h 6"/>
                    <a:gd name="T4" fmla="*/ 0 w 3"/>
                    <a:gd name="T5" fmla="*/ 0 h 6"/>
                    <a:gd name="T6" fmla="*/ 0 w 3"/>
                    <a:gd name="T7" fmla="*/ 0 h 6"/>
                    <a:gd name="T8" fmla="*/ 0 w 3"/>
                    <a:gd name="T9" fmla="*/ 0 h 6"/>
                    <a:gd name="T10" fmla="*/ 0 w 3"/>
                    <a:gd name="T11" fmla="*/ 0 h 6"/>
                    <a:gd name="T12" fmla="*/ 0 60000 65536"/>
                    <a:gd name="T13" fmla="*/ 0 60000 65536"/>
                    <a:gd name="T14" fmla="*/ 0 60000 65536"/>
                    <a:gd name="T15" fmla="*/ 0 60000 65536"/>
                    <a:gd name="T16" fmla="*/ 0 60000 65536"/>
                    <a:gd name="T17" fmla="*/ 0 60000 65536"/>
                    <a:gd name="T18" fmla="*/ 0 w 3"/>
                    <a:gd name="T19" fmla="*/ 0 h 6"/>
                    <a:gd name="T20" fmla="*/ 0 w 3"/>
                    <a:gd name="T21" fmla="*/ 6 h 6"/>
                  </a:gdLst>
                  <a:ahLst/>
                  <a:cxnLst>
                    <a:cxn ang="T12">
                      <a:pos x="T0" y="T1"/>
                    </a:cxn>
                    <a:cxn ang="T13">
                      <a:pos x="T2" y="T3"/>
                    </a:cxn>
                    <a:cxn ang="T14">
                      <a:pos x="T4" y="T5"/>
                    </a:cxn>
                    <a:cxn ang="T15">
                      <a:pos x="T6" y="T7"/>
                    </a:cxn>
                    <a:cxn ang="T16">
                      <a:pos x="T8" y="T9"/>
                    </a:cxn>
                    <a:cxn ang="T17">
                      <a:pos x="T10" y="T11"/>
                    </a:cxn>
                  </a:cxnLst>
                  <a:rect l="T18" t="T19" r="T20" b="T21"/>
                  <a:pathLst>
                    <a:path w="3" h="6">
                      <a:moveTo>
                        <a:pt x="1" y="6"/>
                      </a:moveTo>
                      <a:lnTo>
                        <a:pt x="1" y="2"/>
                      </a:lnTo>
                      <a:lnTo>
                        <a:pt x="0" y="2"/>
                      </a:lnTo>
                      <a:lnTo>
                        <a:pt x="1" y="0"/>
                      </a:lnTo>
                      <a:lnTo>
                        <a:pt x="3" y="2"/>
                      </a:lnTo>
                      <a:lnTo>
                        <a:pt x="1" y="6"/>
                      </a:lnTo>
                      <a:close/>
                    </a:path>
                  </a:pathLst>
                </a:custGeom>
                <a:solidFill>
                  <a:srgbClr val="FFE878"/>
                </a:solidFill>
                <a:ln w="9360">
                  <a:solidFill>
                    <a:srgbClr val="FFE878"/>
                  </a:solidFill>
                  <a:round/>
                  <a:headEnd/>
                  <a:tailEnd/>
                </a:ln>
              </p:spPr>
              <p:txBody>
                <a:bodyPr wrap="none" anchor="ctr"/>
                <a:lstStyle/>
                <a:p>
                  <a:endParaRPr lang="en-IN" b="1"/>
                </a:p>
              </p:txBody>
            </p:sp>
            <p:sp>
              <p:nvSpPr>
                <p:cNvPr id="13137" name="Freeform 797"/>
                <p:cNvSpPr>
                  <a:spLocks noChangeArrowheads="1"/>
                </p:cNvSpPr>
                <p:nvPr/>
              </p:nvSpPr>
              <p:spPr bwMode="auto">
                <a:xfrm>
                  <a:off x="3669" y="1338"/>
                  <a:ext cx="203" cy="68"/>
                </a:xfrm>
                <a:custGeom>
                  <a:avLst/>
                  <a:gdLst>
                    <a:gd name="T0" fmla="*/ 2 w 207"/>
                    <a:gd name="T1" fmla="*/ 2 h 87"/>
                    <a:gd name="T2" fmla="*/ 11 w 207"/>
                    <a:gd name="T3" fmla="*/ 2 h 87"/>
                    <a:gd name="T4" fmla="*/ 10 w 207"/>
                    <a:gd name="T5" fmla="*/ 2 h 87"/>
                    <a:gd name="T6" fmla="*/ 15 w 207"/>
                    <a:gd name="T7" fmla="*/ 2 h 87"/>
                    <a:gd name="T8" fmla="*/ 17 w 207"/>
                    <a:gd name="T9" fmla="*/ 0 h 87"/>
                    <a:gd name="T10" fmla="*/ 101 w 207"/>
                    <a:gd name="T11" fmla="*/ 0 h 87"/>
                    <a:gd name="T12" fmla="*/ 105 w 207"/>
                    <a:gd name="T13" fmla="*/ 2 h 87"/>
                    <a:gd name="T14" fmla="*/ 111 w 207"/>
                    <a:gd name="T15" fmla="*/ 2 h 87"/>
                    <a:gd name="T16" fmla="*/ 116 w 207"/>
                    <a:gd name="T17" fmla="*/ 2 h 87"/>
                    <a:gd name="T18" fmla="*/ 124 w 207"/>
                    <a:gd name="T19" fmla="*/ 2 h 87"/>
                    <a:gd name="T20" fmla="*/ 133 w 207"/>
                    <a:gd name="T21" fmla="*/ 2 h 87"/>
                    <a:gd name="T22" fmla="*/ 133 w 207"/>
                    <a:gd name="T23" fmla="*/ 2 h 87"/>
                    <a:gd name="T24" fmla="*/ 0 w 207"/>
                    <a:gd name="T25" fmla="*/ 2 h 87"/>
                    <a:gd name="T26" fmla="*/ 2 w 207"/>
                    <a:gd name="T27" fmla="*/ 2 h 8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07"/>
                    <a:gd name="T43" fmla="*/ 0 h 87"/>
                    <a:gd name="T44" fmla="*/ 207 w 207"/>
                    <a:gd name="T45" fmla="*/ 87 h 8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07" h="87">
                      <a:moveTo>
                        <a:pt x="2" y="87"/>
                      </a:moveTo>
                      <a:lnTo>
                        <a:pt x="11" y="58"/>
                      </a:lnTo>
                      <a:lnTo>
                        <a:pt x="10" y="29"/>
                      </a:lnTo>
                      <a:lnTo>
                        <a:pt x="15" y="12"/>
                      </a:lnTo>
                      <a:lnTo>
                        <a:pt x="17" y="0"/>
                      </a:lnTo>
                      <a:lnTo>
                        <a:pt x="155" y="0"/>
                      </a:lnTo>
                      <a:lnTo>
                        <a:pt x="162" y="16"/>
                      </a:lnTo>
                      <a:lnTo>
                        <a:pt x="171" y="29"/>
                      </a:lnTo>
                      <a:lnTo>
                        <a:pt x="178" y="42"/>
                      </a:lnTo>
                      <a:lnTo>
                        <a:pt x="192" y="48"/>
                      </a:lnTo>
                      <a:lnTo>
                        <a:pt x="207" y="41"/>
                      </a:lnTo>
                      <a:lnTo>
                        <a:pt x="207" y="87"/>
                      </a:lnTo>
                      <a:lnTo>
                        <a:pt x="0" y="87"/>
                      </a:lnTo>
                      <a:lnTo>
                        <a:pt x="2" y="87"/>
                      </a:lnTo>
                      <a:close/>
                    </a:path>
                  </a:pathLst>
                </a:custGeom>
                <a:solidFill>
                  <a:srgbClr val="FFC03C"/>
                </a:solidFill>
                <a:ln w="9360">
                  <a:solidFill>
                    <a:srgbClr val="FFC03C"/>
                  </a:solidFill>
                  <a:round/>
                  <a:headEnd/>
                  <a:tailEnd/>
                </a:ln>
              </p:spPr>
              <p:txBody>
                <a:bodyPr wrap="none" anchor="ctr"/>
                <a:lstStyle/>
                <a:p>
                  <a:endParaRPr lang="en-IN" b="1"/>
                </a:p>
              </p:txBody>
            </p:sp>
            <p:sp>
              <p:nvSpPr>
                <p:cNvPr id="13138" name="Freeform 798"/>
                <p:cNvSpPr>
                  <a:spLocks noChangeArrowheads="1"/>
                </p:cNvSpPr>
                <p:nvPr/>
              </p:nvSpPr>
              <p:spPr bwMode="auto">
                <a:xfrm>
                  <a:off x="3709" y="1339"/>
                  <a:ext cx="160" cy="68"/>
                </a:xfrm>
                <a:custGeom>
                  <a:avLst/>
                  <a:gdLst>
                    <a:gd name="T0" fmla="*/ 5 w 164"/>
                    <a:gd name="T1" fmla="*/ 2 h 87"/>
                    <a:gd name="T2" fmla="*/ 4 w 164"/>
                    <a:gd name="T3" fmla="*/ 2 h 87"/>
                    <a:gd name="T4" fmla="*/ 0 w 164"/>
                    <a:gd name="T5" fmla="*/ 2 h 87"/>
                    <a:gd name="T6" fmla="*/ 5 w 164"/>
                    <a:gd name="T7" fmla="*/ 2 h 87"/>
                    <a:gd name="T8" fmla="*/ 17 w 164"/>
                    <a:gd name="T9" fmla="*/ 0 h 87"/>
                    <a:gd name="T10" fmla="*/ 20 w 164"/>
                    <a:gd name="T11" fmla="*/ 0 h 87"/>
                    <a:gd name="T12" fmla="*/ 20 w 164"/>
                    <a:gd name="T13" fmla="*/ 1 h 87"/>
                    <a:gd name="T14" fmla="*/ 26 w 164"/>
                    <a:gd name="T15" fmla="*/ 2 h 87"/>
                    <a:gd name="T16" fmla="*/ 40 w 164"/>
                    <a:gd name="T17" fmla="*/ 2 h 87"/>
                    <a:gd name="T18" fmla="*/ 41 w 164"/>
                    <a:gd name="T19" fmla="*/ 1 h 87"/>
                    <a:gd name="T20" fmla="*/ 57 w 164"/>
                    <a:gd name="T21" fmla="*/ 1 h 87"/>
                    <a:gd name="T22" fmla="*/ 60 w 164"/>
                    <a:gd name="T23" fmla="*/ 2 h 87"/>
                    <a:gd name="T24" fmla="*/ 64 w 164"/>
                    <a:gd name="T25" fmla="*/ 2 h 87"/>
                    <a:gd name="T26" fmla="*/ 65 w 164"/>
                    <a:gd name="T27" fmla="*/ 2 h 87"/>
                    <a:gd name="T28" fmla="*/ 70 w 164"/>
                    <a:gd name="T29" fmla="*/ 2 h 87"/>
                    <a:gd name="T30" fmla="*/ 79 w 164"/>
                    <a:gd name="T31" fmla="*/ 2 h 87"/>
                    <a:gd name="T32" fmla="*/ 88 w 164"/>
                    <a:gd name="T33" fmla="*/ 2 h 87"/>
                    <a:gd name="T34" fmla="*/ 95 w 164"/>
                    <a:gd name="T35" fmla="*/ 2 h 87"/>
                    <a:gd name="T36" fmla="*/ 95 w 164"/>
                    <a:gd name="T37" fmla="*/ 2 h 87"/>
                    <a:gd name="T38" fmla="*/ 1 w 164"/>
                    <a:gd name="T39" fmla="*/ 2 h 87"/>
                    <a:gd name="T40" fmla="*/ 5 w 164"/>
                    <a:gd name="T41" fmla="*/ 2 h 8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4"/>
                    <a:gd name="T64" fmla="*/ 0 h 87"/>
                    <a:gd name="T65" fmla="*/ 164 w 164"/>
                    <a:gd name="T66" fmla="*/ 87 h 8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4" h="87">
                      <a:moveTo>
                        <a:pt x="5" y="86"/>
                      </a:moveTo>
                      <a:lnTo>
                        <a:pt x="4" y="57"/>
                      </a:lnTo>
                      <a:lnTo>
                        <a:pt x="0" y="28"/>
                      </a:lnTo>
                      <a:lnTo>
                        <a:pt x="5" y="15"/>
                      </a:lnTo>
                      <a:lnTo>
                        <a:pt x="17" y="0"/>
                      </a:lnTo>
                      <a:lnTo>
                        <a:pt x="30" y="0"/>
                      </a:lnTo>
                      <a:lnTo>
                        <a:pt x="34" y="1"/>
                      </a:lnTo>
                      <a:lnTo>
                        <a:pt x="48" y="12"/>
                      </a:lnTo>
                      <a:lnTo>
                        <a:pt x="62" y="4"/>
                      </a:lnTo>
                      <a:lnTo>
                        <a:pt x="64" y="1"/>
                      </a:lnTo>
                      <a:lnTo>
                        <a:pt x="100" y="1"/>
                      </a:lnTo>
                      <a:lnTo>
                        <a:pt x="107" y="9"/>
                      </a:lnTo>
                      <a:lnTo>
                        <a:pt x="112" y="30"/>
                      </a:lnTo>
                      <a:lnTo>
                        <a:pt x="114" y="59"/>
                      </a:lnTo>
                      <a:lnTo>
                        <a:pt x="121" y="69"/>
                      </a:lnTo>
                      <a:lnTo>
                        <a:pt x="136" y="68"/>
                      </a:lnTo>
                      <a:lnTo>
                        <a:pt x="150" y="68"/>
                      </a:lnTo>
                      <a:lnTo>
                        <a:pt x="164" y="73"/>
                      </a:lnTo>
                      <a:lnTo>
                        <a:pt x="164" y="87"/>
                      </a:lnTo>
                      <a:lnTo>
                        <a:pt x="1" y="87"/>
                      </a:lnTo>
                      <a:lnTo>
                        <a:pt x="5" y="86"/>
                      </a:lnTo>
                      <a:close/>
                    </a:path>
                  </a:pathLst>
                </a:custGeom>
                <a:solidFill>
                  <a:srgbClr val="FFA000"/>
                </a:solidFill>
                <a:ln w="9360">
                  <a:solidFill>
                    <a:srgbClr val="FFA000"/>
                  </a:solidFill>
                  <a:round/>
                  <a:headEnd/>
                  <a:tailEnd/>
                </a:ln>
              </p:spPr>
              <p:txBody>
                <a:bodyPr wrap="none" anchor="ctr"/>
                <a:lstStyle/>
                <a:p>
                  <a:endParaRPr lang="en-IN" b="1"/>
                </a:p>
              </p:txBody>
            </p:sp>
            <p:sp>
              <p:nvSpPr>
                <p:cNvPr id="13139" name="Freeform 799"/>
                <p:cNvSpPr>
                  <a:spLocks noChangeArrowheads="1"/>
                </p:cNvSpPr>
                <p:nvPr/>
              </p:nvSpPr>
              <p:spPr bwMode="auto">
                <a:xfrm>
                  <a:off x="2060" y="1267"/>
                  <a:ext cx="54" cy="69"/>
                </a:xfrm>
                <a:custGeom>
                  <a:avLst/>
                  <a:gdLst>
                    <a:gd name="T0" fmla="*/ 7 w 58"/>
                    <a:gd name="T1" fmla="*/ 2 h 88"/>
                    <a:gd name="T2" fmla="*/ 12 w 58"/>
                    <a:gd name="T3" fmla="*/ 2 h 88"/>
                    <a:gd name="T4" fmla="*/ 12 w 58"/>
                    <a:gd name="T5" fmla="*/ 0 h 88"/>
                    <a:gd name="T6" fmla="*/ 7 w 58"/>
                    <a:gd name="T7" fmla="*/ 0 h 88"/>
                    <a:gd name="T8" fmla="*/ 7 w 58"/>
                    <a:gd name="T9" fmla="*/ 2 h 88"/>
                    <a:gd name="T10" fmla="*/ 0 w 58"/>
                    <a:gd name="T11" fmla="*/ 2 h 88"/>
                    <a:gd name="T12" fmla="*/ 0 w 58"/>
                    <a:gd name="T13" fmla="*/ 2 h 88"/>
                    <a:gd name="T14" fmla="*/ 7 w 58"/>
                    <a:gd name="T15" fmla="*/ 2 h 88"/>
                    <a:gd name="T16" fmla="*/ 7 w 58"/>
                    <a:gd name="T17" fmla="*/ 2 h 88"/>
                    <a:gd name="T18" fmla="*/ 7 w 58"/>
                    <a:gd name="T19" fmla="*/ 2 h 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8"/>
                    <a:gd name="T31" fmla="*/ 0 h 88"/>
                    <a:gd name="T32" fmla="*/ 58 w 58"/>
                    <a:gd name="T33" fmla="*/ 88 h 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8" h="88">
                      <a:moveTo>
                        <a:pt x="28" y="87"/>
                      </a:moveTo>
                      <a:lnTo>
                        <a:pt x="58" y="87"/>
                      </a:lnTo>
                      <a:lnTo>
                        <a:pt x="58" y="0"/>
                      </a:lnTo>
                      <a:lnTo>
                        <a:pt x="14" y="0"/>
                      </a:lnTo>
                      <a:lnTo>
                        <a:pt x="14" y="29"/>
                      </a:lnTo>
                      <a:lnTo>
                        <a:pt x="0" y="29"/>
                      </a:lnTo>
                      <a:lnTo>
                        <a:pt x="0" y="59"/>
                      </a:lnTo>
                      <a:lnTo>
                        <a:pt x="14" y="59"/>
                      </a:lnTo>
                      <a:lnTo>
                        <a:pt x="14" y="88"/>
                      </a:lnTo>
                      <a:lnTo>
                        <a:pt x="28" y="87"/>
                      </a:lnTo>
                      <a:close/>
                    </a:path>
                  </a:pathLst>
                </a:custGeom>
                <a:solidFill>
                  <a:srgbClr val="1464D2"/>
                </a:solidFill>
                <a:ln w="9360">
                  <a:solidFill>
                    <a:srgbClr val="1464D2"/>
                  </a:solidFill>
                  <a:round/>
                  <a:headEnd/>
                  <a:tailEnd/>
                </a:ln>
              </p:spPr>
              <p:txBody>
                <a:bodyPr wrap="none" anchor="ctr"/>
                <a:lstStyle/>
                <a:p>
                  <a:endParaRPr lang="en-IN" b="1"/>
                </a:p>
              </p:txBody>
            </p:sp>
            <p:sp>
              <p:nvSpPr>
                <p:cNvPr id="13140" name="Freeform 800"/>
                <p:cNvSpPr>
                  <a:spLocks noChangeArrowheads="1"/>
                </p:cNvSpPr>
                <p:nvPr/>
              </p:nvSpPr>
              <p:spPr bwMode="auto">
                <a:xfrm>
                  <a:off x="2311" y="1266"/>
                  <a:ext cx="1517" cy="69"/>
                </a:xfrm>
                <a:custGeom>
                  <a:avLst/>
                  <a:gdLst>
                    <a:gd name="T0" fmla="*/ 13 w 1522"/>
                    <a:gd name="T1" fmla="*/ 2 h 88"/>
                    <a:gd name="T2" fmla="*/ 1413 w 1522"/>
                    <a:gd name="T3" fmla="*/ 2 h 88"/>
                    <a:gd name="T4" fmla="*/ 1413 w 1522"/>
                    <a:gd name="T5" fmla="*/ 2 h 88"/>
                    <a:gd name="T6" fmla="*/ 1398 w 1522"/>
                    <a:gd name="T7" fmla="*/ 2 h 88"/>
                    <a:gd name="T8" fmla="*/ 1398 w 1522"/>
                    <a:gd name="T9" fmla="*/ 2 h 88"/>
                    <a:gd name="T10" fmla="*/ 1384 w 1522"/>
                    <a:gd name="T11" fmla="*/ 2 h 88"/>
                    <a:gd name="T12" fmla="*/ 1384 w 1522"/>
                    <a:gd name="T13" fmla="*/ 0 h 88"/>
                    <a:gd name="T14" fmla="*/ 58 w 1522"/>
                    <a:gd name="T15" fmla="*/ 0 h 88"/>
                    <a:gd name="T16" fmla="*/ 58 w 1522"/>
                    <a:gd name="T17" fmla="*/ 2 h 88"/>
                    <a:gd name="T18" fmla="*/ 44 w 1522"/>
                    <a:gd name="T19" fmla="*/ 2 h 88"/>
                    <a:gd name="T20" fmla="*/ 44 w 1522"/>
                    <a:gd name="T21" fmla="*/ 2 h 88"/>
                    <a:gd name="T22" fmla="*/ 0 w 1522"/>
                    <a:gd name="T23" fmla="*/ 2 h 88"/>
                    <a:gd name="T24" fmla="*/ 0 w 1522"/>
                    <a:gd name="T25" fmla="*/ 2 h 88"/>
                    <a:gd name="T26" fmla="*/ 13 w 1522"/>
                    <a:gd name="T27" fmla="*/ 2 h 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22"/>
                    <a:gd name="T43" fmla="*/ 0 h 88"/>
                    <a:gd name="T44" fmla="*/ 1522 w 1522"/>
                    <a:gd name="T45" fmla="*/ 88 h 8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22" h="88">
                      <a:moveTo>
                        <a:pt x="13" y="88"/>
                      </a:moveTo>
                      <a:lnTo>
                        <a:pt x="1522" y="88"/>
                      </a:lnTo>
                      <a:lnTo>
                        <a:pt x="1522" y="59"/>
                      </a:lnTo>
                      <a:lnTo>
                        <a:pt x="1507" y="59"/>
                      </a:lnTo>
                      <a:lnTo>
                        <a:pt x="1507" y="29"/>
                      </a:lnTo>
                      <a:lnTo>
                        <a:pt x="1493" y="29"/>
                      </a:lnTo>
                      <a:lnTo>
                        <a:pt x="1493" y="0"/>
                      </a:lnTo>
                      <a:lnTo>
                        <a:pt x="58" y="0"/>
                      </a:lnTo>
                      <a:lnTo>
                        <a:pt x="58" y="29"/>
                      </a:lnTo>
                      <a:lnTo>
                        <a:pt x="44" y="29"/>
                      </a:lnTo>
                      <a:lnTo>
                        <a:pt x="44" y="59"/>
                      </a:lnTo>
                      <a:lnTo>
                        <a:pt x="0" y="59"/>
                      </a:lnTo>
                      <a:lnTo>
                        <a:pt x="0" y="88"/>
                      </a:lnTo>
                      <a:lnTo>
                        <a:pt x="13" y="88"/>
                      </a:lnTo>
                      <a:close/>
                    </a:path>
                  </a:pathLst>
                </a:custGeom>
                <a:solidFill>
                  <a:srgbClr val="1464D2"/>
                </a:solidFill>
                <a:ln w="9360">
                  <a:solidFill>
                    <a:srgbClr val="1464D2"/>
                  </a:solidFill>
                  <a:round/>
                  <a:headEnd/>
                  <a:tailEnd/>
                </a:ln>
              </p:spPr>
              <p:txBody>
                <a:bodyPr wrap="none" anchor="ctr"/>
                <a:lstStyle/>
                <a:p>
                  <a:endParaRPr lang="en-IN" b="1"/>
                </a:p>
              </p:txBody>
            </p:sp>
            <p:sp>
              <p:nvSpPr>
                <p:cNvPr id="13141" name="Freeform 801"/>
                <p:cNvSpPr>
                  <a:spLocks noChangeArrowheads="1"/>
                </p:cNvSpPr>
                <p:nvPr/>
              </p:nvSpPr>
              <p:spPr bwMode="auto">
                <a:xfrm>
                  <a:off x="2333" y="1266"/>
                  <a:ext cx="113" cy="69"/>
                </a:xfrm>
                <a:custGeom>
                  <a:avLst/>
                  <a:gdLst>
                    <a:gd name="T0" fmla="*/ 0 w 117"/>
                    <a:gd name="T1" fmla="*/ 2 h 88"/>
                    <a:gd name="T2" fmla="*/ 0 w 117"/>
                    <a:gd name="T3" fmla="*/ 2 h 88"/>
                    <a:gd name="T4" fmla="*/ 14 w 117"/>
                    <a:gd name="T5" fmla="*/ 2 h 88"/>
                    <a:gd name="T6" fmla="*/ 14 w 117"/>
                    <a:gd name="T7" fmla="*/ 2 h 88"/>
                    <a:gd name="T8" fmla="*/ 14 w 117"/>
                    <a:gd name="T9" fmla="*/ 2 h 88"/>
                    <a:gd name="T10" fmla="*/ 14 w 117"/>
                    <a:gd name="T11" fmla="*/ 0 h 88"/>
                    <a:gd name="T12" fmla="*/ 55 w 117"/>
                    <a:gd name="T13" fmla="*/ 0 h 88"/>
                    <a:gd name="T14" fmla="*/ 52 w 117"/>
                    <a:gd name="T15" fmla="*/ 2 h 88"/>
                    <a:gd name="T16" fmla="*/ 43 w 117"/>
                    <a:gd name="T17" fmla="*/ 2 h 88"/>
                    <a:gd name="T18" fmla="*/ 38 w 117"/>
                    <a:gd name="T19" fmla="*/ 2 h 88"/>
                    <a:gd name="T20" fmla="*/ 31 w 117"/>
                    <a:gd name="T21" fmla="*/ 2 h 88"/>
                    <a:gd name="T22" fmla="*/ 27 w 117"/>
                    <a:gd name="T23" fmla="*/ 2 h 88"/>
                    <a:gd name="T24" fmla="*/ 26 w 117"/>
                    <a:gd name="T25" fmla="*/ 2 h 88"/>
                    <a:gd name="T26" fmla="*/ 17 w 117"/>
                    <a:gd name="T27" fmla="*/ 2 h 88"/>
                    <a:gd name="T28" fmla="*/ 15 w 117"/>
                    <a:gd name="T29" fmla="*/ 2 h 88"/>
                    <a:gd name="T30" fmla="*/ 14 w 117"/>
                    <a:gd name="T31" fmla="*/ 2 h 88"/>
                    <a:gd name="T32" fmla="*/ 0 w 117"/>
                    <a:gd name="T33" fmla="*/ 2 h 88"/>
                    <a:gd name="T34" fmla="*/ 0 w 117"/>
                    <a:gd name="T35" fmla="*/ 2 h 8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7"/>
                    <a:gd name="T55" fmla="*/ 0 h 88"/>
                    <a:gd name="T56" fmla="*/ 117 w 117"/>
                    <a:gd name="T57" fmla="*/ 88 h 8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7" h="88">
                      <a:moveTo>
                        <a:pt x="0" y="88"/>
                      </a:moveTo>
                      <a:lnTo>
                        <a:pt x="0" y="59"/>
                      </a:lnTo>
                      <a:lnTo>
                        <a:pt x="22" y="59"/>
                      </a:lnTo>
                      <a:lnTo>
                        <a:pt x="22" y="29"/>
                      </a:lnTo>
                      <a:lnTo>
                        <a:pt x="36" y="29"/>
                      </a:lnTo>
                      <a:lnTo>
                        <a:pt x="36" y="0"/>
                      </a:lnTo>
                      <a:lnTo>
                        <a:pt x="117" y="0"/>
                      </a:lnTo>
                      <a:lnTo>
                        <a:pt x="111" y="7"/>
                      </a:lnTo>
                      <a:lnTo>
                        <a:pt x="96" y="10"/>
                      </a:lnTo>
                      <a:lnTo>
                        <a:pt x="82" y="7"/>
                      </a:lnTo>
                      <a:lnTo>
                        <a:pt x="67" y="14"/>
                      </a:lnTo>
                      <a:lnTo>
                        <a:pt x="53" y="28"/>
                      </a:lnTo>
                      <a:lnTo>
                        <a:pt x="52" y="29"/>
                      </a:lnTo>
                      <a:lnTo>
                        <a:pt x="39" y="59"/>
                      </a:lnTo>
                      <a:lnTo>
                        <a:pt x="37" y="62"/>
                      </a:lnTo>
                      <a:lnTo>
                        <a:pt x="30" y="87"/>
                      </a:lnTo>
                      <a:lnTo>
                        <a:pt x="0" y="87"/>
                      </a:lnTo>
                      <a:lnTo>
                        <a:pt x="0" y="88"/>
                      </a:lnTo>
                      <a:close/>
                    </a:path>
                  </a:pathLst>
                </a:custGeom>
                <a:solidFill>
                  <a:srgbClr val="2882F0"/>
                </a:solidFill>
                <a:ln w="9360">
                  <a:solidFill>
                    <a:srgbClr val="2882F0"/>
                  </a:solidFill>
                  <a:round/>
                  <a:headEnd/>
                  <a:tailEnd/>
                </a:ln>
              </p:spPr>
              <p:txBody>
                <a:bodyPr wrap="none" anchor="ctr"/>
                <a:lstStyle/>
                <a:p>
                  <a:endParaRPr lang="en-IN" b="1"/>
                </a:p>
              </p:txBody>
            </p:sp>
            <p:sp>
              <p:nvSpPr>
                <p:cNvPr id="13142" name="Freeform 802"/>
                <p:cNvSpPr>
                  <a:spLocks noChangeArrowheads="1"/>
                </p:cNvSpPr>
                <p:nvPr/>
              </p:nvSpPr>
              <p:spPr bwMode="auto">
                <a:xfrm>
                  <a:off x="3327" y="1266"/>
                  <a:ext cx="500" cy="69"/>
                </a:xfrm>
                <a:custGeom>
                  <a:avLst/>
                  <a:gdLst>
                    <a:gd name="T0" fmla="*/ 2 w 504"/>
                    <a:gd name="T1" fmla="*/ 2 h 88"/>
                    <a:gd name="T2" fmla="*/ 3 w 504"/>
                    <a:gd name="T3" fmla="*/ 2 h 88"/>
                    <a:gd name="T4" fmla="*/ 14 w 504"/>
                    <a:gd name="T5" fmla="*/ 2 h 88"/>
                    <a:gd name="T6" fmla="*/ 16 w 504"/>
                    <a:gd name="T7" fmla="*/ 2 h 88"/>
                    <a:gd name="T8" fmla="*/ 16 w 504"/>
                    <a:gd name="T9" fmla="*/ 0 h 88"/>
                    <a:gd name="T10" fmla="*/ 400 w 504"/>
                    <a:gd name="T11" fmla="*/ 0 h 88"/>
                    <a:gd name="T12" fmla="*/ 400 w 504"/>
                    <a:gd name="T13" fmla="*/ 2 h 88"/>
                    <a:gd name="T14" fmla="*/ 411 w 504"/>
                    <a:gd name="T15" fmla="*/ 2 h 88"/>
                    <a:gd name="T16" fmla="*/ 411 w 504"/>
                    <a:gd name="T17" fmla="*/ 2 h 88"/>
                    <a:gd name="T18" fmla="*/ 421 w 504"/>
                    <a:gd name="T19" fmla="*/ 2 h 88"/>
                    <a:gd name="T20" fmla="*/ 421 w 504"/>
                    <a:gd name="T21" fmla="*/ 2 h 88"/>
                    <a:gd name="T22" fmla="*/ 0 w 504"/>
                    <a:gd name="T23" fmla="*/ 2 h 88"/>
                    <a:gd name="T24" fmla="*/ 2 w 504"/>
                    <a:gd name="T25" fmla="*/ 2 h 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4"/>
                    <a:gd name="T40" fmla="*/ 0 h 88"/>
                    <a:gd name="T41" fmla="*/ 504 w 504"/>
                    <a:gd name="T42" fmla="*/ 88 h 8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4" h="88">
                      <a:moveTo>
                        <a:pt x="2" y="88"/>
                      </a:moveTo>
                      <a:lnTo>
                        <a:pt x="3" y="87"/>
                      </a:lnTo>
                      <a:lnTo>
                        <a:pt x="14" y="59"/>
                      </a:lnTo>
                      <a:lnTo>
                        <a:pt x="16" y="29"/>
                      </a:lnTo>
                      <a:lnTo>
                        <a:pt x="16" y="0"/>
                      </a:lnTo>
                      <a:lnTo>
                        <a:pt x="476" y="0"/>
                      </a:lnTo>
                      <a:lnTo>
                        <a:pt x="476" y="29"/>
                      </a:lnTo>
                      <a:lnTo>
                        <a:pt x="490" y="29"/>
                      </a:lnTo>
                      <a:lnTo>
                        <a:pt x="490" y="59"/>
                      </a:lnTo>
                      <a:lnTo>
                        <a:pt x="504" y="59"/>
                      </a:lnTo>
                      <a:lnTo>
                        <a:pt x="504" y="88"/>
                      </a:lnTo>
                      <a:lnTo>
                        <a:pt x="0" y="88"/>
                      </a:lnTo>
                      <a:lnTo>
                        <a:pt x="2" y="88"/>
                      </a:lnTo>
                      <a:close/>
                    </a:path>
                  </a:pathLst>
                </a:custGeom>
                <a:solidFill>
                  <a:srgbClr val="2882F0"/>
                </a:solidFill>
                <a:ln w="9360">
                  <a:solidFill>
                    <a:srgbClr val="2882F0"/>
                  </a:solidFill>
                  <a:round/>
                  <a:headEnd/>
                  <a:tailEnd/>
                </a:ln>
              </p:spPr>
              <p:txBody>
                <a:bodyPr wrap="none" anchor="ctr"/>
                <a:lstStyle/>
                <a:p>
                  <a:endParaRPr lang="en-IN" b="1"/>
                </a:p>
              </p:txBody>
            </p:sp>
            <p:sp>
              <p:nvSpPr>
                <p:cNvPr id="13143" name="Freeform 803"/>
                <p:cNvSpPr>
                  <a:spLocks noChangeArrowheads="1"/>
                </p:cNvSpPr>
                <p:nvPr/>
              </p:nvSpPr>
              <p:spPr bwMode="auto">
                <a:xfrm>
                  <a:off x="2060" y="1267"/>
                  <a:ext cx="54" cy="69"/>
                </a:xfrm>
                <a:custGeom>
                  <a:avLst/>
                  <a:gdLst>
                    <a:gd name="T0" fmla="*/ 7 w 58"/>
                    <a:gd name="T1" fmla="*/ 2 h 88"/>
                    <a:gd name="T2" fmla="*/ 12 w 58"/>
                    <a:gd name="T3" fmla="*/ 2 h 88"/>
                    <a:gd name="T4" fmla="*/ 12 w 58"/>
                    <a:gd name="T5" fmla="*/ 0 h 88"/>
                    <a:gd name="T6" fmla="*/ 7 w 58"/>
                    <a:gd name="T7" fmla="*/ 0 h 88"/>
                    <a:gd name="T8" fmla="*/ 7 w 58"/>
                    <a:gd name="T9" fmla="*/ 2 h 88"/>
                    <a:gd name="T10" fmla="*/ 0 w 58"/>
                    <a:gd name="T11" fmla="*/ 2 h 88"/>
                    <a:gd name="T12" fmla="*/ 0 w 58"/>
                    <a:gd name="T13" fmla="*/ 2 h 88"/>
                    <a:gd name="T14" fmla="*/ 7 w 58"/>
                    <a:gd name="T15" fmla="*/ 2 h 88"/>
                    <a:gd name="T16" fmla="*/ 7 w 58"/>
                    <a:gd name="T17" fmla="*/ 2 h 88"/>
                    <a:gd name="T18" fmla="*/ 7 w 58"/>
                    <a:gd name="T19" fmla="*/ 2 h 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8"/>
                    <a:gd name="T31" fmla="*/ 0 h 88"/>
                    <a:gd name="T32" fmla="*/ 58 w 58"/>
                    <a:gd name="T33" fmla="*/ 88 h 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8" h="88">
                      <a:moveTo>
                        <a:pt x="28" y="87"/>
                      </a:moveTo>
                      <a:lnTo>
                        <a:pt x="58" y="87"/>
                      </a:lnTo>
                      <a:lnTo>
                        <a:pt x="58" y="0"/>
                      </a:lnTo>
                      <a:lnTo>
                        <a:pt x="14" y="0"/>
                      </a:lnTo>
                      <a:lnTo>
                        <a:pt x="14" y="29"/>
                      </a:lnTo>
                      <a:lnTo>
                        <a:pt x="0" y="29"/>
                      </a:lnTo>
                      <a:lnTo>
                        <a:pt x="0" y="59"/>
                      </a:lnTo>
                      <a:lnTo>
                        <a:pt x="14" y="59"/>
                      </a:lnTo>
                      <a:lnTo>
                        <a:pt x="14" y="88"/>
                      </a:lnTo>
                      <a:lnTo>
                        <a:pt x="28" y="87"/>
                      </a:lnTo>
                      <a:close/>
                    </a:path>
                  </a:pathLst>
                </a:custGeom>
                <a:solidFill>
                  <a:srgbClr val="2882F0"/>
                </a:solidFill>
                <a:ln w="9360">
                  <a:solidFill>
                    <a:srgbClr val="2882F0"/>
                  </a:solidFill>
                  <a:round/>
                  <a:headEnd/>
                  <a:tailEnd/>
                </a:ln>
              </p:spPr>
              <p:txBody>
                <a:bodyPr wrap="none" anchor="ctr"/>
                <a:lstStyle/>
                <a:p>
                  <a:endParaRPr lang="en-IN" b="1"/>
                </a:p>
              </p:txBody>
            </p:sp>
            <p:sp>
              <p:nvSpPr>
                <p:cNvPr id="13144" name="Freeform 804"/>
                <p:cNvSpPr>
                  <a:spLocks noChangeArrowheads="1"/>
                </p:cNvSpPr>
                <p:nvPr/>
              </p:nvSpPr>
              <p:spPr bwMode="auto">
                <a:xfrm>
                  <a:off x="2057" y="1266"/>
                  <a:ext cx="49" cy="69"/>
                </a:xfrm>
                <a:custGeom>
                  <a:avLst/>
                  <a:gdLst>
                    <a:gd name="T0" fmla="*/ 9 w 53"/>
                    <a:gd name="T1" fmla="*/ 2 h 88"/>
                    <a:gd name="T2" fmla="*/ 7 w 53"/>
                    <a:gd name="T3" fmla="*/ 2 h 88"/>
                    <a:gd name="T4" fmla="*/ 6 w 53"/>
                    <a:gd name="T5" fmla="*/ 2 h 88"/>
                    <a:gd name="T6" fmla="*/ 7 w 53"/>
                    <a:gd name="T7" fmla="*/ 2 h 88"/>
                    <a:gd name="T8" fmla="*/ 8 w 53"/>
                    <a:gd name="T9" fmla="*/ 2 h 88"/>
                    <a:gd name="T10" fmla="*/ 9 w 53"/>
                    <a:gd name="T11" fmla="*/ 0 h 88"/>
                    <a:gd name="T12" fmla="*/ 6 w 53"/>
                    <a:gd name="T13" fmla="*/ 0 h 88"/>
                    <a:gd name="T14" fmla="*/ 6 w 53"/>
                    <a:gd name="T15" fmla="*/ 2 h 88"/>
                    <a:gd name="T16" fmla="*/ 0 w 53"/>
                    <a:gd name="T17" fmla="*/ 2 h 88"/>
                    <a:gd name="T18" fmla="*/ 0 w 53"/>
                    <a:gd name="T19" fmla="*/ 2 h 88"/>
                    <a:gd name="T20" fmla="*/ 6 w 53"/>
                    <a:gd name="T21" fmla="*/ 2 h 88"/>
                    <a:gd name="T22" fmla="*/ 6 w 53"/>
                    <a:gd name="T23" fmla="*/ 2 h 88"/>
                    <a:gd name="T24" fmla="*/ 9 w 53"/>
                    <a:gd name="T25" fmla="*/ 2 h 88"/>
                    <a:gd name="T26" fmla="*/ 9 w 53"/>
                    <a:gd name="T27" fmla="*/ 2 h 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3"/>
                    <a:gd name="T43" fmla="*/ 0 h 88"/>
                    <a:gd name="T44" fmla="*/ 53 w 53"/>
                    <a:gd name="T45" fmla="*/ 88 h 8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3" h="88">
                      <a:moveTo>
                        <a:pt x="53" y="88"/>
                      </a:moveTo>
                      <a:lnTo>
                        <a:pt x="46" y="66"/>
                      </a:lnTo>
                      <a:lnTo>
                        <a:pt x="42" y="59"/>
                      </a:lnTo>
                      <a:lnTo>
                        <a:pt x="46" y="47"/>
                      </a:lnTo>
                      <a:lnTo>
                        <a:pt x="48" y="29"/>
                      </a:lnTo>
                      <a:lnTo>
                        <a:pt x="51" y="0"/>
                      </a:lnTo>
                      <a:lnTo>
                        <a:pt x="15" y="0"/>
                      </a:lnTo>
                      <a:lnTo>
                        <a:pt x="15" y="29"/>
                      </a:lnTo>
                      <a:lnTo>
                        <a:pt x="0" y="29"/>
                      </a:lnTo>
                      <a:lnTo>
                        <a:pt x="0" y="59"/>
                      </a:lnTo>
                      <a:lnTo>
                        <a:pt x="15" y="59"/>
                      </a:lnTo>
                      <a:lnTo>
                        <a:pt x="15" y="88"/>
                      </a:lnTo>
                      <a:lnTo>
                        <a:pt x="51" y="88"/>
                      </a:lnTo>
                      <a:lnTo>
                        <a:pt x="53" y="88"/>
                      </a:lnTo>
                      <a:close/>
                    </a:path>
                  </a:pathLst>
                </a:custGeom>
                <a:solidFill>
                  <a:srgbClr val="50A5F5"/>
                </a:solidFill>
                <a:ln w="9360">
                  <a:solidFill>
                    <a:srgbClr val="50A5F5"/>
                  </a:solidFill>
                  <a:round/>
                  <a:headEnd/>
                  <a:tailEnd/>
                </a:ln>
              </p:spPr>
              <p:txBody>
                <a:bodyPr wrap="none" anchor="ctr"/>
                <a:lstStyle/>
                <a:p>
                  <a:endParaRPr lang="en-IN" b="1"/>
                </a:p>
              </p:txBody>
            </p:sp>
            <p:sp>
              <p:nvSpPr>
                <p:cNvPr id="13145" name="Freeform 805"/>
                <p:cNvSpPr>
                  <a:spLocks noChangeArrowheads="1"/>
                </p:cNvSpPr>
                <p:nvPr/>
              </p:nvSpPr>
              <p:spPr bwMode="auto">
                <a:xfrm>
                  <a:off x="2350" y="1267"/>
                  <a:ext cx="38" cy="48"/>
                </a:xfrm>
                <a:custGeom>
                  <a:avLst/>
                  <a:gdLst>
                    <a:gd name="T0" fmla="*/ 4 w 42"/>
                    <a:gd name="T1" fmla="*/ 2 h 62"/>
                    <a:gd name="T2" fmla="*/ 5 w 42"/>
                    <a:gd name="T3" fmla="*/ 2 h 62"/>
                    <a:gd name="T4" fmla="*/ 5 w 42"/>
                    <a:gd name="T5" fmla="*/ 2 h 62"/>
                    <a:gd name="T6" fmla="*/ 5 w 42"/>
                    <a:gd name="T7" fmla="*/ 2 h 62"/>
                    <a:gd name="T8" fmla="*/ 5 w 42"/>
                    <a:gd name="T9" fmla="*/ 2 h 62"/>
                    <a:gd name="T10" fmla="*/ 5 w 42"/>
                    <a:gd name="T11" fmla="*/ 0 h 62"/>
                    <a:gd name="T12" fmla="*/ 5 w 42"/>
                    <a:gd name="T13" fmla="*/ 0 h 62"/>
                    <a:gd name="T14" fmla="*/ 5 w 42"/>
                    <a:gd name="T15" fmla="*/ 2 h 62"/>
                    <a:gd name="T16" fmla="*/ 3 w 42"/>
                    <a:gd name="T17" fmla="*/ 2 h 62"/>
                    <a:gd name="T18" fmla="*/ 3 w 42"/>
                    <a:gd name="T19" fmla="*/ 2 h 62"/>
                    <a:gd name="T20" fmla="*/ 0 w 42"/>
                    <a:gd name="T21" fmla="*/ 2 h 62"/>
                    <a:gd name="T22" fmla="*/ 3 w 42"/>
                    <a:gd name="T23" fmla="*/ 2 h 62"/>
                    <a:gd name="T24" fmla="*/ 4 w 42"/>
                    <a:gd name="T25" fmla="*/ 2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2"/>
                    <a:gd name="T40" fmla="*/ 0 h 62"/>
                    <a:gd name="T41" fmla="*/ 42 w 42"/>
                    <a:gd name="T42" fmla="*/ 62 h 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2" h="62">
                      <a:moveTo>
                        <a:pt x="4" y="61"/>
                      </a:moveTo>
                      <a:lnTo>
                        <a:pt x="5" y="58"/>
                      </a:lnTo>
                      <a:lnTo>
                        <a:pt x="18" y="39"/>
                      </a:lnTo>
                      <a:lnTo>
                        <a:pt x="23" y="28"/>
                      </a:lnTo>
                      <a:lnTo>
                        <a:pt x="33" y="13"/>
                      </a:lnTo>
                      <a:lnTo>
                        <a:pt x="42" y="0"/>
                      </a:lnTo>
                      <a:lnTo>
                        <a:pt x="17" y="0"/>
                      </a:lnTo>
                      <a:lnTo>
                        <a:pt x="17" y="29"/>
                      </a:lnTo>
                      <a:lnTo>
                        <a:pt x="3" y="29"/>
                      </a:lnTo>
                      <a:lnTo>
                        <a:pt x="3" y="59"/>
                      </a:lnTo>
                      <a:lnTo>
                        <a:pt x="0" y="59"/>
                      </a:lnTo>
                      <a:lnTo>
                        <a:pt x="3" y="62"/>
                      </a:lnTo>
                      <a:lnTo>
                        <a:pt x="4" y="61"/>
                      </a:lnTo>
                      <a:close/>
                    </a:path>
                  </a:pathLst>
                </a:custGeom>
                <a:solidFill>
                  <a:srgbClr val="50A5F5"/>
                </a:solidFill>
                <a:ln w="9360">
                  <a:solidFill>
                    <a:srgbClr val="50A5F5"/>
                  </a:solidFill>
                  <a:round/>
                  <a:headEnd/>
                  <a:tailEnd/>
                </a:ln>
              </p:spPr>
              <p:txBody>
                <a:bodyPr wrap="none" anchor="ctr"/>
                <a:lstStyle/>
                <a:p>
                  <a:endParaRPr lang="en-IN" b="1"/>
                </a:p>
              </p:txBody>
            </p:sp>
            <p:sp>
              <p:nvSpPr>
                <p:cNvPr id="13146" name="Freeform 806"/>
                <p:cNvSpPr>
                  <a:spLocks noChangeArrowheads="1"/>
                </p:cNvSpPr>
                <p:nvPr/>
              </p:nvSpPr>
              <p:spPr bwMode="auto">
                <a:xfrm>
                  <a:off x="3416" y="1266"/>
                  <a:ext cx="412" cy="69"/>
                </a:xfrm>
                <a:custGeom>
                  <a:avLst/>
                  <a:gdLst>
                    <a:gd name="T0" fmla="*/ 8 w 416"/>
                    <a:gd name="T1" fmla="*/ 2 h 88"/>
                    <a:gd name="T2" fmla="*/ 9 w 416"/>
                    <a:gd name="T3" fmla="*/ 2 h 88"/>
                    <a:gd name="T4" fmla="*/ 11 w 416"/>
                    <a:gd name="T5" fmla="*/ 2 h 88"/>
                    <a:gd name="T6" fmla="*/ 3 w 416"/>
                    <a:gd name="T7" fmla="*/ 2 h 88"/>
                    <a:gd name="T8" fmla="*/ 0 w 416"/>
                    <a:gd name="T9" fmla="*/ 0 h 88"/>
                    <a:gd name="T10" fmla="*/ 314 w 416"/>
                    <a:gd name="T11" fmla="*/ 0 h 88"/>
                    <a:gd name="T12" fmla="*/ 314 w 416"/>
                    <a:gd name="T13" fmla="*/ 2 h 88"/>
                    <a:gd name="T14" fmla="*/ 325 w 416"/>
                    <a:gd name="T15" fmla="*/ 2 h 88"/>
                    <a:gd name="T16" fmla="*/ 325 w 416"/>
                    <a:gd name="T17" fmla="*/ 2 h 88"/>
                    <a:gd name="T18" fmla="*/ 336 w 416"/>
                    <a:gd name="T19" fmla="*/ 2 h 88"/>
                    <a:gd name="T20" fmla="*/ 336 w 416"/>
                    <a:gd name="T21" fmla="*/ 2 h 88"/>
                    <a:gd name="T22" fmla="*/ 8 w 416"/>
                    <a:gd name="T23" fmla="*/ 2 h 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16"/>
                    <a:gd name="T37" fmla="*/ 0 h 88"/>
                    <a:gd name="T38" fmla="*/ 416 w 416"/>
                    <a:gd name="T39" fmla="*/ 88 h 8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16" h="88">
                      <a:moveTo>
                        <a:pt x="8" y="88"/>
                      </a:moveTo>
                      <a:lnTo>
                        <a:pt x="9" y="59"/>
                      </a:lnTo>
                      <a:lnTo>
                        <a:pt x="11" y="29"/>
                      </a:lnTo>
                      <a:lnTo>
                        <a:pt x="3" y="10"/>
                      </a:lnTo>
                      <a:lnTo>
                        <a:pt x="0" y="0"/>
                      </a:lnTo>
                      <a:lnTo>
                        <a:pt x="387" y="0"/>
                      </a:lnTo>
                      <a:lnTo>
                        <a:pt x="387" y="29"/>
                      </a:lnTo>
                      <a:lnTo>
                        <a:pt x="401" y="29"/>
                      </a:lnTo>
                      <a:lnTo>
                        <a:pt x="401" y="59"/>
                      </a:lnTo>
                      <a:lnTo>
                        <a:pt x="416" y="59"/>
                      </a:lnTo>
                      <a:lnTo>
                        <a:pt x="416" y="88"/>
                      </a:lnTo>
                      <a:lnTo>
                        <a:pt x="8" y="88"/>
                      </a:lnTo>
                      <a:close/>
                    </a:path>
                  </a:pathLst>
                </a:custGeom>
                <a:solidFill>
                  <a:srgbClr val="50A5F5"/>
                </a:solidFill>
                <a:ln w="9360">
                  <a:solidFill>
                    <a:srgbClr val="50A5F5"/>
                  </a:solidFill>
                  <a:round/>
                  <a:headEnd/>
                  <a:tailEnd/>
                </a:ln>
              </p:spPr>
              <p:txBody>
                <a:bodyPr wrap="none" anchor="ctr"/>
                <a:lstStyle/>
                <a:p>
                  <a:endParaRPr lang="en-IN" b="1"/>
                </a:p>
              </p:txBody>
            </p:sp>
            <p:sp>
              <p:nvSpPr>
                <p:cNvPr id="13147" name="Freeform 807"/>
                <p:cNvSpPr>
                  <a:spLocks noChangeArrowheads="1"/>
                </p:cNvSpPr>
                <p:nvPr/>
              </p:nvSpPr>
              <p:spPr bwMode="auto">
                <a:xfrm>
                  <a:off x="2057" y="1267"/>
                  <a:ext cx="42" cy="68"/>
                </a:xfrm>
                <a:custGeom>
                  <a:avLst/>
                  <a:gdLst>
                    <a:gd name="T0" fmla="*/ 5 w 46"/>
                    <a:gd name="T1" fmla="*/ 2 h 87"/>
                    <a:gd name="T2" fmla="*/ 5 w 46"/>
                    <a:gd name="T3" fmla="*/ 2 h 87"/>
                    <a:gd name="T4" fmla="*/ 5 w 46"/>
                    <a:gd name="T5" fmla="*/ 2 h 87"/>
                    <a:gd name="T6" fmla="*/ 5 w 46"/>
                    <a:gd name="T7" fmla="*/ 2 h 87"/>
                    <a:gd name="T8" fmla="*/ 5 w 46"/>
                    <a:gd name="T9" fmla="*/ 2 h 87"/>
                    <a:gd name="T10" fmla="*/ 5 w 46"/>
                    <a:gd name="T11" fmla="*/ 2 h 87"/>
                    <a:gd name="T12" fmla="*/ 5 w 46"/>
                    <a:gd name="T13" fmla="*/ 0 h 87"/>
                    <a:gd name="T14" fmla="*/ 5 w 46"/>
                    <a:gd name="T15" fmla="*/ 0 h 87"/>
                    <a:gd name="T16" fmla="*/ 5 w 46"/>
                    <a:gd name="T17" fmla="*/ 2 h 87"/>
                    <a:gd name="T18" fmla="*/ 5 w 46"/>
                    <a:gd name="T19" fmla="*/ 2 h 87"/>
                    <a:gd name="T20" fmla="*/ 0 w 46"/>
                    <a:gd name="T21" fmla="*/ 2 h 87"/>
                    <a:gd name="T22" fmla="*/ 0 w 46"/>
                    <a:gd name="T23" fmla="*/ 2 h 87"/>
                    <a:gd name="T24" fmla="*/ 5 w 46"/>
                    <a:gd name="T25" fmla="*/ 2 h 87"/>
                    <a:gd name="T26" fmla="*/ 5 w 46"/>
                    <a:gd name="T27" fmla="*/ 2 h 87"/>
                    <a:gd name="T28" fmla="*/ 5 w 46"/>
                    <a:gd name="T29" fmla="*/ 2 h 8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6"/>
                    <a:gd name="T46" fmla="*/ 0 h 87"/>
                    <a:gd name="T47" fmla="*/ 46 w 46"/>
                    <a:gd name="T48" fmla="*/ 87 h 8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6" h="87">
                      <a:moveTo>
                        <a:pt x="44" y="87"/>
                      </a:moveTo>
                      <a:lnTo>
                        <a:pt x="30" y="58"/>
                      </a:lnTo>
                      <a:lnTo>
                        <a:pt x="30" y="45"/>
                      </a:lnTo>
                      <a:lnTo>
                        <a:pt x="29" y="29"/>
                      </a:lnTo>
                      <a:lnTo>
                        <a:pt x="30" y="27"/>
                      </a:lnTo>
                      <a:lnTo>
                        <a:pt x="45" y="9"/>
                      </a:lnTo>
                      <a:lnTo>
                        <a:pt x="46" y="0"/>
                      </a:lnTo>
                      <a:lnTo>
                        <a:pt x="17" y="0"/>
                      </a:lnTo>
                      <a:lnTo>
                        <a:pt x="15" y="3"/>
                      </a:lnTo>
                      <a:lnTo>
                        <a:pt x="15" y="28"/>
                      </a:lnTo>
                      <a:lnTo>
                        <a:pt x="0" y="28"/>
                      </a:lnTo>
                      <a:lnTo>
                        <a:pt x="0" y="58"/>
                      </a:lnTo>
                      <a:lnTo>
                        <a:pt x="15" y="58"/>
                      </a:lnTo>
                      <a:lnTo>
                        <a:pt x="15" y="87"/>
                      </a:lnTo>
                      <a:lnTo>
                        <a:pt x="44" y="87"/>
                      </a:lnTo>
                      <a:close/>
                    </a:path>
                  </a:pathLst>
                </a:custGeom>
                <a:solidFill>
                  <a:srgbClr val="78B9FA"/>
                </a:solidFill>
                <a:ln w="9360">
                  <a:solidFill>
                    <a:srgbClr val="78B9FA"/>
                  </a:solidFill>
                  <a:round/>
                  <a:headEnd/>
                  <a:tailEnd/>
                </a:ln>
              </p:spPr>
              <p:txBody>
                <a:bodyPr wrap="none" anchor="ctr"/>
                <a:lstStyle/>
                <a:p>
                  <a:endParaRPr lang="en-IN" b="1"/>
                </a:p>
              </p:txBody>
            </p:sp>
          </p:grpSp>
          <p:grpSp>
            <p:nvGrpSpPr>
              <p:cNvPr id="10" name="Group 808"/>
              <p:cNvGrpSpPr>
                <a:grpSpLocks/>
              </p:cNvGrpSpPr>
              <p:nvPr/>
            </p:nvGrpSpPr>
            <p:grpSpPr bwMode="auto">
              <a:xfrm>
                <a:off x="874" y="1179"/>
                <a:ext cx="3545" cy="1567"/>
                <a:chOff x="874" y="1179"/>
                <a:chExt cx="3545" cy="1567"/>
              </a:xfrm>
            </p:grpSpPr>
            <p:sp>
              <p:nvSpPr>
                <p:cNvPr id="12748" name="Freeform 809"/>
                <p:cNvSpPr>
                  <a:spLocks noChangeArrowheads="1"/>
                </p:cNvSpPr>
                <p:nvPr/>
              </p:nvSpPr>
              <p:spPr bwMode="auto">
                <a:xfrm>
                  <a:off x="3460" y="1266"/>
                  <a:ext cx="364" cy="69"/>
                </a:xfrm>
                <a:custGeom>
                  <a:avLst/>
                  <a:gdLst>
                    <a:gd name="T0" fmla="*/ 7 w 368"/>
                    <a:gd name="T1" fmla="*/ 2 h 88"/>
                    <a:gd name="T2" fmla="*/ 7 w 368"/>
                    <a:gd name="T3" fmla="*/ 2 h 88"/>
                    <a:gd name="T4" fmla="*/ 9 w 368"/>
                    <a:gd name="T5" fmla="*/ 2 h 88"/>
                    <a:gd name="T6" fmla="*/ 0 w 368"/>
                    <a:gd name="T7" fmla="*/ 0 h 88"/>
                    <a:gd name="T8" fmla="*/ 268 w 368"/>
                    <a:gd name="T9" fmla="*/ 0 h 88"/>
                    <a:gd name="T10" fmla="*/ 268 w 368"/>
                    <a:gd name="T11" fmla="*/ 2 h 88"/>
                    <a:gd name="T12" fmla="*/ 279 w 368"/>
                    <a:gd name="T13" fmla="*/ 2 h 88"/>
                    <a:gd name="T14" fmla="*/ 279 w 368"/>
                    <a:gd name="T15" fmla="*/ 2 h 88"/>
                    <a:gd name="T16" fmla="*/ 289 w 368"/>
                    <a:gd name="T17" fmla="*/ 2 h 88"/>
                    <a:gd name="T18" fmla="*/ 289 w 368"/>
                    <a:gd name="T19" fmla="*/ 2 h 88"/>
                    <a:gd name="T20" fmla="*/ 6 w 368"/>
                    <a:gd name="T21" fmla="*/ 2 h 88"/>
                    <a:gd name="T22" fmla="*/ 7 w 368"/>
                    <a:gd name="T23" fmla="*/ 2 h 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68"/>
                    <a:gd name="T37" fmla="*/ 0 h 88"/>
                    <a:gd name="T38" fmla="*/ 368 w 368"/>
                    <a:gd name="T39" fmla="*/ 88 h 8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68" h="88">
                      <a:moveTo>
                        <a:pt x="7" y="88"/>
                      </a:moveTo>
                      <a:lnTo>
                        <a:pt x="7" y="59"/>
                      </a:lnTo>
                      <a:lnTo>
                        <a:pt x="9" y="29"/>
                      </a:lnTo>
                      <a:lnTo>
                        <a:pt x="0" y="0"/>
                      </a:lnTo>
                      <a:lnTo>
                        <a:pt x="339" y="0"/>
                      </a:lnTo>
                      <a:lnTo>
                        <a:pt x="339" y="29"/>
                      </a:lnTo>
                      <a:lnTo>
                        <a:pt x="354" y="29"/>
                      </a:lnTo>
                      <a:lnTo>
                        <a:pt x="354" y="59"/>
                      </a:lnTo>
                      <a:lnTo>
                        <a:pt x="368" y="59"/>
                      </a:lnTo>
                      <a:lnTo>
                        <a:pt x="368" y="88"/>
                      </a:lnTo>
                      <a:lnTo>
                        <a:pt x="6" y="88"/>
                      </a:lnTo>
                      <a:lnTo>
                        <a:pt x="7" y="88"/>
                      </a:lnTo>
                      <a:close/>
                    </a:path>
                  </a:pathLst>
                </a:custGeom>
                <a:solidFill>
                  <a:srgbClr val="78B9FA"/>
                </a:solidFill>
                <a:ln w="9360">
                  <a:solidFill>
                    <a:srgbClr val="78B9FA"/>
                  </a:solidFill>
                  <a:round/>
                  <a:headEnd/>
                  <a:tailEnd/>
                </a:ln>
              </p:spPr>
              <p:txBody>
                <a:bodyPr wrap="none" anchor="ctr"/>
                <a:lstStyle/>
                <a:p>
                  <a:endParaRPr lang="en-IN" b="1"/>
                </a:p>
              </p:txBody>
            </p:sp>
            <p:sp>
              <p:nvSpPr>
                <p:cNvPr id="12749" name="Freeform 810"/>
                <p:cNvSpPr>
                  <a:spLocks noChangeArrowheads="1"/>
                </p:cNvSpPr>
                <p:nvPr/>
              </p:nvSpPr>
              <p:spPr bwMode="auto">
                <a:xfrm>
                  <a:off x="2359" y="1266"/>
                  <a:ext cx="23" cy="22"/>
                </a:xfrm>
                <a:custGeom>
                  <a:avLst/>
                  <a:gdLst>
                    <a:gd name="T0" fmla="*/ 3 w 27"/>
                    <a:gd name="T1" fmla="*/ 1 h 31"/>
                    <a:gd name="T2" fmla="*/ 3 w 27"/>
                    <a:gd name="T3" fmla="*/ 1 h 31"/>
                    <a:gd name="T4" fmla="*/ 3 w 27"/>
                    <a:gd name="T5" fmla="*/ 1 h 31"/>
                    <a:gd name="T6" fmla="*/ 3 w 27"/>
                    <a:gd name="T7" fmla="*/ 0 h 31"/>
                    <a:gd name="T8" fmla="*/ 3 w 27"/>
                    <a:gd name="T9" fmla="*/ 0 h 31"/>
                    <a:gd name="T10" fmla="*/ 3 w 27"/>
                    <a:gd name="T11" fmla="*/ 1 h 31"/>
                    <a:gd name="T12" fmla="*/ 0 w 27"/>
                    <a:gd name="T13" fmla="*/ 1 h 31"/>
                    <a:gd name="T14" fmla="*/ 3 w 27"/>
                    <a:gd name="T15" fmla="*/ 1 h 31"/>
                    <a:gd name="T16" fmla="*/ 3 w 27"/>
                    <a:gd name="T17" fmla="*/ 1 h 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
                    <a:gd name="T28" fmla="*/ 0 h 31"/>
                    <a:gd name="T29" fmla="*/ 27 w 27"/>
                    <a:gd name="T30" fmla="*/ 31 h 3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 h="31">
                      <a:moveTo>
                        <a:pt x="9" y="31"/>
                      </a:moveTo>
                      <a:lnTo>
                        <a:pt x="9" y="29"/>
                      </a:lnTo>
                      <a:lnTo>
                        <a:pt x="24" y="6"/>
                      </a:lnTo>
                      <a:lnTo>
                        <a:pt x="27" y="0"/>
                      </a:lnTo>
                      <a:lnTo>
                        <a:pt x="8" y="0"/>
                      </a:lnTo>
                      <a:lnTo>
                        <a:pt x="8" y="29"/>
                      </a:lnTo>
                      <a:lnTo>
                        <a:pt x="0" y="29"/>
                      </a:lnTo>
                      <a:lnTo>
                        <a:pt x="8" y="31"/>
                      </a:lnTo>
                      <a:lnTo>
                        <a:pt x="9" y="31"/>
                      </a:lnTo>
                      <a:close/>
                    </a:path>
                  </a:pathLst>
                </a:custGeom>
                <a:solidFill>
                  <a:srgbClr val="78B9FA"/>
                </a:solidFill>
                <a:ln w="9360">
                  <a:solidFill>
                    <a:srgbClr val="78B9FA"/>
                  </a:solidFill>
                  <a:round/>
                  <a:headEnd/>
                  <a:tailEnd/>
                </a:ln>
              </p:spPr>
              <p:txBody>
                <a:bodyPr wrap="none" anchor="ctr"/>
                <a:lstStyle/>
                <a:p>
                  <a:endParaRPr lang="en-IN" b="1"/>
                </a:p>
              </p:txBody>
            </p:sp>
            <p:sp>
              <p:nvSpPr>
                <p:cNvPr id="12750" name="Freeform 811"/>
                <p:cNvSpPr>
                  <a:spLocks noChangeArrowheads="1"/>
                </p:cNvSpPr>
                <p:nvPr/>
              </p:nvSpPr>
              <p:spPr bwMode="auto">
                <a:xfrm>
                  <a:off x="2070" y="1303"/>
                  <a:ext cx="24" cy="32"/>
                </a:xfrm>
                <a:custGeom>
                  <a:avLst/>
                  <a:gdLst>
                    <a:gd name="T0" fmla="*/ 3 w 28"/>
                    <a:gd name="T1" fmla="*/ 1 h 43"/>
                    <a:gd name="T2" fmla="*/ 3 w 28"/>
                    <a:gd name="T3" fmla="*/ 1 h 43"/>
                    <a:gd name="T4" fmla="*/ 0 w 28"/>
                    <a:gd name="T5" fmla="*/ 1 h 43"/>
                    <a:gd name="T6" fmla="*/ 3 w 28"/>
                    <a:gd name="T7" fmla="*/ 0 h 43"/>
                    <a:gd name="T8" fmla="*/ 3 w 28"/>
                    <a:gd name="T9" fmla="*/ 1 h 43"/>
                    <a:gd name="T10" fmla="*/ 3 w 28"/>
                    <a:gd name="T11" fmla="*/ 1 h 43"/>
                    <a:gd name="T12" fmla="*/ 3 w 28"/>
                    <a:gd name="T13" fmla="*/ 1 h 43"/>
                    <a:gd name="T14" fmla="*/ 3 w 28"/>
                    <a:gd name="T15" fmla="*/ 1 h 43"/>
                    <a:gd name="T16" fmla="*/ 3 w 28"/>
                    <a:gd name="T17" fmla="*/ 1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8"/>
                    <a:gd name="T28" fmla="*/ 0 h 43"/>
                    <a:gd name="T29" fmla="*/ 28 w 28"/>
                    <a:gd name="T30" fmla="*/ 43 h 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8" h="43">
                      <a:moveTo>
                        <a:pt x="4" y="43"/>
                      </a:moveTo>
                      <a:lnTo>
                        <a:pt x="4" y="14"/>
                      </a:lnTo>
                      <a:lnTo>
                        <a:pt x="0" y="14"/>
                      </a:lnTo>
                      <a:lnTo>
                        <a:pt x="4" y="0"/>
                      </a:lnTo>
                      <a:lnTo>
                        <a:pt x="6" y="14"/>
                      </a:lnTo>
                      <a:lnTo>
                        <a:pt x="20" y="26"/>
                      </a:lnTo>
                      <a:lnTo>
                        <a:pt x="28" y="43"/>
                      </a:lnTo>
                      <a:lnTo>
                        <a:pt x="5" y="43"/>
                      </a:lnTo>
                      <a:lnTo>
                        <a:pt x="4" y="43"/>
                      </a:lnTo>
                      <a:close/>
                    </a:path>
                  </a:pathLst>
                </a:custGeom>
                <a:solidFill>
                  <a:srgbClr val="96D2FA"/>
                </a:solidFill>
                <a:ln w="9360">
                  <a:solidFill>
                    <a:srgbClr val="96D2FA"/>
                  </a:solidFill>
                  <a:round/>
                  <a:headEnd/>
                  <a:tailEnd/>
                </a:ln>
              </p:spPr>
              <p:txBody>
                <a:bodyPr wrap="none" anchor="ctr"/>
                <a:lstStyle/>
                <a:p>
                  <a:endParaRPr lang="en-IN" b="1"/>
                </a:p>
              </p:txBody>
            </p:sp>
            <p:sp>
              <p:nvSpPr>
                <p:cNvPr id="12751" name="Freeform 812"/>
                <p:cNvSpPr>
                  <a:spLocks noChangeArrowheads="1"/>
                </p:cNvSpPr>
                <p:nvPr/>
              </p:nvSpPr>
              <p:spPr bwMode="auto">
                <a:xfrm>
                  <a:off x="3531" y="1267"/>
                  <a:ext cx="293" cy="69"/>
                </a:xfrm>
                <a:custGeom>
                  <a:avLst/>
                  <a:gdLst>
                    <a:gd name="T0" fmla="*/ 0 w 297"/>
                    <a:gd name="T1" fmla="*/ 2 h 88"/>
                    <a:gd name="T2" fmla="*/ 2 w 297"/>
                    <a:gd name="T3" fmla="*/ 2 h 88"/>
                    <a:gd name="T4" fmla="*/ 2 w 297"/>
                    <a:gd name="T5" fmla="*/ 2 h 88"/>
                    <a:gd name="T6" fmla="*/ 1 w 297"/>
                    <a:gd name="T7" fmla="*/ 2 h 88"/>
                    <a:gd name="T8" fmla="*/ 2 w 297"/>
                    <a:gd name="T9" fmla="*/ 2 h 88"/>
                    <a:gd name="T10" fmla="*/ 8 w 297"/>
                    <a:gd name="T11" fmla="*/ 0 h 88"/>
                    <a:gd name="T12" fmla="*/ 199 w 297"/>
                    <a:gd name="T13" fmla="*/ 0 h 88"/>
                    <a:gd name="T14" fmla="*/ 199 w 297"/>
                    <a:gd name="T15" fmla="*/ 2 h 88"/>
                    <a:gd name="T16" fmla="*/ 210 w 297"/>
                    <a:gd name="T17" fmla="*/ 2 h 88"/>
                    <a:gd name="T18" fmla="*/ 210 w 297"/>
                    <a:gd name="T19" fmla="*/ 2 h 88"/>
                    <a:gd name="T20" fmla="*/ 220 w 297"/>
                    <a:gd name="T21" fmla="*/ 2 h 88"/>
                    <a:gd name="T22" fmla="*/ 220 w 297"/>
                    <a:gd name="T23" fmla="*/ 2 h 88"/>
                    <a:gd name="T24" fmla="*/ 0 w 297"/>
                    <a:gd name="T25" fmla="*/ 2 h 88"/>
                    <a:gd name="T26" fmla="*/ 0 w 297"/>
                    <a:gd name="T27" fmla="*/ 2 h 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97"/>
                    <a:gd name="T43" fmla="*/ 0 h 88"/>
                    <a:gd name="T44" fmla="*/ 297 w 297"/>
                    <a:gd name="T45" fmla="*/ 88 h 8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97" h="88">
                      <a:moveTo>
                        <a:pt x="0" y="87"/>
                      </a:moveTo>
                      <a:lnTo>
                        <a:pt x="2" y="63"/>
                      </a:lnTo>
                      <a:lnTo>
                        <a:pt x="2" y="50"/>
                      </a:lnTo>
                      <a:lnTo>
                        <a:pt x="1" y="28"/>
                      </a:lnTo>
                      <a:lnTo>
                        <a:pt x="2" y="26"/>
                      </a:lnTo>
                      <a:lnTo>
                        <a:pt x="8" y="0"/>
                      </a:lnTo>
                      <a:lnTo>
                        <a:pt x="269" y="0"/>
                      </a:lnTo>
                      <a:lnTo>
                        <a:pt x="269" y="29"/>
                      </a:lnTo>
                      <a:lnTo>
                        <a:pt x="283" y="29"/>
                      </a:lnTo>
                      <a:lnTo>
                        <a:pt x="283" y="59"/>
                      </a:lnTo>
                      <a:lnTo>
                        <a:pt x="297" y="59"/>
                      </a:lnTo>
                      <a:lnTo>
                        <a:pt x="297" y="88"/>
                      </a:lnTo>
                      <a:lnTo>
                        <a:pt x="0" y="88"/>
                      </a:lnTo>
                      <a:lnTo>
                        <a:pt x="0" y="87"/>
                      </a:lnTo>
                      <a:close/>
                    </a:path>
                  </a:pathLst>
                </a:custGeom>
                <a:solidFill>
                  <a:srgbClr val="96D2FA"/>
                </a:solidFill>
                <a:ln w="9360">
                  <a:solidFill>
                    <a:srgbClr val="96D2FA"/>
                  </a:solidFill>
                  <a:round/>
                  <a:headEnd/>
                  <a:tailEnd/>
                </a:ln>
              </p:spPr>
              <p:txBody>
                <a:bodyPr wrap="none" anchor="ctr"/>
                <a:lstStyle/>
                <a:p>
                  <a:endParaRPr lang="en-IN" b="1"/>
                </a:p>
              </p:txBody>
            </p:sp>
            <p:sp>
              <p:nvSpPr>
                <p:cNvPr id="12752" name="Freeform 813"/>
                <p:cNvSpPr>
                  <a:spLocks noChangeArrowheads="1"/>
                </p:cNvSpPr>
                <p:nvPr/>
              </p:nvSpPr>
              <p:spPr bwMode="auto">
                <a:xfrm>
                  <a:off x="2057" y="1291"/>
                  <a:ext cx="5" cy="4"/>
                </a:xfrm>
                <a:custGeom>
                  <a:avLst/>
                  <a:gdLst>
                    <a:gd name="T0" fmla="*/ 0 w 9"/>
                    <a:gd name="T1" fmla="*/ 0 h 9"/>
                    <a:gd name="T2" fmla="*/ 0 w 9"/>
                    <a:gd name="T3" fmla="*/ 0 h 9"/>
                    <a:gd name="T4" fmla="*/ 1 w 9"/>
                    <a:gd name="T5" fmla="*/ 0 h 9"/>
                    <a:gd name="T6" fmla="*/ 0 w 9"/>
                    <a:gd name="T7" fmla="*/ 0 h 9"/>
                    <a:gd name="T8" fmla="*/ 0 60000 65536"/>
                    <a:gd name="T9" fmla="*/ 0 60000 65536"/>
                    <a:gd name="T10" fmla="*/ 0 60000 65536"/>
                    <a:gd name="T11" fmla="*/ 0 60000 65536"/>
                    <a:gd name="T12" fmla="*/ 0 w 9"/>
                    <a:gd name="T13" fmla="*/ 0 h 9"/>
                    <a:gd name="T14" fmla="*/ 9 w 9"/>
                    <a:gd name="T15" fmla="*/ 9 h 9"/>
                  </a:gdLst>
                  <a:ahLst/>
                  <a:cxnLst>
                    <a:cxn ang="T8">
                      <a:pos x="T0" y="T1"/>
                    </a:cxn>
                    <a:cxn ang="T9">
                      <a:pos x="T2" y="T3"/>
                    </a:cxn>
                    <a:cxn ang="T10">
                      <a:pos x="T4" y="T5"/>
                    </a:cxn>
                    <a:cxn ang="T11">
                      <a:pos x="T6" y="T7"/>
                    </a:cxn>
                  </a:cxnLst>
                  <a:rect l="T12" t="T13" r="T14" b="T15"/>
                  <a:pathLst>
                    <a:path w="9" h="9">
                      <a:moveTo>
                        <a:pt x="0" y="9"/>
                      </a:moveTo>
                      <a:lnTo>
                        <a:pt x="0" y="0"/>
                      </a:lnTo>
                      <a:lnTo>
                        <a:pt x="9" y="0"/>
                      </a:lnTo>
                      <a:lnTo>
                        <a:pt x="0" y="9"/>
                      </a:lnTo>
                      <a:close/>
                    </a:path>
                  </a:pathLst>
                </a:custGeom>
                <a:solidFill>
                  <a:srgbClr val="96D2FA"/>
                </a:solidFill>
                <a:ln w="9360">
                  <a:solidFill>
                    <a:srgbClr val="96D2FA"/>
                  </a:solidFill>
                  <a:round/>
                  <a:headEnd/>
                  <a:tailEnd/>
                </a:ln>
              </p:spPr>
              <p:txBody>
                <a:bodyPr wrap="none" anchor="ctr"/>
                <a:lstStyle/>
                <a:p>
                  <a:endParaRPr lang="en-IN" b="1"/>
                </a:p>
              </p:txBody>
            </p:sp>
            <p:sp>
              <p:nvSpPr>
                <p:cNvPr id="12753" name="Freeform 814"/>
                <p:cNvSpPr>
                  <a:spLocks noChangeArrowheads="1"/>
                </p:cNvSpPr>
                <p:nvPr/>
              </p:nvSpPr>
              <p:spPr bwMode="auto">
                <a:xfrm>
                  <a:off x="2367" y="1267"/>
                  <a:ext cx="9" cy="14"/>
                </a:xfrm>
                <a:custGeom>
                  <a:avLst/>
                  <a:gdLst>
                    <a:gd name="T0" fmla="*/ 0 w 13"/>
                    <a:gd name="T1" fmla="*/ 1 h 21"/>
                    <a:gd name="T2" fmla="*/ 0 w 13"/>
                    <a:gd name="T3" fmla="*/ 0 h 21"/>
                    <a:gd name="T4" fmla="*/ 1 w 13"/>
                    <a:gd name="T5" fmla="*/ 0 h 21"/>
                    <a:gd name="T6" fmla="*/ 0 w 13"/>
                    <a:gd name="T7" fmla="*/ 1 h 21"/>
                    <a:gd name="T8" fmla="*/ 0 60000 65536"/>
                    <a:gd name="T9" fmla="*/ 0 60000 65536"/>
                    <a:gd name="T10" fmla="*/ 0 60000 65536"/>
                    <a:gd name="T11" fmla="*/ 0 60000 65536"/>
                    <a:gd name="T12" fmla="*/ 0 w 13"/>
                    <a:gd name="T13" fmla="*/ 0 h 21"/>
                    <a:gd name="T14" fmla="*/ 13 w 13"/>
                    <a:gd name="T15" fmla="*/ 21 h 21"/>
                  </a:gdLst>
                  <a:ahLst/>
                  <a:cxnLst>
                    <a:cxn ang="T8">
                      <a:pos x="T0" y="T1"/>
                    </a:cxn>
                    <a:cxn ang="T9">
                      <a:pos x="T2" y="T3"/>
                    </a:cxn>
                    <a:cxn ang="T10">
                      <a:pos x="T4" y="T5"/>
                    </a:cxn>
                    <a:cxn ang="T11">
                      <a:pos x="T6" y="T7"/>
                    </a:cxn>
                  </a:cxnLst>
                  <a:rect l="T12" t="T13" r="T14" b="T15"/>
                  <a:pathLst>
                    <a:path w="13" h="21">
                      <a:moveTo>
                        <a:pt x="0" y="21"/>
                      </a:moveTo>
                      <a:lnTo>
                        <a:pt x="0" y="0"/>
                      </a:lnTo>
                      <a:lnTo>
                        <a:pt x="13" y="0"/>
                      </a:lnTo>
                      <a:lnTo>
                        <a:pt x="0" y="21"/>
                      </a:lnTo>
                      <a:close/>
                    </a:path>
                  </a:pathLst>
                </a:custGeom>
                <a:solidFill>
                  <a:srgbClr val="96D2FA"/>
                </a:solidFill>
                <a:ln w="9360">
                  <a:solidFill>
                    <a:srgbClr val="96D2FA"/>
                  </a:solidFill>
                  <a:round/>
                  <a:headEnd/>
                  <a:tailEnd/>
                </a:ln>
              </p:spPr>
              <p:txBody>
                <a:bodyPr wrap="none" anchor="ctr"/>
                <a:lstStyle/>
                <a:p>
                  <a:endParaRPr lang="en-IN" b="1"/>
                </a:p>
              </p:txBody>
            </p:sp>
            <p:sp>
              <p:nvSpPr>
                <p:cNvPr id="12754" name="Freeform 815"/>
                <p:cNvSpPr>
                  <a:spLocks noChangeArrowheads="1"/>
                </p:cNvSpPr>
                <p:nvPr/>
              </p:nvSpPr>
              <p:spPr bwMode="auto">
                <a:xfrm>
                  <a:off x="2084" y="1337"/>
                  <a:ext cx="2" cy="0"/>
                </a:xfrm>
                <a:custGeom>
                  <a:avLst/>
                  <a:gdLst>
                    <a:gd name="T0" fmla="*/ 0 w 6"/>
                    <a:gd name="T1" fmla="*/ 0 h 3"/>
                    <a:gd name="T2" fmla="*/ 0 w 6"/>
                    <a:gd name="T3" fmla="*/ 0 h 3"/>
                    <a:gd name="T4" fmla="*/ 0 w 6"/>
                    <a:gd name="T5" fmla="*/ 0 h 3"/>
                    <a:gd name="T6" fmla="*/ 0 w 6"/>
                    <a:gd name="T7" fmla="*/ 0 h 3"/>
                    <a:gd name="T8" fmla="*/ 0 60000 65536"/>
                    <a:gd name="T9" fmla="*/ 0 60000 65536"/>
                    <a:gd name="T10" fmla="*/ 0 60000 65536"/>
                    <a:gd name="T11" fmla="*/ 0 60000 65536"/>
                    <a:gd name="T12" fmla="*/ 0 w 6"/>
                    <a:gd name="T13" fmla="*/ 0 h 3"/>
                    <a:gd name="T14" fmla="*/ 6 w 6"/>
                    <a:gd name="T15" fmla="*/ 0 h 3"/>
                  </a:gdLst>
                  <a:ahLst/>
                  <a:cxnLst>
                    <a:cxn ang="T8">
                      <a:pos x="T0" y="T1"/>
                    </a:cxn>
                    <a:cxn ang="T9">
                      <a:pos x="T2" y="T3"/>
                    </a:cxn>
                    <a:cxn ang="T10">
                      <a:pos x="T4" y="T5"/>
                    </a:cxn>
                    <a:cxn ang="T11">
                      <a:pos x="T6" y="T7"/>
                    </a:cxn>
                  </a:cxnLst>
                  <a:rect l="T12" t="T13" r="T14" b="T15"/>
                  <a:pathLst>
                    <a:path w="6" h="3">
                      <a:moveTo>
                        <a:pt x="0" y="3"/>
                      </a:moveTo>
                      <a:lnTo>
                        <a:pt x="3" y="0"/>
                      </a:lnTo>
                      <a:lnTo>
                        <a:pt x="6" y="3"/>
                      </a:lnTo>
                      <a:lnTo>
                        <a:pt x="0" y="3"/>
                      </a:lnTo>
                      <a:close/>
                    </a:path>
                  </a:pathLst>
                </a:custGeom>
                <a:solidFill>
                  <a:srgbClr val="B4F0FA"/>
                </a:solidFill>
                <a:ln w="9360">
                  <a:solidFill>
                    <a:srgbClr val="B4F0FA"/>
                  </a:solidFill>
                  <a:round/>
                  <a:headEnd/>
                  <a:tailEnd/>
                </a:ln>
              </p:spPr>
              <p:txBody>
                <a:bodyPr wrap="none" anchor="ctr"/>
                <a:lstStyle/>
                <a:p>
                  <a:endParaRPr lang="en-IN" b="1"/>
                </a:p>
              </p:txBody>
            </p:sp>
            <p:sp>
              <p:nvSpPr>
                <p:cNvPr id="12755" name="Freeform 816"/>
                <p:cNvSpPr>
                  <a:spLocks noChangeArrowheads="1"/>
                </p:cNvSpPr>
                <p:nvPr/>
              </p:nvSpPr>
              <p:spPr bwMode="auto">
                <a:xfrm>
                  <a:off x="3599" y="1266"/>
                  <a:ext cx="227" cy="69"/>
                </a:xfrm>
                <a:custGeom>
                  <a:avLst/>
                  <a:gdLst>
                    <a:gd name="T0" fmla="*/ 0 w 231"/>
                    <a:gd name="T1" fmla="*/ 2 h 88"/>
                    <a:gd name="T2" fmla="*/ 3 w 231"/>
                    <a:gd name="T3" fmla="*/ 2 h 88"/>
                    <a:gd name="T4" fmla="*/ 0 w 231"/>
                    <a:gd name="T5" fmla="*/ 2 h 88"/>
                    <a:gd name="T6" fmla="*/ 9 w 231"/>
                    <a:gd name="T7" fmla="*/ 2 h 88"/>
                    <a:gd name="T8" fmla="*/ 11 w 231"/>
                    <a:gd name="T9" fmla="*/ 0 h 88"/>
                    <a:gd name="T10" fmla="*/ 136 w 231"/>
                    <a:gd name="T11" fmla="*/ 0 h 88"/>
                    <a:gd name="T12" fmla="*/ 136 w 231"/>
                    <a:gd name="T13" fmla="*/ 2 h 88"/>
                    <a:gd name="T14" fmla="*/ 145 w 231"/>
                    <a:gd name="T15" fmla="*/ 2 h 88"/>
                    <a:gd name="T16" fmla="*/ 145 w 231"/>
                    <a:gd name="T17" fmla="*/ 2 h 88"/>
                    <a:gd name="T18" fmla="*/ 154 w 231"/>
                    <a:gd name="T19" fmla="*/ 2 h 88"/>
                    <a:gd name="T20" fmla="*/ 157 w 231"/>
                    <a:gd name="T21" fmla="*/ 2 h 88"/>
                    <a:gd name="T22" fmla="*/ 157 w 231"/>
                    <a:gd name="T23" fmla="*/ 2 h 88"/>
                    <a:gd name="T24" fmla="*/ 1 w 231"/>
                    <a:gd name="T25" fmla="*/ 2 h 88"/>
                    <a:gd name="T26" fmla="*/ 0 w 231"/>
                    <a:gd name="T27" fmla="*/ 2 h 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1"/>
                    <a:gd name="T43" fmla="*/ 0 h 88"/>
                    <a:gd name="T44" fmla="*/ 231 w 231"/>
                    <a:gd name="T45" fmla="*/ 88 h 8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1" h="88">
                      <a:moveTo>
                        <a:pt x="0" y="88"/>
                      </a:moveTo>
                      <a:lnTo>
                        <a:pt x="3" y="59"/>
                      </a:lnTo>
                      <a:lnTo>
                        <a:pt x="0" y="29"/>
                      </a:lnTo>
                      <a:lnTo>
                        <a:pt x="9" y="10"/>
                      </a:lnTo>
                      <a:lnTo>
                        <a:pt x="11" y="0"/>
                      </a:lnTo>
                      <a:lnTo>
                        <a:pt x="201" y="0"/>
                      </a:lnTo>
                      <a:lnTo>
                        <a:pt x="201" y="29"/>
                      </a:lnTo>
                      <a:lnTo>
                        <a:pt x="215" y="29"/>
                      </a:lnTo>
                      <a:lnTo>
                        <a:pt x="215" y="59"/>
                      </a:lnTo>
                      <a:lnTo>
                        <a:pt x="228" y="59"/>
                      </a:lnTo>
                      <a:lnTo>
                        <a:pt x="231" y="66"/>
                      </a:lnTo>
                      <a:lnTo>
                        <a:pt x="231" y="88"/>
                      </a:lnTo>
                      <a:lnTo>
                        <a:pt x="1" y="88"/>
                      </a:lnTo>
                      <a:lnTo>
                        <a:pt x="0" y="88"/>
                      </a:lnTo>
                      <a:close/>
                    </a:path>
                  </a:pathLst>
                </a:custGeom>
                <a:solidFill>
                  <a:srgbClr val="B4F0FA"/>
                </a:solidFill>
                <a:ln w="9360">
                  <a:solidFill>
                    <a:srgbClr val="B4F0FA"/>
                  </a:solidFill>
                  <a:round/>
                  <a:headEnd/>
                  <a:tailEnd/>
                </a:ln>
              </p:spPr>
              <p:txBody>
                <a:bodyPr wrap="none" anchor="ctr"/>
                <a:lstStyle/>
                <a:p>
                  <a:endParaRPr lang="en-IN" b="1"/>
                </a:p>
              </p:txBody>
            </p:sp>
            <p:sp>
              <p:nvSpPr>
                <p:cNvPr id="12756" name="Freeform 817"/>
                <p:cNvSpPr>
                  <a:spLocks noChangeArrowheads="1"/>
                </p:cNvSpPr>
                <p:nvPr/>
              </p:nvSpPr>
              <p:spPr bwMode="auto">
                <a:xfrm>
                  <a:off x="2367" y="1267"/>
                  <a:ext cx="2" cy="4"/>
                </a:xfrm>
                <a:custGeom>
                  <a:avLst/>
                  <a:gdLst>
                    <a:gd name="T0" fmla="*/ 0 w 6"/>
                    <a:gd name="T1" fmla="*/ 0 h 10"/>
                    <a:gd name="T2" fmla="*/ 0 w 6"/>
                    <a:gd name="T3" fmla="*/ 0 h 10"/>
                    <a:gd name="T4" fmla="*/ 0 w 6"/>
                    <a:gd name="T5" fmla="*/ 0 h 10"/>
                    <a:gd name="T6" fmla="*/ 0 w 6"/>
                    <a:gd name="T7" fmla="*/ 0 h 10"/>
                    <a:gd name="T8" fmla="*/ 0 60000 65536"/>
                    <a:gd name="T9" fmla="*/ 0 60000 65536"/>
                    <a:gd name="T10" fmla="*/ 0 60000 65536"/>
                    <a:gd name="T11" fmla="*/ 0 60000 65536"/>
                    <a:gd name="T12" fmla="*/ 0 w 6"/>
                    <a:gd name="T13" fmla="*/ 0 h 10"/>
                    <a:gd name="T14" fmla="*/ 6 w 6"/>
                    <a:gd name="T15" fmla="*/ 10 h 10"/>
                  </a:gdLst>
                  <a:ahLst/>
                  <a:cxnLst>
                    <a:cxn ang="T8">
                      <a:pos x="T0" y="T1"/>
                    </a:cxn>
                    <a:cxn ang="T9">
                      <a:pos x="T2" y="T3"/>
                    </a:cxn>
                    <a:cxn ang="T10">
                      <a:pos x="T4" y="T5"/>
                    </a:cxn>
                    <a:cxn ang="T11">
                      <a:pos x="T6" y="T7"/>
                    </a:cxn>
                  </a:cxnLst>
                  <a:rect l="T12" t="T13" r="T14" b="T15"/>
                  <a:pathLst>
                    <a:path w="6" h="10">
                      <a:moveTo>
                        <a:pt x="0" y="10"/>
                      </a:moveTo>
                      <a:lnTo>
                        <a:pt x="0" y="0"/>
                      </a:lnTo>
                      <a:lnTo>
                        <a:pt x="6" y="0"/>
                      </a:lnTo>
                      <a:lnTo>
                        <a:pt x="0" y="10"/>
                      </a:lnTo>
                      <a:close/>
                    </a:path>
                  </a:pathLst>
                </a:custGeom>
                <a:solidFill>
                  <a:srgbClr val="B4F0FA"/>
                </a:solidFill>
                <a:ln w="9360">
                  <a:solidFill>
                    <a:srgbClr val="B4F0FA"/>
                  </a:solidFill>
                  <a:round/>
                  <a:headEnd/>
                  <a:tailEnd/>
                </a:ln>
              </p:spPr>
              <p:txBody>
                <a:bodyPr wrap="none" anchor="ctr"/>
                <a:lstStyle/>
                <a:p>
                  <a:endParaRPr lang="en-IN" b="1"/>
                </a:p>
              </p:txBody>
            </p:sp>
            <p:sp>
              <p:nvSpPr>
                <p:cNvPr id="12757" name="Freeform 818"/>
                <p:cNvSpPr>
                  <a:spLocks noChangeArrowheads="1"/>
                </p:cNvSpPr>
                <p:nvPr/>
              </p:nvSpPr>
              <p:spPr bwMode="auto">
                <a:xfrm>
                  <a:off x="3629" y="1267"/>
                  <a:ext cx="196" cy="69"/>
                </a:xfrm>
                <a:custGeom>
                  <a:avLst/>
                  <a:gdLst>
                    <a:gd name="T0" fmla="*/ 1 w 200"/>
                    <a:gd name="T1" fmla="*/ 2 h 88"/>
                    <a:gd name="T2" fmla="*/ 10 w 200"/>
                    <a:gd name="T3" fmla="*/ 2 h 88"/>
                    <a:gd name="T4" fmla="*/ 12 w 200"/>
                    <a:gd name="T5" fmla="*/ 2 h 88"/>
                    <a:gd name="T6" fmla="*/ 10 w 200"/>
                    <a:gd name="T7" fmla="*/ 2 h 88"/>
                    <a:gd name="T8" fmla="*/ 7 w 200"/>
                    <a:gd name="T9" fmla="*/ 2 h 88"/>
                    <a:gd name="T10" fmla="*/ 10 w 200"/>
                    <a:gd name="T11" fmla="*/ 2 h 88"/>
                    <a:gd name="T12" fmla="*/ 18 w 200"/>
                    <a:gd name="T13" fmla="*/ 0 h 88"/>
                    <a:gd name="T14" fmla="*/ 110 w 200"/>
                    <a:gd name="T15" fmla="*/ 0 h 88"/>
                    <a:gd name="T16" fmla="*/ 110 w 200"/>
                    <a:gd name="T17" fmla="*/ 2 h 88"/>
                    <a:gd name="T18" fmla="*/ 118 w 200"/>
                    <a:gd name="T19" fmla="*/ 2 h 88"/>
                    <a:gd name="T20" fmla="*/ 118 w 200"/>
                    <a:gd name="T21" fmla="*/ 2 h 88"/>
                    <a:gd name="T22" fmla="*/ 124 w 200"/>
                    <a:gd name="T23" fmla="*/ 2 h 88"/>
                    <a:gd name="T24" fmla="*/ 127 w 200"/>
                    <a:gd name="T25" fmla="*/ 2 h 88"/>
                    <a:gd name="T26" fmla="*/ 127 w 200"/>
                    <a:gd name="T27" fmla="*/ 2 h 88"/>
                    <a:gd name="T28" fmla="*/ 0 w 200"/>
                    <a:gd name="T29" fmla="*/ 2 h 88"/>
                    <a:gd name="T30" fmla="*/ 1 w 200"/>
                    <a:gd name="T31" fmla="*/ 2 h 8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00"/>
                    <a:gd name="T49" fmla="*/ 0 h 88"/>
                    <a:gd name="T50" fmla="*/ 200 w 200"/>
                    <a:gd name="T51" fmla="*/ 88 h 8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00" h="88">
                      <a:moveTo>
                        <a:pt x="1" y="87"/>
                      </a:moveTo>
                      <a:lnTo>
                        <a:pt x="10" y="65"/>
                      </a:lnTo>
                      <a:lnTo>
                        <a:pt x="12" y="58"/>
                      </a:lnTo>
                      <a:lnTo>
                        <a:pt x="10" y="39"/>
                      </a:lnTo>
                      <a:lnTo>
                        <a:pt x="7" y="29"/>
                      </a:lnTo>
                      <a:lnTo>
                        <a:pt x="10" y="24"/>
                      </a:lnTo>
                      <a:lnTo>
                        <a:pt x="18" y="0"/>
                      </a:lnTo>
                      <a:lnTo>
                        <a:pt x="172" y="0"/>
                      </a:lnTo>
                      <a:lnTo>
                        <a:pt x="172" y="29"/>
                      </a:lnTo>
                      <a:lnTo>
                        <a:pt x="186" y="29"/>
                      </a:lnTo>
                      <a:lnTo>
                        <a:pt x="186" y="59"/>
                      </a:lnTo>
                      <a:lnTo>
                        <a:pt x="197" y="59"/>
                      </a:lnTo>
                      <a:lnTo>
                        <a:pt x="200" y="76"/>
                      </a:lnTo>
                      <a:lnTo>
                        <a:pt x="200" y="88"/>
                      </a:lnTo>
                      <a:lnTo>
                        <a:pt x="0" y="88"/>
                      </a:lnTo>
                      <a:lnTo>
                        <a:pt x="1" y="87"/>
                      </a:lnTo>
                      <a:close/>
                    </a:path>
                  </a:pathLst>
                </a:custGeom>
                <a:solidFill>
                  <a:srgbClr val="E1FFFF"/>
                </a:solidFill>
                <a:ln w="9360">
                  <a:solidFill>
                    <a:srgbClr val="E1FFFF"/>
                  </a:solidFill>
                  <a:round/>
                  <a:headEnd/>
                  <a:tailEnd/>
                </a:ln>
              </p:spPr>
              <p:txBody>
                <a:bodyPr wrap="none" anchor="ctr"/>
                <a:lstStyle/>
                <a:p>
                  <a:endParaRPr lang="en-IN" b="1"/>
                </a:p>
              </p:txBody>
            </p:sp>
            <p:sp>
              <p:nvSpPr>
                <p:cNvPr id="12758" name="Freeform 819"/>
                <p:cNvSpPr>
                  <a:spLocks noChangeArrowheads="1"/>
                </p:cNvSpPr>
                <p:nvPr/>
              </p:nvSpPr>
              <p:spPr bwMode="auto">
                <a:xfrm>
                  <a:off x="2367" y="1267"/>
                  <a:ext cx="0" cy="0"/>
                </a:xfrm>
                <a:custGeom>
                  <a:avLst/>
                  <a:gdLst>
                    <a:gd name="T0" fmla="*/ 0 w 3"/>
                    <a:gd name="T1" fmla="*/ 0 h 4"/>
                    <a:gd name="T2" fmla="*/ 0 w 3"/>
                    <a:gd name="T3" fmla="*/ 0 h 4"/>
                    <a:gd name="T4" fmla="*/ 0 w 3"/>
                    <a:gd name="T5" fmla="*/ 0 h 4"/>
                    <a:gd name="T6" fmla="*/ 0 w 3"/>
                    <a:gd name="T7" fmla="*/ 0 h 4"/>
                    <a:gd name="T8" fmla="*/ 0 60000 65536"/>
                    <a:gd name="T9" fmla="*/ 0 60000 65536"/>
                    <a:gd name="T10" fmla="*/ 0 60000 65536"/>
                    <a:gd name="T11" fmla="*/ 0 60000 65536"/>
                    <a:gd name="T12" fmla="*/ 0 w 3"/>
                    <a:gd name="T13" fmla="*/ 0 h 4"/>
                    <a:gd name="T14" fmla="*/ 3 w 3"/>
                    <a:gd name="T15" fmla="*/ 4 h 4"/>
                  </a:gdLst>
                  <a:ahLst/>
                  <a:cxnLst>
                    <a:cxn ang="T8">
                      <a:pos x="T0" y="T1"/>
                    </a:cxn>
                    <a:cxn ang="T9">
                      <a:pos x="T2" y="T3"/>
                    </a:cxn>
                    <a:cxn ang="T10">
                      <a:pos x="T4" y="T5"/>
                    </a:cxn>
                    <a:cxn ang="T11">
                      <a:pos x="T6" y="T7"/>
                    </a:cxn>
                  </a:cxnLst>
                  <a:rect l="T12" t="T13" r="T14" b="T15"/>
                  <a:pathLst>
                    <a:path w="3" h="4">
                      <a:moveTo>
                        <a:pt x="0" y="4"/>
                      </a:moveTo>
                      <a:lnTo>
                        <a:pt x="0" y="0"/>
                      </a:lnTo>
                      <a:lnTo>
                        <a:pt x="3" y="0"/>
                      </a:lnTo>
                      <a:lnTo>
                        <a:pt x="0" y="4"/>
                      </a:lnTo>
                      <a:close/>
                    </a:path>
                  </a:pathLst>
                </a:custGeom>
                <a:solidFill>
                  <a:srgbClr val="E1FFFF"/>
                </a:solidFill>
                <a:ln w="9360">
                  <a:solidFill>
                    <a:srgbClr val="E1FFFF"/>
                  </a:solidFill>
                  <a:round/>
                  <a:headEnd/>
                  <a:tailEnd/>
                </a:ln>
              </p:spPr>
              <p:txBody>
                <a:bodyPr wrap="none" anchor="ctr"/>
                <a:lstStyle/>
                <a:p>
                  <a:endParaRPr lang="en-IN" b="1"/>
                </a:p>
              </p:txBody>
            </p:sp>
            <p:sp>
              <p:nvSpPr>
                <p:cNvPr id="12759" name="Freeform 820"/>
                <p:cNvSpPr>
                  <a:spLocks noChangeArrowheads="1"/>
                </p:cNvSpPr>
                <p:nvPr/>
              </p:nvSpPr>
              <p:spPr bwMode="auto">
                <a:xfrm>
                  <a:off x="3651" y="1266"/>
                  <a:ext cx="174" cy="69"/>
                </a:xfrm>
                <a:custGeom>
                  <a:avLst/>
                  <a:gdLst>
                    <a:gd name="T0" fmla="*/ 1 w 178"/>
                    <a:gd name="T1" fmla="*/ 2 h 88"/>
                    <a:gd name="T2" fmla="*/ 2 w 178"/>
                    <a:gd name="T3" fmla="*/ 2 h 88"/>
                    <a:gd name="T4" fmla="*/ 14 w 178"/>
                    <a:gd name="T5" fmla="*/ 2 h 88"/>
                    <a:gd name="T6" fmla="*/ 6 w 178"/>
                    <a:gd name="T7" fmla="*/ 2 h 88"/>
                    <a:gd name="T8" fmla="*/ 16 w 178"/>
                    <a:gd name="T9" fmla="*/ 2 h 88"/>
                    <a:gd name="T10" fmla="*/ 16 w 178"/>
                    <a:gd name="T11" fmla="*/ 0 h 88"/>
                    <a:gd name="T12" fmla="*/ 67 w 178"/>
                    <a:gd name="T13" fmla="*/ 0 h 88"/>
                    <a:gd name="T14" fmla="*/ 72 w 178"/>
                    <a:gd name="T15" fmla="*/ 2 h 88"/>
                    <a:gd name="T16" fmla="*/ 77 w 178"/>
                    <a:gd name="T17" fmla="*/ 0 h 88"/>
                    <a:gd name="T18" fmla="*/ 91 w 178"/>
                    <a:gd name="T19" fmla="*/ 0 h 88"/>
                    <a:gd name="T20" fmla="*/ 91 w 178"/>
                    <a:gd name="T21" fmla="*/ 2 h 88"/>
                    <a:gd name="T22" fmla="*/ 100 w 178"/>
                    <a:gd name="T23" fmla="*/ 2 h 88"/>
                    <a:gd name="T24" fmla="*/ 100 w 178"/>
                    <a:gd name="T25" fmla="*/ 2 h 88"/>
                    <a:gd name="T26" fmla="*/ 104 w 178"/>
                    <a:gd name="T27" fmla="*/ 2 h 88"/>
                    <a:gd name="T28" fmla="*/ 107 w 178"/>
                    <a:gd name="T29" fmla="*/ 2 h 88"/>
                    <a:gd name="T30" fmla="*/ 107 w 178"/>
                    <a:gd name="T31" fmla="*/ 2 h 88"/>
                    <a:gd name="T32" fmla="*/ 0 w 178"/>
                    <a:gd name="T33" fmla="*/ 2 h 88"/>
                    <a:gd name="T34" fmla="*/ 1 w 178"/>
                    <a:gd name="T35" fmla="*/ 2 h 8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8"/>
                    <a:gd name="T55" fmla="*/ 0 h 88"/>
                    <a:gd name="T56" fmla="*/ 178 w 178"/>
                    <a:gd name="T57" fmla="*/ 88 h 8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8" h="88">
                      <a:moveTo>
                        <a:pt x="1" y="88"/>
                      </a:moveTo>
                      <a:lnTo>
                        <a:pt x="2" y="86"/>
                      </a:lnTo>
                      <a:lnTo>
                        <a:pt x="14" y="59"/>
                      </a:lnTo>
                      <a:lnTo>
                        <a:pt x="6" y="29"/>
                      </a:lnTo>
                      <a:lnTo>
                        <a:pt x="16" y="2"/>
                      </a:lnTo>
                      <a:lnTo>
                        <a:pt x="16" y="0"/>
                      </a:lnTo>
                      <a:lnTo>
                        <a:pt x="114" y="0"/>
                      </a:lnTo>
                      <a:lnTo>
                        <a:pt x="120" y="13"/>
                      </a:lnTo>
                      <a:lnTo>
                        <a:pt x="127" y="0"/>
                      </a:lnTo>
                      <a:lnTo>
                        <a:pt x="150" y="0"/>
                      </a:lnTo>
                      <a:lnTo>
                        <a:pt x="150" y="29"/>
                      </a:lnTo>
                      <a:lnTo>
                        <a:pt x="164" y="29"/>
                      </a:lnTo>
                      <a:lnTo>
                        <a:pt x="164" y="59"/>
                      </a:lnTo>
                      <a:lnTo>
                        <a:pt x="172" y="59"/>
                      </a:lnTo>
                      <a:lnTo>
                        <a:pt x="178" y="83"/>
                      </a:lnTo>
                      <a:lnTo>
                        <a:pt x="178" y="88"/>
                      </a:lnTo>
                      <a:lnTo>
                        <a:pt x="0" y="88"/>
                      </a:lnTo>
                      <a:lnTo>
                        <a:pt x="1" y="88"/>
                      </a:lnTo>
                      <a:close/>
                    </a:path>
                  </a:pathLst>
                </a:custGeom>
                <a:solidFill>
                  <a:srgbClr val="FFFAAA"/>
                </a:solidFill>
                <a:ln w="9360">
                  <a:solidFill>
                    <a:srgbClr val="FFFAAA"/>
                  </a:solidFill>
                  <a:round/>
                  <a:headEnd/>
                  <a:tailEnd/>
                </a:ln>
              </p:spPr>
              <p:txBody>
                <a:bodyPr wrap="none" anchor="ctr"/>
                <a:lstStyle/>
                <a:p>
                  <a:endParaRPr lang="en-IN" b="1"/>
                </a:p>
              </p:txBody>
            </p:sp>
            <p:sp>
              <p:nvSpPr>
                <p:cNvPr id="12760" name="Freeform 821"/>
                <p:cNvSpPr>
                  <a:spLocks noChangeArrowheads="1"/>
                </p:cNvSpPr>
                <p:nvPr/>
              </p:nvSpPr>
              <p:spPr bwMode="auto">
                <a:xfrm>
                  <a:off x="3667" y="1266"/>
                  <a:ext cx="158" cy="69"/>
                </a:xfrm>
                <a:custGeom>
                  <a:avLst/>
                  <a:gdLst>
                    <a:gd name="T0" fmla="*/ 0 w 162"/>
                    <a:gd name="T1" fmla="*/ 2 h 88"/>
                    <a:gd name="T2" fmla="*/ 11 w 162"/>
                    <a:gd name="T3" fmla="*/ 2 h 88"/>
                    <a:gd name="T4" fmla="*/ 8 w 162"/>
                    <a:gd name="T5" fmla="*/ 2 h 88"/>
                    <a:gd name="T6" fmla="*/ 11 w 162"/>
                    <a:gd name="T7" fmla="*/ 0 h 88"/>
                    <a:gd name="T8" fmla="*/ 52 w 162"/>
                    <a:gd name="T9" fmla="*/ 0 h 88"/>
                    <a:gd name="T10" fmla="*/ 59 w 162"/>
                    <a:gd name="T11" fmla="*/ 2 h 88"/>
                    <a:gd name="T12" fmla="*/ 68 w 162"/>
                    <a:gd name="T13" fmla="*/ 2 h 88"/>
                    <a:gd name="T14" fmla="*/ 68 w 162"/>
                    <a:gd name="T15" fmla="*/ 0 h 88"/>
                    <a:gd name="T16" fmla="*/ 77 w 162"/>
                    <a:gd name="T17" fmla="*/ 0 h 88"/>
                    <a:gd name="T18" fmla="*/ 77 w 162"/>
                    <a:gd name="T19" fmla="*/ 2 h 88"/>
                    <a:gd name="T20" fmla="*/ 86 w 162"/>
                    <a:gd name="T21" fmla="*/ 2 h 88"/>
                    <a:gd name="T22" fmla="*/ 86 w 162"/>
                    <a:gd name="T23" fmla="*/ 2 h 88"/>
                    <a:gd name="T24" fmla="*/ 90 w 162"/>
                    <a:gd name="T25" fmla="*/ 2 h 88"/>
                    <a:gd name="T26" fmla="*/ 93 w 162"/>
                    <a:gd name="T27" fmla="*/ 2 h 88"/>
                    <a:gd name="T28" fmla="*/ 0 w 162"/>
                    <a:gd name="T29" fmla="*/ 2 h 8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2"/>
                    <a:gd name="T46" fmla="*/ 0 h 88"/>
                    <a:gd name="T47" fmla="*/ 162 w 162"/>
                    <a:gd name="T48" fmla="*/ 88 h 8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2" h="88">
                      <a:moveTo>
                        <a:pt x="0" y="88"/>
                      </a:moveTo>
                      <a:lnTo>
                        <a:pt x="11" y="59"/>
                      </a:lnTo>
                      <a:lnTo>
                        <a:pt x="8" y="29"/>
                      </a:lnTo>
                      <a:lnTo>
                        <a:pt x="11" y="0"/>
                      </a:lnTo>
                      <a:lnTo>
                        <a:pt x="92" y="0"/>
                      </a:lnTo>
                      <a:lnTo>
                        <a:pt x="105" y="29"/>
                      </a:lnTo>
                      <a:lnTo>
                        <a:pt x="119" y="5"/>
                      </a:lnTo>
                      <a:lnTo>
                        <a:pt x="119" y="0"/>
                      </a:lnTo>
                      <a:lnTo>
                        <a:pt x="134" y="0"/>
                      </a:lnTo>
                      <a:lnTo>
                        <a:pt x="134" y="29"/>
                      </a:lnTo>
                      <a:lnTo>
                        <a:pt x="148" y="29"/>
                      </a:lnTo>
                      <a:lnTo>
                        <a:pt x="148" y="59"/>
                      </a:lnTo>
                      <a:lnTo>
                        <a:pt x="156" y="59"/>
                      </a:lnTo>
                      <a:lnTo>
                        <a:pt x="162" y="88"/>
                      </a:lnTo>
                      <a:lnTo>
                        <a:pt x="0" y="88"/>
                      </a:lnTo>
                      <a:close/>
                    </a:path>
                  </a:pathLst>
                </a:custGeom>
                <a:solidFill>
                  <a:srgbClr val="FFE878"/>
                </a:solidFill>
                <a:ln w="9360">
                  <a:solidFill>
                    <a:srgbClr val="FFE878"/>
                  </a:solidFill>
                  <a:round/>
                  <a:headEnd/>
                  <a:tailEnd/>
                </a:ln>
              </p:spPr>
              <p:txBody>
                <a:bodyPr wrap="none" anchor="ctr"/>
                <a:lstStyle/>
                <a:p>
                  <a:endParaRPr lang="en-IN" b="1"/>
                </a:p>
              </p:txBody>
            </p:sp>
            <p:sp>
              <p:nvSpPr>
                <p:cNvPr id="12761" name="Freeform 822"/>
                <p:cNvSpPr>
                  <a:spLocks noChangeArrowheads="1"/>
                </p:cNvSpPr>
                <p:nvPr/>
              </p:nvSpPr>
              <p:spPr bwMode="auto">
                <a:xfrm>
                  <a:off x="3682" y="1266"/>
                  <a:ext cx="134" cy="69"/>
                </a:xfrm>
                <a:custGeom>
                  <a:avLst/>
                  <a:gdLst>
                    <a:gd name="T0" fmla="*/ 2 w 138"/>
                    <a:gd name="T1" fmla="*/ 2 h 88"/>
                    <a:gd name="T2" fmla="*/ 13 w 138"/>
                    <a:gd name="T3" fmla="*/ 2 h 88"/>
                    <a:gd name="T4" fmla="*/ 11 w 138"/>
                    <a:gd name="T5" fmla="*/ 2 h 88"/>
                    <a:gd name="T6" fmla="*/ 12 w 138"/>
                    <a:gd name="T7" fmla="*/ 0 h 88"/>
                    <a:gd name="T8" fmla="*/ 32 w 138"/>
                    <a:gd name="T9" fmla="*/ 0 h 88"/>
                    <a:gd name="T10" fmla="*/ 34 w 138"/>
                    <a:gd name="T11" fmla="*/ 2 h 88"/>
                    <a:gd name="T12" fmla="*/ 38 w 138"/>
                    <a:gd name="T13" fmla="*/ 2 h 88"/>
                    <a:gd name="T14" fmla="*/ 39 w 138"/>
                    <a:gd name="T15" fmla="*/ 2 h 88"/>
                    <a:gd name="T16" fmla="*/ 46 w 138"/>
                    <a:gd name="T17" fmla="*/ 2 h 88"/>
                    <a:gd name="T18" fmla="*/ 52 w 138"/>
                    <a:gd name="T19" fmla="*/ 2 h 88"/>
                    <a:gd name="T20" fmla="*/ 53 w 138"/>
                    <a:gd name="T21" fmla="*/ 2 h 88"/>
                    <a:gd name="T22" fmla="*/ 54 w 138"/>
                    <a:gd name="T23" fmla="*/ 0 h 88"/>
                    <a:gd name="T24" fmla="*/ 60 w 138"/>
                    <a:gd name="T25" fmla="*/ 0 h 88"/>
                    <a:gd name="T26" fmla="*/ 60 w 138"/>
                    <a:gd name="T27" fmla="*/ 2 h 88"/>
                    <a:gd name="T28" fmla="*/ 69 w 138"/>
                    <a:gd name="T29" fmla="*/ 2 h 88"/>
                    <a:gd name="T30" fmla="*/ 69 w 138"/>
                    <a:gd name="T31" fmla="*/ 2 h 88"/>
                    <a:gd name="T32" fmla="*/ 72 w 138"/>
                    <a:gd name="T33" fmla="*/ 2 h 88"/>
                    <a:gd name="T34" fmla="*/ 72 w 138"/>
                    <a:gd name="T35" fmla="*/ 2 h 88"/>
                    <a:gd name="T36" fmla="*/ 0 w 138"/>
                    <a:gd name="T37" fmla="*/ 2 h 88"/>
                    <a:gd name="T38" fmla="*/ 2 w 138"/>
                    <a:gd name="T39" fmla="*/ 2 h 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38"/>
                    <a:gd name="T61" fmla="*/ 0 h 88"/>
                    <a:gd name="T62" fmla="*/ 138 w 138"/>
                    <a:gd name="T63" fmla="*/ 88 h 8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38" h="88">
                      <a:moveTo>
                        <a:pt x="2" y="88"/>
                      </a:moveTo>
                      <a:lnTo>
                        <a:pt x="13" y="59"/>
                      </a:lnTo>
                      <a:lnTo>
                        <a:pt x="11" y="29"/>
                      </a:lnTo>
                      <a:lnTo>
                        <a:pt x="12" y="0"/>
                      </a:lnTo>
                      <a:lnTo>
                        <a:pt x="55" y="0"/>
                      </a:lnTo>
                      <a:lnTo>
                        <a:pt x="59" y="8"/>
                      </a:lnTo>
                      <a:lnTo>
                        <a:pt x="67" y="29"/>
                      </a:lnTo>
                      <a:lnTo>
                        <a:pt x="73" y="36"/>
                      </a:lnTo>
                      <a:lnTo>
                        <a:pt x="88" y="46"/>
                      </a:lnTo>
                      <a:lnTo>
                        <a:pt x="102" y="39"/>
                      </a:lnTo>
                      <a:lnTo>
                        <a:pt x="104" y="29"/>
                      </a:lnTo>
                      <a:lnTo>
                        <a:pt x="106" y="0"/>
                      </a:lnTo>
                      <a:lnTo>
                        <a:pt x="116" y="0"/>
                      </a:lnTo>
                      <a:lnTo>
                        <a:pt x="116" y="29"/>
                      </a:lnTo>
                      <a:lnTo>
                        <a:pt x="131" y="29"/>
                      </a:lnTo>
                      <a:lnTo>
                        <a:pt x="131" y="59"/>
                      </a:lnTo>
                      <a:lnTo>
                        <a:pt x="136" y="59"/>
                      </a:lnTo>
                      <a:lnTo>
                        <a:pt x="138" y="88"/>
                      </a:lnTo>
                      <a:lnTo>
                        <a:pt x="0" y="88"/>
                      </a:lnTo>
                      <a:lnTo>
                        <a:pt x="2" y="88"/>
                      </a:lnTo>
                      <a:close/>
                    </a:path>
                  </a:pathLst>
                </a:custGeom>
                <a:solidFill>
                  <a:srgbClr val="FFC03C"/>
                </a:solidFill>
                <a:ln w="9360">
                  <a:solidFill>
                    <a:srgbClr val="FFC03C"/>
                  </a:solidFill>
                  <a:round/>
                  <a:headEnd/>
                  <a:tailEnd/>
                </a:ln>
              </p:spPr>
              <p:txBody>
                <a:bodyPr wrap="none" anchor="ctr"/>
                <a:lstStyle/>
                <a:p>
                  <a:endParaRPr lang="en-IN" b="1"/>
                </a:p>
              </p:txBody>
            </p:sp>
            <p:sp>
              <p:nvSpPr>
                <p:cNvPr id="12762" name="Freeform 823"/>
                <p:cNvSpPr>
                  <a:spLocks noChangeArrowheads="1"/>
                </p:cNvSpPr>
                <p:nvPr/>
              </p:nvSpPr>
              <p:spPr bwMode="auto">
                <a:xfrm>
                  <a:off x="3724" y="1337"/>
                  <a:ext cx="9" cy="0"/>
                </a:xfrm>
                <a:custGeom>
                  <a:avLst/>
                  <a:gdLst>
                    <a:gd name="T0" fmla="*/ 0 w 13"/>
                    <a:gd name="T1" fmla="*/ 0 h 3"/>
                    <a:gd name="T2" fmla="*/ 1 w 13"/>
                    <a:gd name="T3" fmla="*/ 0 h 3"/>
                    <a:gd name="T4" fmla="*/ 1 w 13"/>
                    <a:gd name="T5" fmla="*/ 0 h 3"/>
                    <a:gd name="T6" fmla="*/ 0 w 13"/>
                    <a:gd name="T7" fmla="*/ 0 h 3"/>
                    <a:gd name="T8" fmla="*/ 0 60000 65536"/>
                    <a:gd name="T9" fmla="*/ 0 60000 65536"/>
                    <a:gd name="T10" fmla="*/ 0 60000 65536"/>
                    <a:gd name="T11" fmla="*/ 0 60000 65536"/>
                    <a:gd name="T12" fmla="*/ 0 w 13"/>
                    <a:gd name="T13" fmla="*/ 0 h 3"/>
                    <a:gd name="T14" fmla="*/ 13 w 13"/>
                    <a:gd name="T15" fmla="*/ 0 h 3"/>
                  </a:gdLst>
                  <a:ahLst/>
                  <a:cxnLst>
                    <a:cxn ang="T8">
                      <a:pos x="T0" y="T1"/>
                    </a:cxn>
                    <a:cxn ang="T9">
                      <a:pos x="T2" y="T3"/>
                    </a:cxn>
                    <a:cxn ang="T10">
                      <a:pos x="T4" y="T5"/>
                    </a:cxn>
                    <a:cxn ang="T11">
                      <a:pos x="T6" y="T7"/>
                    </a:cxn>
                  </a:cxnLst>
                  <a:rect l="T12" t="T13" r="T14" b="T15"/>
                  <a:pathLst>
                    <a:path w="13" h="3">
                      <a:moveTo>
                        <a:pt x="0" y="3"/>
                      </a:moveTo>
                      <a:lnTo>
                        <a:pt x="2" y="0"/>
                      </a:lnTo>
                      <a:lnTo>
                        <a:pt x="13" y="3"/>
                      </a:lnTo>
                      <a:lnTo>
                        <a:pt x="0" y="3"/>
                      </a:lnTo>
                      <a:close/>
                    </a:path>
                  </a:pathLst>
                </a:custGeom>
                <a:solidFill>
                  <a:srgbClr val="FFA000"/>
                </a:solidFill>
                <a:ln w="9360">
                  <a:solidFill>
                    <a:srgbClr val="FFA000"/>
                  </a:solidFill>
                  <a:round/>
                  <a:headEnd/>
                  <a:tailEnd/>
                </a:ln>
              </p:spPr>
              <p:txBody>
                <a:bodyPr wrap="none" anchor="ctr"/>
                <a:lstStyle/>
                <a:p>
                  <a:endParaRPr lang="en-IN" b="1"/>
                </a:p>
              </p:txBody>
            </p:sp>
            <p:sp>
              <p:nvSpPr>
                <p:cNvPr id="12763" name="Freeform 824"/>
                <p:cNvSpPr>
                  <a:spLocks noChangeArrowheads="1"/>
                </p:cNvSpPr>
                <p:nvPr/>
              </p:nvSpPr>
              <p:spPr bwMode="auto">
                <a:xfrm>
                  <a:off x="3772" y="1267"/>
                  <a:ext cx="41" cy="69"/>
                </a:xfrm>
                <a:custGeom>
                  <a:avLst/>
                  <a:gdLst>
                    <a:gd name="T0" fmla="*/ 0 w 45"/>
                    <a:gd name="T1" fmla="*/ 2 h 88"/>
                    <a:gd name="T2" fmla="*/ 5 w 45"/>
                    <a:gd name="T3" fmla="*/ 2 h 88"/>
                    <a:gd name="T4" fmla="*/ 5 w 45"/>
                    <a:gd name="T5" fmla="*/ 2 h 88"/>
                    <a:gd name="T6" fmla="*/ 5 w 45"/>
                    <a:gd name="T7" fmla="*/ 2 h 88"/>
                    <a:gd name="T8" fmla="*/ 5 w 45"/>
                    <a:gd name="T9" fmla="*/ 2 h 88"/>
                    <a:gd name="T10" fmla="*/ 5 w 45"/>
                    <a:gd name="T11" fmla="*/ 2 h 88"/>
                    <a:gd name="T12" fmla="*/ 5 w 45"/>
                    <a:gd name="T13" fmla="*/ 0 h 88"/>
                    <a:gd name="T14" fmla="*/ 5 w 45"/>
                    <a:gd name="T15" fmla="*/ 0 h 88"/>
                    <a:gd name="T16" fmla="*/ 5 w 45"/>
                    <a:gd name="T17" fmla="*/ 2 h 88"/>
                    <a:gd name="T18" fmla="*/ 5 w 45"/>
                    <a:gd name="T19" fmla="*/ 2 h 88"/>
                    <a:gd name="T20" fmla="*/ 5 w 45"/>
                    <a:gd name="T21" fmla="*/ 2 h 88"/>
                    <a:gd name="T22" fmla="*/ 5 w 45"/>
                    <a:gd name="T23" fmla="*/ 2 h 88"/>
                    <a:gd name="T24" fmla="*/ 5 w 45"/>
                    <a:gd name="T25" fmla="*/ 2 h 88"/>
                    <a:gd name="T26" fmla="*/ 5 w 45"/>
                    <a:gd name="T27" fmla="*/ 2 h 88"/>
                    <a:gd name="T28" fmla="*/ 0 w 45"/>
                    <a:gd name="T29" fmla="*/ 2 h 88"/>
                    <a:gd name="T30" fmla="*/ 0 w 45"/>
                    <a:gd name="T31" fmla="*/ 2 h 8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5"/>
                    <a:gd name="T49" fmla="*/ 0 h 88"/>
                    <a:gd name="T50" fmla="*/ 45 w 45"/>
                    <a:gd name="T51" fmla="*/ 88 h 8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5" h="88">
                      <a:moveTo>
                        <a:pt x="0" y="87"/>
                      </a:moveTo>
                      <a:lnTo>
                        <a:pt x="13" y="74"/>
                      </a:lnTo>
                      <a:lnTo>
                        <a:pt x="27" y="70"/>
                      </a:lnTo>
                      <a:lnTo>
                        <a:pt x="30" y="59"/>
                      </a:lnTo>
                      <a:lnTo>
                        <a:pt x="27" y="55"/>
                      </a:lnTo>
                      <a:lnTo>
                        <a:pt x="25" y="29"/>
                      </a:lnTo>
                      <a:lnTo>
                        <a:pt x="23" y="0"/>
                      </a:lnTo>
                      <a:lnTo>
                        <a:pt x="29" y="0"/>
                      </a:lnTo>
                      <a:lnTo>
                        <a:pt x="29" y="29"/>
                      </a:lnTo>
                      <a:lnTo>
                        <a:pt x="43" y="29"/>
                      </a:lnTo>
                      <a:lnTo>
                        <a:pt x="43" y="59"/>
                      </a:lnTo>
                      <a:lnTo>
                        <a:pt x="45" y="59"/>
                      </a:lnTo>
                      <a:lnTo>
                        <a:pt x="43" y="85"/>
                      </a:lnTo>
                      <a:lnTo>
                        <a:pt x="36" y="88"/>
                      </a:lnTo>
                      <a:lnTo>
                        <a:pt x="0" y="88"/>
                      </a:lnTo>
                      <a:lnTo>
                        <a:pt x="0" y="87"/>
                      </a:lnTo>
                      <a:close/>
                    </a:path>
                  </a:pathLst>
                </a:custGeom>
                <a:solidFill>
                  <a:srgbClr val="FFA000"/>
                </a:solidFill>
                <a:ln w="9360">
                  <a:solidFill>
                    <a:srgbClr val="FFA000"/>
                  </a:solidFill>
                  <a:round/>
                  <a:headEnd/>
                  <a:tailEnd/>
                </a:ln>
              </p:spPr>
              <p:txBody>
                <a:bodyPr wrap="none" anchor="ctr"/>
                <a:lstStyle/>
                <a:p>
                  <a:endParaRPr lang="en-IN" b="1"/>
                </a:p>
              </p:txBody>
            </p:sp>
            <p:sp>
              <p:nvSpPr>
                <p:cNvPr id="12764" name="Freeform 825"/>
                <p:cNvSpPr>
                  <a:spLocks noChangeArrowheads="1"/>
                </p:cNvSpPr>
                <p:nvPr/>
              </p:nvSpPr>
              <p:spPr bwMode="auto">
                <a:xfrm>
                  <a:off x="2087" y="1218"/>
                  <a:ext cx="25" cy="44"/>
                </a:xfrm>
                <a:custGeom>
                  <a:avLst/>
                  <a:gdLst>
                    <a:gd name="T0" fmla="*/ 3 w 29"/>
                    <a:gd name="T1" fmla="*/ 2 h 58"/>
                    <a:gd name="T2" fmla="*/ 3 w 29"/>
                    <a:gd name="T3" fmla="*/ 2 h 58"/>
                    <a:gd name="T4" fmla="*/ 3 w 29"/>
                    <a:gd name="T5" fmla="*/ 2 h 58"/>
                    <a:gd name="T6" fmla="*/ 3 w 29"/>
                    <a:gd name="T7" fmla="*/ 2 h 58"/>
                    <a:gd name="T8" fmla="*/ 3 w 29"/>
                    <a:gd name="T9" fmla="*/ 0 h 58"/>
                    <a:gd name="T10" fmla="*/ 0 w 29"/>
                    <a:gd name="T11" fmla="*/ 0 h 58"/>
                    <a:gd name="T12" fmla="*/ 0 w 29"/>
                    <a:gd name="T13" fmla="*/ 2 h 58"/>
                    <a:gd name="T14" fmla="*/ 3 w 29"/>
                    <a:gd name="T15" fmla="*/ 2 h 58"/>
                    <a:gd name="T16" fmla="*/ 0 60000 65536"/>
                    <a:gd name="T17" fmla="*/ 0 60000 65536"/>
                    <a:gd name="T18" fmla="*/ 0 60000 65536"/>
                    <a:gd name="T19" fmla="*/ 0 60000 65536"/>
                    <a:gd name="T20" fmla="*/ 0 60000 65536"/>
                    <a:gd name="T21" fmla="*/ 0 60000 65536"/>
                    <a:gd name="T22" fmla="*/ 0 60000 65536"/>
                    <a:gd name="T23" fmla="*/ 0 60000 65536"/>
                    <a:gd name="T24" fmla="*/ 0 w 29"/>
                    <a:gd name="T25" fmla="*/ 0 h 58"/>
                    <a:gd name="T26" fmla="*/ 29 w 29"/>
                    <a:gd name="T27" fmla="*/ 58 h 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 h="58">
                      <a:moveTo>
                        <a:pt x="15" y="58"/>
                      </a:moveTo>
                      <a:lnTo>
                        <a:pt x="29" y="58"/>
                      </a:lnTo>
                      <a:lnTo>
                        <a:pt x="29" y="29"/>
                      </a:lnTo>
                      <a:lnTo>
                        <a:pt x="15" y="29"/>
                      </a:lnTo>
                      <a:lnTo>
                        <a:pt x="15" y="0"/>
                      </a:lnTo>
                      <a:lnTo>
                        <a:pt x="0" y="0"/>
                      </a:lnTo>
                      <a:lnTo>
                        <a:pt x="0" y="58"/>
                      </a:lnTo>
                      <a:lnTo>
                        <a:pt x="15" y="58"/>
                      </a:lnTo>
                      <a:close/>
                    </a:path>
                  </a:pathLst>
                </a:custGeom>
                <a:solidFill>
                  <a:srgbClr val="1464D2"/>
                </a:solidFill>
                <a:ln w="9360">
                  <a:solidFill>
                    <a:srgbClr val="1464D2"/>
                  </a:solidFill>
                  <a:round/>
                  <a:headEnd/>
                  <a:tailEnd/>
                </a:ln>
              </p:spPr>
              <p:txBody>
                <a:bodyPr wrap="none" anchor="ctr"/>
                <a:lstStyle/>
                <a:p>
                  <a:endParaRPr lang="en-IN" b="1"/>
                </a:p>
              </p:txBody>
            </p:sp>
            <p:sp>
              <p:nvSpPr>
                <p:cNvPr id="12765" name="Freeform 826"/>
                <p:cNvSpPr>
                  <a:spLocks noChangeArrowheads="1"/>
                </p:cNvSpPr>
                <p:nvPr/>
              </p:nvSpPr>
              <p:spPr bwMode="auto">
                <a:xfrm>
                  <a:off x="2192" y="1193"/>
                  <a:ext cx="114" cy="68"/>
                </a:xfrm>
                <a:custGeom>
                  <a:avLst/>
                  <a:gdLst>
                    <a:gd name="T0" fmla="*/ 14 w 118"/>
                    <a:gd name="T1" fmla="*/ 2 h 87"/>
                    <a:gd name="T2" fmla="*/ 35 w 118"/>
                    <a:gd name="T3" fmla="*/ 2 h 87"/>
                    <a:gd name="T4" fmla="*/ 35 w 118"/>
                    <a:gd name="T5" fmla="*/ 2 h 87"/>
                    <a:gd name="T6" fmla="*/ 48 w 118"/>
                    <a:gd name="T7" fmla="*/ 2 h 87"/>
                    <a:gd name="T8" fmla="*/ 48 w 118"/>
                    <a:gd name="T9" fmla="*/ 2 h 87"/>
                    <a:gd name="T10" fmla="*/ 55 w 118"/>
                    <a:gd name="T11" fmla="*/ 2 h 87"/>
                    <a:gd name="T12" fmla="*/ 55 w 118"/>
                    <a:gd name="T13" fmla="*/ 0 h 87"/>
                    <a:gd name="T14" fmla="*/ 0 w 118"/>
                    <a:gd name="T15" fmla="*/ 0 h 87"/>
                    <a:gd name="T16" fmla="*/ 0 w 118"/>
                    <a:gd name="T17" fmla="*/ 2 h 87"/>
                    <a:gd name="T18" fmla="*/ 14 w 118"/>
                    <a:gd name="T19" fmla="*/ 2 h 87"/>
                    <a:gd name="T20" fmla="*/ 14 w 118"/>
                    <a:gd name="T21" fmla="*/ 2 h 87"/>
                    <a:gd name="T22" fmla="*/ 14 w 118"/>
                    <a:gd name="T23" fmla="*/ 2 h 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8"/>
                    <a:gd name="T37" fmla="*/ 0 h 87"/>
                    <a:gd name="T38" fmla="*/ 118 w 118"/>
                    <a:gd name="T39" fmla="*/ 87 h 8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8" h="87">
                      <a:moveTo>
                        <a:pt x="30" y="87"/>
                      </a:moveTo>
                      <a:lnTo>
                        <a:pt x="74" y="87"/>
                      </a:lnTo>
                      <a:lnTo>
                        <a:pt x="74" y="58"/>
                      </a:lnTo>
                      <a:lnTo>
                        <a:pt x="104" y="58"/>
                      </a:lnTo>
                      <a:lnTo>
                        <a:pt x="104" y="29"/>
                      </a:lnTo>
                      <a:lnTo>
                        <a:pt x="118" y="29"/>
                      </a:lnTo>
                      <a:lnTo>
                        <a:pt x="118" y="0"/>
                      </a:lnTo>
                      <a:lnTo>
                        <a:pt x="0" y="0"/>
                      </a:lnTo>
                      <a:lnTo>
                        <a:pt x="0" y="29"/>
                      </a:lnTo>
                      <a:lnTo>
                        <a:pt x="14" y="29"/>
                      </a:lnTo>
                      <a:lnTo>
                        <a:pt x="14" y="87"/>
                      </a:lnTo>
                      <a:lnTo>
                        <a:pt x="30" y="87"/>
                      </a:lnTo>
                      <a:close/>
                    </a:path>
                  </a:pathLst>
                </a:custGeom>
                <a:solidFill>
                  <a:srgbClr val="1464D2"/>
                </a:solidFill>
                <a:ln w="9360">
                  <a:solidFill>
                    <a:srgbClr val="1464D2"/>
                  </a:solidFill>
                  <a:round/>
                  <a:headEnd/>
                  <a:tailEnd/>
                </a:ln>
              </p:spPr>
              <p:txBody>
                <a:bodyPr wrap="none" anchor="ctr"/>
                <a:lstStyle/>
                <a:p>
                  <a:endParaRPr lang="en-IN" b="1"/>
                </a:p>
              </p:txBody>
            </p:sp>
            <p:sp>
              <p:nvSpPr>
                <p:cNvPr id="12766" name="Freeform 827"/>
                <p:cNvSpPr>
                  <a:spLocks noChangeArrowheads="1"/>
                </p:cNvSpPr>
                <p:nvPr/>
              </p:nvSpPr>
              <p:spPr bwMode="auto">
                <a:xfrm>
                  <a:off x="2367" y="1193"/>
                  <a:ext cx="1414" cy="68"/>
                </a:xfrm>
                <a:custGeom>
                  <a:avLst/>
                  <a:gdLst>
                    <a:gd name="T0" fmla="*/ 15 w 1419"/>
                    <a:gd name="T1" fmla="*/ 2 h 87"/>
                    <a:gd name="T2" fmla="*/ 1309 w 1419"/>
                    <a:gd name="T3" fmla="*/ 2 h 87"/>
                    <a:gd name="T4" fmla="*/ 1309 w 1419"/>
                    <a:gd name="T5" fmla="*/ 2 h 87"/>
                    <a:gd name="T6" fmla="*/ 1295 w 1419"/>
                    <a:gd name="T7" fmla="*/ 2 h 87"/>
                    <a:gd name="T8" fmla="*/ 1295 w 1419"/>
                    <a:gd name="T9" fmla="*/ 0 h 87"/>
                    <a:gd name="T10" fmla="*/ 15 w 1419"/>
                    <a:gd name="T11" fmla="*/ 0 h 87"/>
                    <a:gd name="T12" fmla="*/ 15 w 1419"/>
                    <a:gd name="T13" fmla="*/ 2 h 87"/>
                    <a:gd name="T14" fmla="*/ 0 w 1419"/>
                    <a:gd name="T15" fmla="*/ 2 h 87"/>
                    <a:gd name="T16" fmla="*/ 0 w 1419"/>
                    <a:gd name="T17" fmla="*/ 2 h 87"/>
                    <a:gd name="T18" fmla="*/ 15 w 1419"/>
                    <a:gd name="T19" fmla="*/ 2 h 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9"/>
                    <a:gd name="T31" fmla="*/ 0 h 87"/>
                    <a:gd name="T32" fmla="*/ 1419 w 1419"/>
                    <a:gd name="T33" fmla="*/ 87 h 8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9" h="87">
                      <a:moveTo>
                        <a:pt x="15" y="87"/>
                      </a:moveTo>
                      <a:lnTo>
                        <a:pt x="1419" y="87"/>
                      </a:lnTo>
                      <a:lnTo>
                        <a:pt x="1419" y="58"/>
                      </a:lnTo>
                      <a:lnTo>
                        <a:pt x="1405" y="58"/>
                      </a:lnTo>
                      <a:lnTo>
                        <a:pt x="1405" y="0"/>
                      </a:lnTo>
                      <a:lnTo>
                        <a:pt x="15" y="0"/>
                      </a:lnTo>
                      <a:lnTo>
                        <a:pt x="15" y="58"/>
                      </a:lnTo>
                      <a:lnTo>
                        <a:pt x="0" y="58"/>
                      </a:lnTo>
                      <a:lnTo>
                        <a:pt x="0" y="87"/>
                      </a:lnTo>
                      <a:lnTo>
                        <a:pt x="15" y="87"/>
                      </a:lnTo>
                      <a:close/>
                    </a:path>
                  </a:pathLst>
                </a:custGeom>
                <a:solidFill>
                  <a:srgbClr val="1464D2"/>
                </a:solidFill>
                <a:ln w="9360">
                  <a:solidFill>
                    <a:srgbClr val="1464D2"/>
                  </a:solidFill>
                  <a:round/>
                  <a:headEnd/>
                  <a:tailEnd/>
                </a:ln>
              </p:spPr>
              <p:txBody>
                <a:bodyPr wrap="none" anchor="ctr"/>
                <a:lstStyle/>
                <a:p>
                  <a:endParaRPr lang="en-IN" b="1"/>
                </a:p>
              </p:txBody>
            </p:sp>
            <p:sp>
              <p:nvSpPr>
                <p:cNvPr id="12767" name="Freeform 828"/>
                <p:cNvSpPr>
                  <a:spLocks noChangeArrowheads="1"/>
                </p:cNvSpPr>
                <p:nvPr/>
              </p:nvSpPr>
              <p:spPr bwMode="auto">
                <a:xfrm>
                  <a:off x="2367" y="1194"/>
                  <a:ext cx="125" cy="69"/>
                </a:xfrm>
                <a:custGeom>
                  <a:avLst/>
                  <a:gdLst>
                    <a:gd name="T0" fmla="*/ 40 w 129"/>
                    <a:gd name="T1" fmla="*/ 2 h 87"/>
                    <a:gd name="T2" fmla="*/ 44 w 129"/>
                    <a:gd name="T3" fmla="*/ 2 h 87"/>
                    <a:gd name="T4" fmla="*/ 46 w 129"/>
                    <a:gd name="T5" fmla="*/ 2 h 87"/>
                    <a:gd name="T6" fmla="*/ 50 w 129"/>
                    <a:gd name="T7" fmla="*/ 2 h 87"/>
                    <a:gd name="T8" fmla="*/ 59 w 129"/>
                    <a:gd name="T9" fmla="*/ 2 h 87"/>
                    <a:gd name="T10" fmla="*/ 60 w 129"/>
                    <a:gd name="T11" fmla="*/ 2 h 87"/>
                    <a:gd name="T12" fmla="*/ 65 w 129"/>
                    <a:gd name="T13" fmla="*/ 0 h 87"/>
                    <a:gd name="T14" fmla="*/ 15 w 129"/>
                    <a:gd name="T15" fmla="*/ 0 h 87"/>
                    <a:gd name="T16" fmla="*/ 15 w 129"/>
                    <a:gd name="T17" fmla="*/ 2 h 87"/>
                    <a:gd name="T18" fmla="*/ 0 w 129"/>
                    <a:gd name="T19" fmla="*/ 2 h 87"/>
                    <a:gd name="T20" fmla="*/ 0 w 129"/>
                    <a:gd name="T21" fmla="*/ 2 h 87"/>
                    <a:gd name="T22" fmla="*/ 41 w 129"/>
                    <a:gd name="T23" fmla="*/ 2 h 87"/>
                    <a:gd name="T24" fmla="*/ 40 w 129"/>
                    <a:gd name="T25" fmla="*/ 2 h 8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9"/>
                    <a:gd name="T40" fmla="*/ 0 h 87"/>
                    <a:gd name="T41" fmla="*/ 129 w 129"/>
                    <a:gd name="T42" fmla="*/ 87 h 8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9" h="87">
                      <a:moveTo>
                        <a:pt x="79" y="86"/>
                      </a:moveTo>
                      <a:lnTo>
                        <a:pt x="88" y="73"/>
                      </a:lnTo>
                      <a:lnTo>
                        <a:pt x="95" y="58"/>
                      </a:lnTo>
                      <a:lnTo>
                        <a:pt x="103" y="40"/>
                      </a:lnTo>
                      <a:lnTo>
                        <a:pt x="118" y="29"/>
                      </a:lnTo>
                      <a:lnTo>
                        <a:pt x="119" y="29"/>
                      </a:lnTo>
                      <a:lnTo>
                        <a:pt x="129" y="0"/>
                      </a:lnTo>
                      <a:lnTo>
                        <a:pt x="15" y="0"/>
                      </a:lnTo>
                      <a:lnTo>
                        <a:pt x="15" y="58"/>
                      </a:lnTo>
                      <a:lnTo>
                        <a:pt x="0" y="58"/>
                      </a:lnTo>
                      <a:lnTo>
                        <a:pt x="0" y="87"/>
                      </a:lnTo>
                      <a:lnTo>
                        <a:pt x="81" y="87"/>
                      </a:lnTo>
                      <a:lnTo>
                        <a:pt x="79" y="86"/>
                      </a:lnTo>
                      <a:close/>
                    </a:path>
                  </a:pathLst>
                </a:custGeom>
                <a:solidFill>
                  <a:srgbClr val="2882F0"/>
                </a:solidFill>
                <a:ln w="9360">
                  <a:solidFill>
                    <a:srgbClr val="2882F0"/>
                  </a:solidFill>
                  <a:round/>
                  <a:headEnd/>
                  <a:tailEnd/>
                </a:ln>
              </p:spPr>
              <p:txBody>
                <a:bodyPr wrap="none" anchor="ctr"/>
                <a:lstStyle/>
                <a:p>
                  <a:endParaRPr lang="en-IN" b="1"/>
                </a:p>
              </p:txBody>
            </p:sp>
            <p:sp>
              <p:nvSpPr>
                <p:cNvPr id="12768" name="Freeform 829"/>
                <p:cNvSpPr>
                  <a:spLocks noChangeArrowheads="1"/>
                </p:cNvSpPr>
                <p:nvPr/>
              </p:nvSpPr>
              <p:spPr bwMode="auto">
                <a:xfrm>
                  <a:off x="3265" y="1193"/>
                  <a:ext cx="515" cy="68"/>
                </a:xfrm>
                <a:custGeom>
                  <a:avLst/>
                  <a:gdLst>
                    <a:gd name="T0" fmla="*/ 47 w 519"/>
                    <a:gd name="T1" fmla="*/ 2 h 87"/>
                    <a:gd name="T2" fmla="*/ 62 w 519"/>
                    <a:gd name="T3" fmla="*/ 2 h 87"/>
                    <a:gd name="T4" fmla="*/ 64 w 519"/>
                    <a:gd name="T5" fmla="*/ 2 h 87"/>
                    <a:gd name="T6" fmla="*/ 436 w 519"/>
                    <a:gd name="T7" fmla="*/ 2 h 87"/>
                    <a:gd name="T8" fmla="*/ 436 w 519"/>
                    <a:gd name="T9" fmla="*/ 2 h 87"/>
                    <a:gd name="T10" fmla="*/ 424 w 519"/>
                    <a:gd name="T11" fmla="*/ 2 h 87"/>
                    <a:gd name="T12" fmla="*/ 424 w 519"/>
                    <a:gd name="T13" fmla="*/ 0 h 87"/>
                    <a:gd name="T14" fmla="*/ 0 w 519"/>
                    <a:gd name="T15" fmla="*/ 0 h 87"/>
                    <a:gd name="T16" fmla="*/ 3 w 519"/>
                    <a:gd name="T17" fmla="*/ 2 h 87"/>
                    <a:gd name="T18" fmla="*/ 17 w 519"/>
                    <a:gd name="T19" fmla="*/ 2 h 87"/>
                    <a:gd name="T20" fmla="*/ 23 w 519"/>
                    <a:gd name="T21" fmla="*/ 2 h 87"/>
                    <a:gd name="T22" fmla="*/ 31 w 519"/>
                    <a:gd name="T23" fmla="*/ 2 h 87"/>
                    <a:gd name="T24" fmla="*/ 45 w 519"/>
                    <a:gd name="T25" fmla="*/ 2 h 87"/>
                    <a:gd name="T26" fmla="*/ 46 w 519"/>
                    <a:gd name="T27" fmla="*/ 2 h 87"/>
                    <a:gd name="T28" fmla="*/ 47 w 519"/>
                    <a:gd name="T29" fmla="*/ 2 h 8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19"/>
                    <a:gd name="T46" fmla="*/ 0 h 87"/>
                    <a:gd name="T47" fmla="*/ 519 w 519"/>
                    <a:gd name="T48" fmla="*/ 87 h 8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19" h="87">
                      <a:moveTo>
                        <a:pt x="47" y="60"/>
                      </a:moveTo>
                      <a:lnTo>
                        <a:pt x="62" y="74"/>
                      </a:lnTo>
                      <a:lnTo>
                        <a:pt x="75" y="87"/>
                      </a:lnTo>
                      <a:lnTo>
                        <a:pt x="519" y="87"/>
                      </a:lnTo>
                      <a:lnTo>
                        <a:pt x="519" y="58"/>
                      </a:lnTo>
                      <a:lnTo>
                        <a:pt x="504" y="58"/>
                      </a:lnTo>
                      <a:lnTo>
                        <a:pt x="504" y="0"/>
                      </a:lnTo>
                      <a:lnTo>
                        <a:pt x="0" y="0"/>
                      </a:lnTo>
                      <a:lnTo>
                        <a:pt x="3" y="2"/>
                      </a:lnTo>
                      <a:lnTo>
                        <a:pt x="17" y="22"/>
                      </a:lnTo>
                      <a:lnTo>
                        <a:pt x="23" y="28"/>
                      </a:lnTo>
                      <a:lnTo>
                        <a:pt x="31" y="35"/>
                      </a:lnTo>
                      <a:lnTo>
                        <a:pt x="45" y="57"/>
                      </a:lnTo>
                      <a:lnTo>
                        <a:pt x="46" y="59"/>
                      </a:lnTo>
                      <a:lnTo>
                        <a:pt x="47" y="60"/>
                      </a:lnTo>
                      <a:close/>
                    </a:path>
                  </a:pathLst>
                </a:custGeom>
                <a:solidFill>
                  <a:srgbClr val="2882F0"/>
                </a:solidFill>
                <a:ln w="9360">
                  <a:solidFill>
                    <a:srgbClr val="2882F0"/>
                  </a:solidFill>
                  <a:round/>
                  <a:headEnd/>
                  <a:tailEnd/>
                </a:ln>
              </p:spPr>
              <p:txBody>
                <a:bodyPr wrap="none" anchor="ctr"/>
                <a:lstStyle/>
                <a:p>
                  <a:endParaRPr lang="en-IN" b="1"/>
                </a:p>
              </p:txBody>
            </p:sp>
            <p:sp>
              <p:nvSpPr>
                <p:cNvPr id="12769" name="Freeform 830"/>
                <p:cNvSpPr>
                  <a:spLocks noChangeArrowheads="1"/>
                </p:cNvSpPr>
                <p:nvPr/>
              </p:nvSpPr>
              <p:spPr bwMode="auto">
                <a:xfrm>
                  <a:off x="2087" y="1218"/>
                  <a:ext cx="26" cy="44"/>
                </a:xfrm>
                <a:custGeom>
                  <a:avLst/>
                  <a:gdLst>
                    <a:gd name="T0" fmla="*/ 0 w 30"/>
                    <a:gd name="T1" fmla="*/ 2 h 58"/>
                    <a:gd name="T2" fmla="*/ 0 w 30"/>
                    <a:gd name="T3" fmla="*/ 2 h 58"/>
                    <a:gd name="T4" fmla="*/ 3 w 30"/>
                    <a:gd name="T5" fmla="*/ 2 h 58"/>
                    <a:gd name="T6" fmla="*/ 3 w 30"/>
                    <a:gd name="T7" fmla="*/ 2 h 58"/>
                    <a:gd name="T8" fmla="*/ 3 w 30"/>
                    <a:gd name="T9" fmla="*/ 2 h 58"/>
                    <a:gd name="T10" fmla="*/ 3 w 30"/>
                    <a:gd name="T11" fmla="*/ 0 h 58"/>
                    <a:gd name="T12" fmla="*/ 3 w 30"/>
                    <a:gd name="T13" fmla="*/ 0 h 58"/>
                    <a:gd name="T14" fmla="*/ 2 w 30"/>
                    <a:gd name="T15" fmla="*/ 2 h 58"/>
                    <a:gd name="T16" fmla="*/ 0 w 30"/>
                    <a:gd name="T17" fmla="*/ 2 h 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58"/>
                    <a:gd name="T29" fmla="*/ 30 w 30"/>
                    <a:gd name="T30" fmla="*/ 58 h 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58">
                      <a:moveTo>
                        <a:pt x="0" y="22"/>
                      </a:moveTo>
                      <a:lnTo>
                        <a:pt x="0" y="58"/>
                      </a:lnTo>
                      <a:lnTo>
                        <a:pt x="30" y="58"/>
                      </a:lnTo>
                      <a:lnTo>
                        <a:pt x="30" y="29"/>
                      </a:lnTo>
                      <a:lnTo>
                        <a:pt x="16" y="29"/>
                      </a:lnTo>
                      <a:lnTo>
                        <a:pt x="16" y="0"/>
                      </a:lnTo>
                      <a:lnTo>
                        <a:pt x="15" y="0"/>
                      </a:lnTo>
                      <a:lnTo>
                        <a:pt x="2" y="21"/>
                      </a:lnTo>
                      <a:lnTo>
                        <a:pt x="0" y="22"/>
                      </a:lnTo>
                      <a:close/>
                    </a:path>
                  </a:pathLst>
                </a:custGeom>
                <a:solidFill>
                  <a:srgbClr val="2882F0"/>
                </a:solidFill>
                <a:ln w="9360">
                  <a:solidFill>
                    <a:srgbClr val="2882F0"/>
                  </a:solidFill>
                  <a:round/>
                  <a:headEnd/>
                  <a:tailEnd/>
                </a:ln>
              </p:spPr>
              <p:txBody>
                <a:bodyPr wrap="none" anchor="ctr"/>
                <a:lstStyle/>
                <a:p>
                  <a:endParaRPr lang="en-IN" b="1"/>
                </a:p>
              </p:txBody>
            </p:sp>
            <p:sp>
              <p:nvSpPr>
                <p:cNvPr id="12770" name="Freeform 831"/>
                <p:cNvSpPr>
                  <a:spLocks noChangeArrowheads="1"/>
                </p:cNvSpPr>
                <p:nvPr/>
              </p:nvSpPr>
              <p:spPr bwMode="auto">
                <a:xfrm>
                  <a:off x="2087" y="1245"/>
                  <a:ext cx="17" cy="17"/>
                </a:xfrm>
                <a:custGeom>
                  <a:avLst/>
                  <a:gdLst>
                    <a:gd name="T0" fmla="*/ 0 w 21"/>
                    <a:gd name="T1" fmla="*/ 1 h 25"/>
                    <a:gd name="T2" fmla="*/ 0 w 21"/>
                    <a:gd name="T3" fmla="*/ 1 h 25"/>
                    <a:gd name="T4" fmla="*/ 2 w 21"/>
                    <a:gd name="T5" fmla="*/ 1 h 25"/>
                    <a:gd name="T6" fmla="*/ 2 w 21"/>
                    <a:gd name="T7" fmla="*/ 0 h 25"/>
                    <a:gd name="T8" fmla="*/ 0 w 21"/>
                    <a:gd name="T9" fmla="*/ 1 h 25"/>
                    <a:gd name="T10" fmla="*/ 0 60000 65536"/>
                    <a:gd name="T11" fmla="*/ 0 60000 65536"/>
                    <a:gd name="T12" fmla="*/ 0 60000 65536"/>
                    <a:gd name="T13" fmla="*/ 0 60000 65536"/>
                    <a:gd name="T14" fmla="*/ 0 60000 65536"/>
                    <a:gd name="T15" fmla="*/ 0 w 21"/>
                    <a:gd name="T16" fmla="*/ 0 h 25"/>
                    <a:gd name="T17" fmla="*/ 21 w 21"/>
                    <a:gd name="T18" fmla="*/ 25 h 25"/>
                  </a:gdLst>
                  <a:ahLst/>
                  <a:cxnLst>
                    <a:cxn ang="T10">
                      <a:pos x="T0" y="T1"/>
                    </a:cxn>
                    <a:cxn ang="T11">
                      <a:pos x="T2" y="T3"/>
                    </a:cxn>
                    <a:cxn ang="T12">
                      <a:pos x="T4" y="T5"/>
                    </a:cxn>
                    <a:cxn ang="T13">
                      <a:pos x="T6" y="T7"/>
                    </a:cxn>
                    <a:cxn ang="T14">
                      <a:pos x="T8" y="T9"/>
                    </a:cxn>
                  </a:cxnLst>
                  <a:rect l="T15" t="T16" r="T17" b="T18"/>
                  <a:pathLst>
                    <a:path w="21" h="25">
                      <a:moveTo>
                        <a:pt x="0" y="8"/>
                      </a:moveTo>
                      <a:lnTo>
                        <a:pt x="0" y="25"/>
                      </a:lnTo>
                      <a:lnTo>
                        <a:pt x="21" y="25"/>
                      </a:lnTo>
                      <a:lnTo>
                        <a:pt x="15" y="0"/>
                      </a:lnTo>
                      <a:lnTo>
                        <a:pt x="0" y="8"/>
                      </a:lnTo>
                      <a:close/>
                    </a:path>
                  </a:pathLst>
                </a:custGeom>
                <a:solidFill>
                  <a:srgbClr val="50A5F5"/>
                </a:solidFill>
                <a:ln w="9360">
                  <a:solidFill>
                    <a:srgbClr val="50A5F5"/>
                  </a:solidFill>
                  <a:round/>
                  <a:headEnd/>
                  <a:tailEnd/>
                </a:ln>
              </p:spPr>
              <p:txBody>
                <a:bodyPr wrap="none" anchor="ctr"/>
                <a:lstStyle/>
                <a:p>
                  <a:endParaRPr lang="en-IN" b="1"/>
                </a:p>
              </p:txBody>
            </p:sp>
            <p:sp>
              <p:nvSpPr>
                <p:cNvPr id="12771" name="Freeform 832"/>
                <p:cNvSpPr>
                  <a:spLocks noChangeArrowheads="1"/>
                </p:cNvSpPr>
                <p:nvPr/>
              </p:nvSpPr>
              <p:spPr bwMode="auto">
                <a:xfrm>
                  <a:off x="2367" y="1194"/>
                  <a:ext cx="90" cy="69"/>
                </a:xfrm>
                <a:custGeom>
                  <a:avLst/>
                  <a:gdLst>
                    <a:gd name="T0" fmla="*/ 11 w 94"/>
                    <a:gd name="T1" fmla="*/ 2 h 87"/>
                    <a:gd name="T2" fmla="*/ 11 w 94"/>
                    <a:gd name="T3" fmla="*/ 2 h 87"/>
                    <a:gd name="T4" fmla="*/ 17 w 94"/>
                    <a:gd name="T5" fmla="*/ 2 h 87"/>
                    <a:gd name="T6" fmla="*/ 19 w 94"/>
                    <a:gd name="T7" fmla="*/ 2 h 87"/>
                    <a:gd name="T8" fmla="*/ 23 w 94"/>
                    <a:gd name="T9" fmla="*/ 2 h 87"/>
                    <a:gd name="T10" fmla="*/ 29 w 94"/>
                    <a:gd name="T11" fmla="*/ 2 h 87"/>
                    <a:gd name="T12" fmla="*/ 29 w 94"/>
                    <a:gd name="T13" fmla="*/ 2 h 87"/>
                    <a:gd name="T14" fmla="*/ 33 w 94"/>
                    <a:gd name="T15" fmla="*/ 2 h 87"/>
                    <a:gd name="T16" fmla="*/ 35 w 94"/>
                    <a:gd name="T17" fmla="*/ 0 h 87"/>
                    <a:gd name="T18" fmla="*/ 11 w 94"/>
                    <a:gd name="T19" fmla="*/ 0 h 87"/>
                    <a:gd name="T20" fmla="*/ 11 w 94"/>
                    <a:gd name="T21" fmla="*/ 2 h 87"/>
                    <a:gd name="T22" fmla="*/ 0 w 94"/>
                    <a:gd name="T23" fmla="*/ 2 h 87"/>
                    <a:gd name="T24" fmla="*/ 0 w 94"/>
                    <a:gd name="T25" fmla="*/ 2 h 87"/>
                    <a:gd name="T26" fmla="*/ 11 w 94"/>
                    <a:gd name="T27" fmla="*/ 2 h 87"/>
                    <a:gd name="T28" fmla="*/ 11 w 94"/>
                    <a:gd name="T29" fmla="*/ 2 h 8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4"/>
                    <a:gd name="T46" fmla="*/ 0 h 87"/>
                    <a:gd name="T47" fmla="*/ 94 w 94"/>
                    <a:gd name="T48" fmla="*/ 87 h 8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4" h="87">
                      <a:moveTo>
                        <a:pt x="24" y="86"/>
                      </a:moveTo>
                      <a:lnTo>
                        <a:pt x="29" y="74"/>
                      </a:lnTo>
                      <a:lnTo>
                        <a:pt x="42" y="57"/>
                      </a:lnTo>
                      <a:lnTo>
                        <a:pt x="45" y="53"/>
                      </a:lnTo>
                      <a:lnTo>
                        <a:pt x="59" y="42"/>
                      </a:lnTo>
                      <a:lnTo>
                        <a:pt x="73" y="35"/>
                      </a:lnTo>
                      <a:lnTo>
                        <a:pt x="76" y="28"/>
                      </a:lnTo>
                      <a:lnTo>
                        <a:pt x="89" y="9"/>
                      </a:lnTo>
                      <a:lnTo>
                        <a:pt x="94" y="0"/>
                      </a:lnTo>
                      <a:lnTo>
                        <a:pt x="15" y="0"/>
                      </a:lnTo>
                      <a:lnTo>
                        <a:pt x="15" y="58"/>
                      </a:lnTo>
                      <a:lnTo>
                        <a:pt x="0" y="58"/>
                      </a:lnTo>
                      <a:lnTo>
                        <a:pt x="0" y="87"/>
                      </a:lnTo>
                      <a:lnTo>
                        <a:pt x="25" y="87"/>
                      </a:lnTo>
                      <a:lnTo>
                        <a:pt x="24" y="86"/>
                      </a:lnTo>
                      <a:close/>
                    </a:path>
                  </a:pathLst>
                </a:custGeom>
                <a:solidFill>
                  <a:srgbClr val="50A5F5"/>
                </a:solidFill>
                <a:ln w="9360">
                  <a:solidFill>
                    <a:srgbClr val="50A5F5"/>
                  </a:solidFill>
                  <a:round/>
                  <a:headEnd/>
                  <a:tailEnd/>
                </a:ln>
              </p:spPr>
              <p:txBody>
                <a:bodyPr wrap="none" anchor="ctr"/>
                <a:lstStyle/>
                <a:p>
                  <a:endParaRPr lang="en-IN" b="1"/>
                </a:p>
              </p:txBody>
            </p:sp>
            <p:sp>
              <p:nvSpPr>
                <p:cNvPr id="12772" name="Freeform 833"/>
                <p:cNvSpPr>
                  <a:spLocks noChangeArrowheads="1"/>
                </p:cNvSpPr>
                <p:nvPr/>
              </p:nvSpPr>
              <p:spPr bwMode="auto">
                <a:xfrm>
                  <a:off x="3384" y="1194"/>
                  <a:ext cx="399" cy="69"/>
                </a:xfrm>
                <a:custGeom>
                  <a:avLst/>
                  <a:gdLst>
                    <a:gd name="T0" fmla="*/ 30 w 403"/>
                    <a:gd name="T1" fmla="*/ 2 h 87"/>
                    <a:gd name="T2" fmla="*/ 22 w 403"/>
                    <a:gd name="T3" fmla="*/ 2 h 87"/>
                    <a:gd name="T4" fmla="*/ 18 w 403"/>
                    <a:gd name="T5" fmla="*/ 2 h 87"/>
                    <a:gd name="T6" fmla="*/ 10 w 403"/>
                    <a:gd name="T7" fmla="*/ 2 h 87"/>
                    <a:gd name="T8" fmla="*/ 4 w 403"/>
                    <a:gd name="T9" fmla="*/ 2 h 87"/>
                    <a:gd name="T10" fmla="*/ 0 w 403"/>
                    <a:gd name="T11" fmla="*/ 0 h 87"/>
                    <a:gd name="T12" fmla="*/ 313 w 403"/>
                    <a:gd name="T13" fmla="*/ 0 h 87"/>
                    <a:gd name="T14" fmla="*/ 313 w 403"/>
                    <a:gd name="T15" fmla="*/ 2 h 87"/>
                    <a:gd name="T16" fmla="*/ 323 w 403"/>
                    <a:gd name="T17" fmla="*/ 2 h 87"/>
                    <a:gd name="T18" fmla="*/ 323 w 403"/>
                    <a:gd name="T19" fmla="*/ 2 h 87"/>
                    <a:gd name="T20" fmla="*/ 31 w 403"/>
                    <a:gd name="T21" fmla="*/ 2 h 87"/>
                    <a:gd name="T22" fmla="*/ 30 w 403"/>
                    <a:gd name="T23" fmla="*/ 2 h 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03"/>
                    <a:gd name="T37" fmla="*/ 0 h 87"/>
                    <a:gd name="T38" fmla="*/ 403 w 403"/>
                    <a:gd name="T39" fmla="*/ 87 h 8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03" h="87">
                      <a:moveTo>
                        <a:pt x="30" y="86"/>
                      </a:moveTo>
                      <a:lnTo>
                        <a:pt x="22" y="57"/>
                      </a:lnTo>
                      <a:lnTo>
                        <a:pt x="18" y="46"/>
                      </a:lnTo>
                      <a:lnTo>
                        <a:pt x="10" y="28"/>
                      </a:lnTo>
                      <a:lnTo>
                        <a:pt x="4" y="9"/>
                      </a:lnTo>
                      <a:lnTo>
                        <a:pt x="0" y="0"/>
                      </a:lnTo>
                      <a:lnTo>
                        <a:pt x="389" y="0"/>
                      </a:lnTo>
                      <a:lnTo>
                        <a:pt x="389" y="58"/>
                      </a:lnTo>
                      <a:lnTo>
                        <a:pt x="403" y="58"/>
                      </a:lnTo>
                      <a:lnTo>
                        <a:pt x="403" y="87"/>
                      </a:lnTo>
                      <a:lnTo>
                        <a:pt x="31" y="87"/>
                      </a:lnTo>
                      <a:lnTo>
                        <a:pt x="30" y="86"/>
                      </a:lnTo>
                      <a:close/>
                    </a:path>
                  </a:pathLst>
                </a:custGeom>
                <a:solidFill>
                  <a:srgbClr val="50A5F5"/>
                </a:solidFill>
                <a:ln w="9360">
                  <a:solidFill>
                    <a:srgbClr val="50A5F5"/>
                  </a:solidFill>
                  <a:round/>
                  <a:headEnd/>
                  <a:tailEnd/>
                </a:ln>
              </p:spPr>
              <p:txBody>
                <a:bodyPr wrap="none" anchor="ctr"/>
                <a:lstStyle/>
                <a:p>
                  <a:endParaRPr lang="en-IN" b="1"/>
                </a:p>
              </p:txBody>
            </p:sp>
            <p:sp>
              <p:nvSpPr>
                <p:cNvPr id="12773" name="Freeform 834"/>
                <p:cNvSpPr>
                  <a:spLocks noChangeArrowheads="1"/>
                </p:cNvSpPr>
                <p:nvPr/>
              </p:nvSpPr>
              <p:spPr bwMode="auto">
                <a:xfrm>
                  <a:off x="2087" y="1262"/>
                  <a:ext cx="12" cy="1"/>
                </a:xfrm>
                <a:custGeom>
                  <a:avLst/>
                  <a:gdLst>
                    <a:gd name="T0" fmla="*/ 0 w 16"/>
                    <a:gd name="T1" fmla="*/ 0 h 6"/>
                    <a:gd name="T2" fmla="*/ 0 w 16"/>
                    <a:gd name="T3" fmla="*/ 0 h 6"/>
                    <a:gd name="T4" fmla="*/ 2 w 16"/>
                    <a:gd name="T5" fmla="*/ 0 h 6"/>
                    <a:gd name="T6" fmla="*/ 2 w 16"/>
                    <a:gd name="T7" fmla="*/ 0 h 6"/>
                    <a:gd name="T8" fmla="*/ 0 w 16"/>
                    <a:gd name="T9" fmla="*/ 0 h 6"/>
                    <a:gd name="T10" fmla="*/ 0 60000 65536"/>
                    <a:gd name="T11" fmla="*/ 0 60000 65536"/>
                    <a:gd name="T12" fmla="*/ 0 60000 65536"/>
                    <a:gd name="T13" fmla="*/ 0 60000 65536"/>
                    <a:gd name="T14" fmla="*/ 0 60000 65536"/>
                    <a:gd name="T15" fmla="*/ 0 w 16"/>
                    <a:gd name="T16" fmla="*/ 0 h 6"/>
                    <a:gd name="T17" fmla="*/ 16 w 16"/>
                    <a:gd name="T18" fmla="*/ 6 h 6"/>
                  </a:gdLst>
                  <a:ahLst/>
                  <a:cxnLst>
                    <a:cxn ang="T10">
                      <a:pos x="T0" y="T1"/>
                    </a:cxn>
                    <a:cxn ang="T11">
                      <a:pos x="T2" y="T3"/>
                    </a:cxn>
                    <a:cxn ang="T12">
                      <a:pos x="T4" y="T5"/>
                    </a:cxn>
                    <a:cxn ang="T13">
                      <a:pos x="T6" y="T7"/>
                    </a:cxn>
                    <a:cxn ang="T14">
                      <a:pos x="T8" y="T9"/>
                    </a:cxn>
                  </a:cxnLst>
                  <a:rect l="T15" t="T16" r="T17" b="T18"/>
                  <a:pathLst>
                    <a:path w="16" h="6">
                      <a:moveTo>
                        <a:pt x="0" y="0"/>
                      </a:moveTo>
                      <a:lnTo>
                        <a:pt x="0" y="6"/>
                      </a:lnTo>
                      <a:lnTo>
                        <a:pt x="16" y="6"/>
                      </a:lnTo>
                      <a:lnTo>
                        <a:pt x="15" y="3"/>
                      </a:lnTo>
                      <a:lnTo>
                        <a:pt x="0" y="0"/>
                      </a:lnTo>
                      <a:close/>
                    </a:path>
                  </a:pathLst>
                </a:custGeom>
                <a:solidFill>
                  <a:srgbClr val="78B9FA"/>
                </a:solidFill>
                <a:ln w="9360">
                  <a:solidFill>
                    <a:srgbClr val="78B9FA"/>
                  </a:solidFill>
                  <a:round/>
                  <a:headEnd/>
                  <a:tailEnd/>
                </a:ln>
              </p:spPr>
              <p:txBody>
                <a:bodyPr wrap="none" anchor="ctr"/>
                <a:lstStyle/>
                <a:p>
                  <a:endParaRPr lang="en-IN" b="1"/>
                </a:p>
              </p:txBody>
            </p:sp>
            <p:sp>
              <p:nvSpPr>
                <p:cNvPr id="12774" name="Freeform 835"/>
                <p:cNvSpPr>
                  <a:spLocks noChangeArrowheads="1"/>
                </p:cNvSpPr>
                <p:nvPr/>
              </p:nvSpPr>
              <p:spPr bwMode="auto">
                <a:xfrm>
                  <a:off x="2369" y="1193"/>
                  <a:ext cx="40" cy="68"/>
                </a:xfrm>
                <a:custGeom>
                  <a:avLst/>
                  <a:gdLst>
                    <a:gd name="T0" fmla="*/ 5 w 44"/>
                    <a:gd name="T1" fmla="*/ 2 h 87"/>
                    <a:gd name="T2" fmla="*/ 5 w 44"/>
                    <a:gd name="T3" fmla="*/ 2 h 87"/>
                    <a:gd name="T4" fmla="*/ 5 w 44"/>
                    <a:gd name="T5" fmla="*/ 2 h 87"/>
                    <a:gd name="T6" fmla="*/ 5 w 44"/>
                    <a:gd name="T7" fmla="*/ 2 h 87"/>
                    <a:gd name="T8" fmla="*/ 5 w 44"/>
                    <a:gd name="T9" fmla="*/ 0 h 87"/>
                    <a:gd name="T10" fmla="*/ 5 w 44"/>
                    <a:gd name="T11" fmla="*/ 0 h 87"/>
                    <a:gd name="T12" fmla="*/ 5 w 44"/>
                    <a:gd name="T13" fmla="*/ 2 h 87"/>
                    <a:gd name="T14" fmla="*/ 0 w 44"/>
                    <a:gd name="T15" fmla="*/ 2 h 87"/>
                    <a:gd name="T16" fmla="*/ 0 w 44"/>
                    <a:gd name="T17" fmla="*/ 2 h 87"/>
                    <a:gd name="T18" fmla="*/ 5 w 44"/>
                    <a:gd name="T19" fmla="*/ 2 h 87"/>
                    <a:gd name="T20" fmla="*/ 5 w 44"/>
                    <a:gd name="T21" fmla="*/ 2 h 8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
                    <a:gd name="T34" fmla="*/ 0 h 87"/>
                    <a:gd name="T35" fmla="*/ 44 w 44"/>
                    <a:gd name="T36" fmla="*/ 87 h 8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 h="87">
                      <a:moveTo>
                        <a:pt x="18" y="87"/>
                      </a:moveTo>
                      <a:lnTo>
                        <a:pt x="29" y="59"/>
                      </a:lnTo>
                      <a:lnTo>
                        <a:pt x="30" y="58"/>
                      </a:lnTo>
                      <a:lnTo>
                        <a:pt x="42" y="29"/>
                      </a:lnTo>
                      <a:lnTo>
                        <a:pt x="44" y="0"/>
                      </a:lnTo>
                      <a:lnTo>
                        <a:pt x="15" y="0"/>
                      </a:lnTo>
                      <a:lnTo>
                        <a:pt x="15" y="58"/>
                      </a:lnTo>
                      <a:lnTo>
                        <a:pt x="0" y="58"/>
                      </a:lnTo>
                      <a:lnTo>
                        <a:pt x="0" y="87"/>
                      </a:lnTo>
                      <a:lnTo>
                        <a:pt x="20" y="87"/>
                      </a:lnTo>
                      <a:lnTo>
                        <a:pt x="18" y="87"/>
                      </a:lnTo>
                      <a:close/>
                    </a:path>
                  </a:pathLst>
                </a:custGeom>
                <a:solidFill>
                  <a:srgbClr val="78B9FA"/>
                </a:solidFill>
                <a:ln w="9360">
                  <a:solidFill>
                    <a:srgbClr val="78B9FA"/>
                  </a:solidFill>
                  <a:round/>
                  <a:headEnd/>
                  <a:tailEnd/>
                </a:ln>
              </p:spPr>
              <p:txBody>
                <a:bodyPr wrap="none" anchor="ctr"/>
                <a:lstStyle/>
                <a:p>
                  <a:endParaRPr lang="en-IN" b="1"/>
                </a:p>
              </p:txBody>
            </p:sp>
            <p:sp>
              <p:nvSpPr>
                <p:cNvPr id="12775" name="Freeform 836"/>
                <p:cNvSpPr>
                  <a:spLocks noChangeArrowheads="1"/>
                </p:cNvSpPr>
                <p:nvPr/>
              </p:nvSpPr>
              <p:spPr bwMode="auto">
                <a:xfrm>
                  <a:off x="3426" y="1194"/>
                  <a:ext cx="355" cy="69"/>
                </a:xfrm>
                <a:custGeom>
                  <a:avLst/>
                  <a:gdLst>
                    <a:gd name="T0" fmla="*/ 34 w 359"/>
                    <a:gd name="T1" fmla="*/ 2 h 87"/>
                    <a:gd name="T2" fmla="*/ 34 w 359"/>
                    <a:gd name="T3" fmla="*/ 2 h 87"/>
                    <a:gd name="T4" fmla="*/ 27 w 359"/>
                    <a:gd name="T5" fmla="*/ 2 h 87"/>
                    <a:gd name="T6" fmla="*/ 18 w 359"/>
                    <a:gd name="T7" fmla="*/ 2 h 87"/>
                    <a:gd name="T8" fmla="*/ 14 w 359"/>
                    <a:gd name="T9" fmla="*/ 2 h 87"/>
                    <a:gd name="T10" fmla="*/ 4 w 359"/>
                    <a:gd name="T11" fmla="*/ 2 h 87"/>
                    <a:gd name="T12" fmla="*/ 0 w 359"/>
                    <a:gd name="T13" fmla="*/ 0 h 87"/>
                    <a:gd name="T14" fmla="*/ 270 w 359"/>
                    <a:gd name="T15" fmla="*/ 0 h 87"/>
                    <a:gd name="T16" fmla="*/ 270 w 359"/>
                    <a:gd name="T17" fmla="*/ 2 h 87"/>
                    <a:gd name="T18" fmla="*/ 281 w 359"/>
                    <a:gd name="T19" fmla="*/ 2 h 87"/>
                    <a:gd name="T20" fmla="*/ 281 w 359"/>
                    <a:gd name="T21" fmla="*/ 2 h 87"/>
                    <a:gd name="T22" fmla="*/ 34 w 359"/>
                    <a:gd name="T23" fmla="*/ 2 h 87"/>
                    <a:gd name="T24" fmla="*/ 34 w 359"/>
                    <a:gd name="T25" fmla="*/ 2 h 8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9"/>
                    <a:gd name="T40" fmla="*/ 0 h 87"/>
                    <a:gd name="T41" fmla="*/ 359 w 359"/>
                    <a:gd name="T42" fmla="*/ 87 h 8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9" h="87">
                      <a:moveTo>
                        <a:pt x="34" y="86"/>
                      </a:moveTo>
                      <a:lnTo>
                        <a:pt x="34" y="84"/>
                      </a:lnTo>
                      <a:lnTo>
                        <a:pt x="27" y="58"/>
                      </a:lnTo>
                      <a:lnTo>
                        <a:pt x="18" y="41"/>
                      </a:lnTo>
                      <a:lnTo>
                        <a:pt x="14" y="29"/>
                      </a:lnTo>
                      <a:lnTo>
                        <a:pt x="4" y="10"/>
                      </a:lnTo>
                      <a:lnTo>
                        <a:pt x="0" y="0"/>
                      </a:lnTo>
                      <a:lnTo>
                        <a:pt x="345" y="0"/>
                      </a:lnTo>
                      <a:lnTo>
                        <a:pt x="345" y="58"/>
                      </a:lnTo>
                      <a:lnTo>
                        <a:pt x="359" y="58"/>
                      </a:lnTo>
                      <a:lnTo>
                        <a:pt x="359" y="87"/>
                      </a:lnTo>
                      <a:lnTo>
                        <a:pt x="34" y="87"/>
                      </a:lnTo>
                      <a:lnTo>
                        <a:pt x="34" y="86"/>
                      </a:lnTo>
                      <a:close/>
                    </a:path>
                  </a:pathLst>
                </a:custGeom>
                <a:solidFill>
                  <a:srgbClr val="78B9FA"/>
                </a:solidFill>
                <a:ln w="9360">
                  <a:solidFill>
                    <a:srgbClr val="78B9FA"/>
                  </a:solidFill>
                  <a:round/>
                  <a:headEnd/>
                  <a:tailEnd/>
                </a:ln>
              </p:spPr>
              <p:txBody>
                <a:bodyPr wrap="none" anchor="ctr"/>
                <a:lstStyle/>
                <a:p>
                  <a:endParaRPr lang="en-IN" b="1"/>
                </a:p>
              </p:txBody>
            </p:sp>
            <p:sp>
              <p:nvSpPr>
                <p:cNvPr id="12776" name="Freeform 837"/>
                <p:cNvSpPr>
                  <a:spLocks noChangeArrowheads="1"/>
                </p:cNvSpPr>
                <p:nvPr/>
              </p:nvSpPr>
              <p:spPr bwMode="auto">
                <a:xfrm>
                  <a:off x="2413" y="1194"/>
                  <a:ext cx="32" cy="7"/>
                </a:xfrm>
                <a:custGeom>
                  <a:avLst/>
                  <a:gdLst>
                    <a:gd name="T0" fmla="*/ 4 w 36"/>
                    <a:gd name="T1" fmla="*/ 1 h 13"/>
                    <a:gd name="T2" fmla="*/ 4 w 36"/>
                    <a:gd name="T3" fmla="*/ 1 h 13"/>
                    <a:gd name="T4" fmla="*/ 4 w 36"/>
                    <a:gd name="T5" fmla="*/ 0 h 13"/>
                    <a:gd name="T6" fmla="*/ 0 w 36"/>
                    <a:gd name="T7" fmla="*/ 0 h 13"/>
                    <a:gd name="T8" fmla="*/ 4 w 36"/>
                    <a:gd name="T9" fmla="*/ 1 h 13"/>
                    <a:gd name="T10" fmla="*/ 4 w 36"/>
                    <a:gd name="T11" fmla="*/ 1 h 13"/>
                    <a:gd name="T12" fmla="*/ 0 60000 65536"/>
                    <a:gd name="T13" fmla="*/ 0 60000 65536"/>
                    <a:gd name="T14" fmla="*/ 0 60000 65536"/>
                    <a:gd name="T15" fmla="*/ 0 60000 65536"/>
                    <a:gd name="T16" fmla="*/ 0 60000 65536"/>
                    <a:gd name="T17" fmla="*/ 0 60000 65536"/>
                    <a:gd name="T18" fmla="*/ 0 w 36"/>
                    <a:gd name="T19" fmla="*/ 0 h 13"/>
                    <a:gd name="T20" fmla="*/ 36 w 36"/>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36" h="13">
                      <a:moveTo>
                        <a:pt x="13" y="10"/>
                      </a:moveTo>
                      <a:lnTo>
                        <a:pt x="27" y="13"/>
                      </a:lnTo>
                      <a:lnTo>
                        <a:pt x="36" y="0"/>
                      </a:lnTo>
                      <a:lnTo>
                        <a:pt x="0" y="0"/>
                      </a:lnTo>
                      <a:lnTo>
                        <a:pt x="12" y="10"/>
                      </a:lnTo>
                      <a:lnTo>
                        <a:pt x="13" y="10"/>
                      </a:lnTo>
                      <a:close/>
                    </a:path>
                  </a:pathLst>
                </a:custGeom>
                <a:solidFill>
                  <a:srgbClr val="78B9FA"/>
                </a:solidFill>
                <a:ln w="9360">
                  <a:solidFill>
                    <a:srgbClr val="78B9FA"/>
                  </a:solidFill>
                  <a:round/>
                  <a:headEnd/>
                  <a:tailEnd/>
                </a:ln>
              </p:spPr>
              <p:txBody>
                <a:bodyPr wrap="none" anchor="ctr"/>
                <a:lstStyle/>
                <a:p>
                  <a:endParaRPr lang="en-IN" b="1"/>
                </a:p>
              </p:txBody>
            </p:sp>
            <p:sp>
              <p:nvSpPr>
                <p:cNvPr id="12777" name="Freeform 838"/>
                <p:cNvSpPr>
                  <a:spLocks noChangeArrowheads="1"/>
                </p:cNvSpPr>
                <p:nvPr/>
              </p:nvSpPr>
              <p:spPr bwMode="auto">
                <a:xfrm>
                  <a:off x="2369" y="1194"/>
                  <a:ext cx="32" cy="69"/>
                </a:xfrm>
                <a:custGeom>
                  <a:avLst/>
                  <a:gdLst>
                    <a:gd name="T0" fmla="*/ 4 w 36"/>
                    <a:gd name="T1" fmla="*/ 2 h 87"/>
                    <a:gd name="T2" fmla="*/ 4 w 36"/>
                    <a:gd name="T3" fmla="*/ 2 h 87"/>
                    <a:gd name="T4" fmla="*/ 4 w 36"/>
                    <a:gd name="T5" fmla="*/ 2 h 87"/>
                    <a:gd name="T6" fmla="*/ 4 w 36"/>
                    <a:gd name="T7" fmla="*/ 2 h 87"/>
                    <a:gd name="T8" fmla="*/ 4 w 36"/>
                    <a:gd name="T9" fmla="*/ 0 h 87"/>
                    <a:gd name="T10" fmla="*/ 4 w 36"/>
                    <a:gd name="T11" fmla="*/ 0 h 87"/>
                    <a:gd name="T12" fmla="*/ 4 w 36"/>
                    <a:gd name="T13" fmla="*/ 2 h 87"/>
                    <a:gd name="T14" fmla="*/ 0 w 36"/>
                    <a:gd name="T15" fmla="*/ 2 h 87"/>
                    <a:gd name="T16" fmla="*/ 0 w 36"/>
                    <a:gd name="T17" fmla="*/ 2 h 87"/>
                    <a:gd name="T18" fmla="*/ 4 w 36"/>
                    <a:gd name="T19" fmla="*/ 2 h 87"/>
                    <a:gd name="T20" fmla="*/ 4 w 36"/>
                    <a:gd name="T21" fmla="*/ 2 h 8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
                    <a:gd name="T34" fmla="*/ 0 h 87"/>
                    <a:gd name="T35" fmla="*/ 36 w 36"/>
                    <a:gd name="T36" fmla="*/ 87 h 8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 h="87">
                      <a:moveTo>
                        <a:pt x="12" y="86"/>
                      </a:moveTo>
                      <a:lnTo>
                        <a:pt x="15" y="84"/>
                      </a:lnTo>
                      <a:lnTo>
                        <a:pt x="29" y="45"/>
                      </a:lnTo>
                      <a:lnTo>
                        <a:pt x="36" y="29"/>
                      </a:lnTo>
                      <a:lnTo>
                        <a:pt x="36" y="0"/>
                      </a:lnTo>
                      <a:lnTo>
                        <a:pt x="15" y="0"/>
                      </a:lnTo>
                      <a:lnTo>
                        <a:pt x="15" y="58"/>
                      </a:lnTo>
                      <a:lnTo>
                        <a:pt x="0" y="58"/>
                      </a:lnTo>
                      <a:lnTo>
                        <a:pt x="0" y="87"/>
                      </a:lnTo>
                      <a:lnTo>
                        <a:pt x="14" y="87"/>
                      </a:lnTo>
                      <a:lnTo>
                        <a:pt x="12" y="86"/>
                      </a:lnTo>
                      <a:close/>
                    </a:path>
                  </a:pathLst>
                </a:custGeom>
                <a:solidFill>
                  <a:srgbClr val="96D2FA"/>
                </a:solidFill>
                <a:ln w="9360">
                  <a:solidFill>
                    <a:srgbClr val="96D2FA"/>
                  </a:solidFill>
                  <a:round/>
                  <a:headEnd/>
                  <a:tailEnd/>
                </a:ln>
              </p:spPr>
              <p:txBody>
                <a:bodyPr wrap="none" anchor="ctr"/>
                <a:lstStyle/>
                <a:p>
                  <a:endParaRPr lang="en-IN" b="1"/>
                </a:p>
              </p:txBody>
            </p:sp>
            <p:sp>
              <p:nvSpPr>
                <p:cNvPr id="12778" name="Freeform 839"/>
                <p:cNvSpPr>
                  <a:spLocks noChangeArrowheads="1"/>
                </p:cNvSpPr>
                <p:nvPr/>
              </p:nvSpPr>
              <p:spPr bwMode="auto">
                <a:xfrm>
                  <a:off x="3491" y="1194"/>
                  <a:ext cx="291" cy="69"/>
                </a:xfrm>
                <a:custGeom>
                  <a:avLst/>
                  <a:gdLst>
                    <a:gd name="T0" fmla="*/ 36 w 295"/>
                    <a:gd name="T1" fmla="*/ 2 h 87"/>
                    <a:gd name="T2" fmla="*/ 36 w 295"/>
                    <a:gd name="T3" fmla="*/ 2 h 87"/>
                    <a:gd name="T4" fmla="*/ 36 w 295"/>
                    <a:gd name="T5" fmla="*/ 2 h 87"/>
                    <a:gd name="T6" fmla="*/ 29 w 295"/>
                    <a:gd name="T7" fmla="*/ 2 h 87"/>
                    <a:gd name="T8" fmla="*/ 14 w 295"/>
                    <a:gd name="T9" fmla="*/ 2 h 87"/>
                    <a:gd name="T10" fmla="*/ 12 w 295"/>
                    <a:gd name="T11" fmla="*/ 2 h 87"/>
                    <a:gd name="T12" fmla="*/ 0 w 295"/>
                    <a:gd name="T13" fmla="*/ 0 h 87"/>
                    <a:gd name="T14" fmla="*/ 208 w 295"/>
                    <a:gd name="T15" fmla="*/ 0 h 87"/>
                    <a:gd name="T16" fmla="*/ 208 w 295"/>
                    <a:gd name="T17" fmla="*/ 2 h 87"/>
                    <a:gd name="T18" fmla="*/ 219 w 295"/>
                    <a:gd name="T19" fmla="*/ 2 h 87"/>
                    <a:gd name="T20" fmla="*/ 219 w 295"/>
                    <a:gd name="T21" fmla="*/ 2 h 87"/>
                    <a:gd name="T22" fmla="*/ 36 w 295"/>
                    <a:gd name="T23" fmla="*/ 2 h 87"/>
                    <a:gd name="T24" fmla="*/ 36 w 295"/>
                    <a:gd name="T25" fmla="*/ 2 h 8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5"/>
                    <a:gd name="T40" fmla="*/ 0 h 87"/>
                    <a:gd name="T41" fmla="*/ 295 w 295"/>
                    <a:gd name="T42" fmla="*/ 87 h 8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5" h="87">
                      <a:moveTo>
                        <a:pt x="49" y="86"/>
                      </a:moveTo>
                      <a:lnTo>
                        <a:pt x="43" y="67"/>
                      </a:lnTo>
                      <a:lnTo>
                        <a:pt x="38" y="58"/>
                      </a:lnTo>
                      <a:lnTo>
                        <a:pt x="29" y="45"/>
                      </a:lnTo>
                      <a:lnTo>
                        <a:pt x="14" y="36"/>
                      </a:lnTo>
                      <a:lnTo>
                        <a:pt x="12" y="29"/>
                      </a:lnTo>
                      <a:lnTo>
                        <a:pt x="0" y="0"/>
                      </a:lnTo>
                      <a:lnTo>
                        <a:pt x="281" y="0"/>
                      </a:lnTo>
                      <a:lnTo>
                        <a:pt x="281" y="58"/>
                      </a:lnTo>
                      <a:lnTo>
                        <a:pt x="295" y="58"/>
                      </a:lnTo>
                      <a:lnTo>
                        <a:pt x="295" y="87"/>
                      </a:lnTo>
                      <a:lnTo>
                        <a:pt x="50" y="87"/>
                      </a:lnTo>
                      <a:lnTo>
                        <a:pt x="49" y="86"/>
                      </a:lnTo>
                      <a:close/>
                    </a:path>
                  </a:pathLst>
                </a:custGeom>
                <a:solidFill>
                  <a:srgbClr val="96D2FA"/>
                </a:solidFill>
                <a:ln w="9360">
                  <a:solidFill>
                    <a:srgbClr val="96D2FA"/>
                  </a:solidFill>
                  <a:round/>
                  <a:headEnd/>
                  <a:tailEnd/>
                </a:ln>
              </p:spPr>
              <p:txBody>
                <a:bodyPr wrap="none" anchor="ctr"/>
                <a:lstStyle/>
                <a:p>
                  <a:endParaRPr lang="en-IN" b="1"/>
                </a:p>
              </p:txBody>
            </p:sp>
            <p:sp>
              <p:nvSpPr>
                <p:cNvPr id="12779" name="Freeform 840"/>
                <p:cNvSpPr>
                  <a:spLocks noChangeArrowheads="1"/>
                </p:cNvSpPr>
                <p:nvPr/>
              </p:nvSpPr>
              <p:spPr bwMode="auto">
                <a:xfrm>
                  <a:off x="2367" y="1193"/>
                  <a:ext cx="26" cy="68"/>
                </a:xfrm>
                <a:custGeom>
                  <a:avLst/>
                  <a:gdLst>
                    <a:gd name="T0" fmla="*/ 3 w 30"/>
                    <a:gd name="T1" fmla="*/ 2 h 87"/>
                    <a:gd name="T2" fmla="*/ 3 w 30"/>
                    <a:gd name="T3" fmla="*/ 2 h 87"/>
                    <a:gd name="T4" fmla="*/ 3 w 30"/>
                    <a:gd name="T5" fmla="*/ 2 h 87"/>
                    <a:gd name="T6" fmla="*/ 3 w 30"/>
                    <a:gd name="T7" fmla="*/ 2 h 87"/>
                    <a:gd name="T8" fmla="*/ 3 w 30"/>
                    <a:gd name="T9" fmla="*/ 2 h 87"/>
                    <a:gd name="T10" fmla="*/ 3 w 30"/>
                    <a:gd name="T11" fmla="*/ 0 h 87"/>
                    <a:gd name="T12" fmla="*/ 3 w 30"/>
                    <a:gd name="T13" fmla="*/ 0 h 87"/>
                    <a:gd name="T14" fmla="*/ 3 w 30"/>
                    <a:gd name="T15" fmla="*/ 2 h 87"/>
                    <a:gd name="T16" fmla="*/ 0 w 30"/>
                    <a:gd name="T17" fmla="*/ 2 h 87"/>
                    <a:gd name="T18" fmla="*/ 0 w 30"/>
                    <a:gd name="T19" fmla="*/ 2 h 87"/>
                    <a:gd name="T20" fmla="*/ 3 w 30"/>
                    <a:gd name="T21" fmla="*/ 2 h 8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0"/>
                    <a:gd name="T34" fmla="*/ 0 h 87"/>
                    <a:gd name="T35" fmla="*/ 30 w 30"/>
                    <a:gd name="T36" fmla="*/ 87 h 8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0" h="87">
                      <a:moveTo>
                        <a:pt x="6" y="87"/>
                      </a:moveTo>
                      <a:lnTo>
                        <a:pt x="15" y="70"/>
                      </a:lnTo>
                      <a:lnTo>
                        <a:pt x="18" y="58"/>
                      </a:lnTo>
                      <a:lnTo>
                        <a:pt x="29" y="31"/>
                      </a:lnTo>
                      <a:lnTo>
                        <a:pt x="30" y="29"/>
                      </a:lnTo>
                      <a:lnTo>
                        <a:pt x="30" y="0"/>
                      </a:lnTo>
                      <a:lnTo>
                        <a:pt x="15" y="0"/>
                      </a:lnTo>
                      <a:lnTo>
                        <a:pt x="15" y="58"/>
                      </a:lnTo>
                      <a:lnTo>
                        <a:pt x="0" y="58"/>
                      </a:lnTo>
                      <a:lnTo>
                        <a:pt x="0" y="87"/>
                      </a:lnTo>
                      <a:lnTo>
                        <a:pt x="6" y="87"/>
                      </a:lnTo>
                      <a:close/>
                    </a:path>
                  </a:pathLst>
                </a:custGeom>
                <a:solidFill>
                  <a:srgbClr val="B4F0FA"/>
                </a:solidFill>
                <a:ln w="9360">
                  <a:solidFill>
                    <a:srgbClr val="B4F0FA"/>
                  </a:solidFill>
                  <a:round/>
                  <a:headEnd/>
                  <a:tailEnd/>
                </a:ln>
              </p:spPr>
              <p:txBody>
                <a:bodyPr wrap="none" anchor="ctr"/>
                <a:lstStyle/>
                <a:p>
                  <a:endParaRPr lang="en-IN" b="1"/>
                </a:p>
              </p:txBody>
            </p:sp>
            <p:sp>
              <p:nvSpPr>
                <p:cNvPr id="12780" name="Freeform 841"/>
                <p:cNvSpPr>
                  <a:spLocks noChangeArrowheads="1"/>
                </p:cNvSpPr>
                <p:nvPr/>
              </p:nvSpPr>
              <p:spPr bwMode="auto">
                <a:xfrm>
                  <a:off x="3601" y="1193"/>
                  <a:ext cx="180" cy="68"/>
                </a:xfrm>
                <a:custGeom>
                  <a:avLst/>
                  <a:gdLst>
                    <a:gd name="T0" fmla="*/ 10 w 184"/>
                    <a:gd name="T1" fmla="*/ 2 h 87"/>
                    <a:gd name="T2" fmla="*/ 9 w 184"/>
                    <a:gd name="T3" fmla="*/ 2 h 87"/>
                    <a:gd name="T4" fmla="*/ 6 w 184"/>
                    <a:gd name="T5" fmla="*/ 2 h 87"/>
                    <a:gd name="T6" fmla="*/ 0 w 184"/>
                    <a:gd name="T7" fmla="*/ 2 h 87"/>
                    <a:gd name="T8" fmla="*/ 8 w 184"/>
                    <a:gd name="T9" fmla="*/ 0 h 87"/>
                    <a:gd name="T10" fmla="*/ 105 w 184"/>
                    <a:gd name="T11" fmla="*/ 0 h 87"/>
                    <a:gd name="T12" fmla="*/ 105 w 184"/>
                    <a:gd name="T13" fmla="*/ 2 h 87"/>
                    <a:gd name="T14" fmla="*/ 112 w 184"/>
                    <a:gd name="T15" fmla="*/ 2 h 87"/>
                    <a:gd name="T16" fmla="*/ 112 w 184"/>
                    <a:gd name="T17" fmla="*/ 2 h 87"/>
                    <a:gd name="T18" fmla="*/ 10 w 184"/>
                    <a:gd name="T19" fmla="*/ 2 h 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4"/>
                    <a:gd name="T31" fmla="*/ 0 h 87"/>
                    <a:gd name="T32" fmla="*/ 184 w 184"/>
                    <a:gd name="T33" fmla="*/ 87 h 8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4" h="87">
                      <a:moveTo>
                        <a:pt x="10" y="87"/>
                      </a:moveTo>
                      <a:lnTo>
                        <a:pt x="9" y="58"/>
                      </a:lnTo>
                      <a:lnTo>
                        <a:pt x="6" y="50"/>
                      </a:lnTo>
                      <a:lnTo>
                        <a:pt x="0" y="29"/>
                      </a:lnTo>
                      <a:lnTo>
                        <a:pt x="8" y="0"/>
                      </a:lnTo>
                      <a:lnTo>
                        <a:pt x="170" y="0"/>
                      </a:lnTo>
                      <a:lnTo>
                        <a:pt x="170" y="58"/>
                      </a:lnTo>
                      <a:lnTo>
                        <a:pt x="184" y="58"/>
                      </a:lnTo>
                      <a:lnTo>
                        <a:pt x="184" y="87"/>
                      </a:lnTo>
                      <a:lnTo>
                        <a:pt x="10" y="87"/>
                      </a:lnTo>
                      <a:close/>
                    </a:path>
                  </a:pathLst>
                </a:custGeom>
                <a:solidFill>
                  <a:srgbClr val="B4F0FA"/>
                </a:solidFill>
                <a:ln w="9360">
                  <a:solidFill>
                    <a:srgbClr val="B4F0FA"/>
                  </a:solidFill>
                  <a:round/>
                  <a:headEnd/>
                  <a:tailEnd/>
                </a:ln>
              </p:spPr>
              <p:txBody>
                <a:bodyPr wrap="none" anchor="ctr"/>
                <a:lstStyle/>
                <a:p>
                  <a:endParaRPr lang="en-IN" b="1"/>
                </a:p>
              </p:txBody>
            </p:sp>
            <p:sp>
              <p:nvSpPr>
                <p:cNvPr id="12781" name="Freeform 842"/>
                <p:cNvSpPr>
                  <a:spLocks noChangeArrowheads="1"/>
                </p:cNvSpPr>
                <p:nvPr/>
              </p:nvSpPr>
              <p:spPr bwMode="auto">
                <a:xfrm>
                  <a:off x="2369" y="1200"/>
                  <a:ext cx="22" cy="62"/>
                </a:xfrm>
                <a:custGeom>
                  <a:avLst/>
                  <a:gdLst>
                    <a:gd name="T0" fmla="*/ 2 w 26"/>
                    <a:gd name="T1" fmla="*/ 2 h 79"/>
                    <a:gd name="T2" fmla="*/ 3 w 26"/>
                    <a:gd name="T3" fmla="*/ 2 h 79"/>
                    <a:gd name="T4" fmla="*/ 3 w 26"/>
                    <a:gd name="T5" fmla="*/ 2 h 79"/>
                    <a:gd name="T6" fmla="*/ 3 w 26"/>
                    <a:gd name="T7" fmla="*/ 0 h 79"/>
                    <a:gd name="T8" fmla="*/ 3 w 26"/>
                    <a:gd name="T9" fmla="*/ 2 h 79"/>
                    <a:gd name="T10" fmla="*/ 0 w 26"/>
                    <a:gd name="T11" fmla="*/ 2 h 79"/>
                    <a:gd name="T12" fmla="*/ 0 w 26"/>
                    <a:gd name="T13" fmla="*/ 2 h 79"/>
                    <a:gd name="T14" fmla="*/ 3 w 26"/>
                    <a:gd name="T15" fmla="*/ 2 h 79"/>
                    <a:gd name="T16" fmla="*/ 2 w 26"/>
                    <a:gd name="T17" fmla="*/ 2 h 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79"/>
                    <a:gd name="T29" fmla="*/ 26 w 26"/>
                    <a:gd name="T30" fmla="*/ 79 h 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79">
                      <a:moveTo>
                        <a:pt x="2" y="79"/>
                      </a:moveTo>
                      <a:lnTo>
                        <a:pt x="15" y="54"/>
                      </a:lnTo>
                      <a:lnTo>
                        <a:pt x="26" y="21"/>
                      </a:lnTo>
                      <a:lnTo>
                        <a:pt x="15" y="0"/>
                      </a:lnTo>
                      <a:lnTo>
                        <a:pt x="15" y="50"/>
                      </a:lnTo>
                      <a:lnTo>
                        <a:pt x="0" y="50"/>
                      </a:lnTo>
                      <a:lnTo>
                        <a:pt x="0" y="79"/>
                      </a:lnTo>
                      <a:lnTo>
                        <a:pt x="3" y="79"/>
                      </a:lnTo>
                      <a:lnTo>
                        <a:pt x="2" y="79"/>
                      </a:lnTo>
                      <a:close/>
                    </a:path>
                  </a:pathLst>
                </a:custGeom>
                <a:solidFill>
                  <a:srgbClr val="E1FFFF"/>
                </a:solidFill>
                <a:ln w="9360">
                  <a:solidFill>
                    <a:srgbClr val="E1FFFF"/>
                  </a:solidFill>
                  <a:round/>
                  <a:headEnd/>
                  <a:tailEnd/>
                </a:ln>
              </p:spPr>
              <p:txBody>
                <a:bodyPr wrap="none" anchor="ctr"/>
                <a:lstStyle/>
                <a:p>
                  <a:endParaRPr lang="en-IN" b="1"/>
                </a:p>
              </p:txBody>
            </p:sp>
            <p:sp>
              <p:nvSpPr>
                <p:cNvPr id="12782" name="Freeform 843"/>
                <p:cNvSpPr>
                  <a:spLocks noChangeArrowheads="1"/>
                </p:cNvSpPr>
                <p:nvPr/>
              </p:nvSpPr>
              <p:spPr bwMode="auto">
                <a:xfrm>
                  <a:off x="3646" y="1193"/>
                  <a:ext cx="135" cy="68"/>
                </a:xfrm>
                <a:custGeom>
                  <a:avLst/>
                  <a:gdLst>
                    <a:gd name="T0" fmla="*/ 0 w 139"/>
                    <a:gd name="T1" fmla="*/ 2 h 87"/>
                    <a:gd name="T2" fmla="*/ 5 w 139"/>
                    <a:gd name="T3" fmla="*/ 2 h 87"/>
                    <a:gd name="T4" fmla="*/ 6 w 139"/>
                    <a:gd name="T5" fmla="*/ 2 h 87"/>
                    <a:gd name="T6" fmla="*/ 10 w 139"/>
                    <a:gd name="T7" fmla="*/ 2 h 87"/>
                    <a:gd name="T8" fmla="*/ 6 w 139"/>
                    <a:gd name="T9" fmla="*/ 0 h 87"/>
                    <a:gd name="T10" fmla="*/ 66 w 139"/>
                    <a:gd name="T11" fmla="*/ 0 h 87"/>
                    <a:gd name="T12" fmla="*/ 66 w 139"/>
                    <a:gd name="T13" fmla="*/ 2 h 87"/>
                    <a:gd name="T14" fmla="*/ 73 w 139"/>
                    <a:gd name="T15" fmla="*/ 2 h 87"/>
                    <a:gd name="T16" fmla="*/ 73 w 139"/>
                    <a:gd name="T17" fmla="*/ 2 h 87"/>
                    <a:gd name="T18" fmla="*/ 0 w 139"/>
                    <a:gd name="T19" fmla="*/ 2 h 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9"/>
                    <a:gd name="T31" fmla="*/ 0 h 87"/>
                    <a:gd name="T32" fmla="*/ 139 w 139"/>
                    <a:gd name="T33" fmla="*/ 87 h 8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9" h="87">
                      <a:moveTo>
                        <a:pt x="0" y="87"/>
                      </a:moveTo>
                      <a:lnTo>
                        <a:pt x="5" y="58"/>
                      </a:lnTo>
                      <a:lnTo>
                        <a:pt x="6" y="56"/>
                      </a:lnTo>
                      <a:lnTo>
                        <a:pt x="10" y="29"/>
                      </a:lnTo>
                      <a:lnTo>
                        <a:pt x="6" y="0"/>
                      </a:lnTo>
                      <a:lnTo>
                        <a:pt x="125" y="0"/>
                      </a:lnTo>
                      <a:lnTo>
                        <a:pt x="125" y="58"/>
                      </a:lnTo>
                      <a:lnTo>
                        <a:pt x="139" y="58"/>
                      </a:lnTo>
                      <a:lnTo>
                        <a:pt x="139" y="87"/>
                      </a:lnTo>
                      <a:lnTo>
                        <a:pt x="0" y="87"/>
                      </a:lnTo>
                      <a:close/>
                    </a:path>
                  </a:pathLst>
                </a:custGeom>
                <a:solidFill>
                  <a:srgbClr val="E1FFFF"/>
                </a:solidFill>
                <a:ln w="9360">
                  <a:solidFill>
                    <a:srgbClr val="E1FFFF"/>
                  </a:solidFill>
                  <a:round/>
                  <a:headEnd/>
                  <a:tailEnd/>
                </a:ln>
              </p:spPr>
              <p:txBody>
                <a:bodyPr wrap="none" anchor="ctr"/>
                <a:lstStyle/>
                <a:p>
                  <a:endParaRPr lang="en-IN" b="1"/>
                </a:p>
              </p:txBody>
            </p:sp>
            <p:sp>
              <p:nvSpPr>
                <p:cNvPr id="12783" name="Freeform 844"/>
                <p:cNvSpPr>
                  <a:spLocks noChangeArrowheads="1"/>
                </p:cNvSpPr>
                <p:nvPr/>
              </p:nvSpPr>
              <p:spPr bwMode="auto">
                <a:xfrm>
                  <a:off x="2367" y="1242"/>
                  <a:ext cx="7" cy="17"/>
                </a:xfrm>
                <a:custGeom>
                  <a:avLst/>
                  <a:gdLst>
                    <a:gd name="T0" fmla="*/ 0 w 11"/>
                    <a:gd name="T1" fmla="*/ 1 h 25"/>
                    <a:gd name="T2" fmla="*/ 0 w 11"/>
                    <a:gd name="T3" fmla="*/ 0 h 25"/>
                    <a:gd name="T4" fmla="*/ 1 w 11"/>
                    <a:gd name="T5" fmla="*/ 0 h 25"/>
                    <a:gd name="T6" fmla="*/ 0 w 11"/>
                    <a:gd name="T7" fmla="*/ 1 h 25"/>
                    <a:gd name="T8" fmla="*/ 0 60000 65536"/>
                    <a:gd name="T9" fmla="*/ 0 60000 65536"/>
                    <a:gd name="T10" fmla="*/ 0 60000 65536"/>
                    <a:gd name="T11" fmla="*/ 0 60000 65536"/>
                    <a:gd name="T12" fmla="*/ 0 w 11"/>
                    <a:gd name="T13" fmla="*/ 0 h 25"/>
                    <a:gd name="T14" fmla="*/ 11 w 11"/>
                    <a:gd name="T15" fmla="*/ 25 h 25"/>
                  </a:gdLst>
                  <a:ahLst/>
                  <a:cxnLst>
                    <a:cxn ang="T8">
                      <a:pos x="T0" y="T1"/>
                    </a:cxn>
                    <a:cxn ang="T9">
                      <a:pos x="T2" y="T3"/>
                    </a:cxn>
                    <a:cxn ang="T10">
                      <a:pos x="T4" y="T5"/>
                    </a:cxn>
                    <a:cxn ang="T11">
                      <a:pos x="T6" y="T7"/>
                    </a:cxn>
                  </a:cxnLst>
                  <a:rect l="T12" t="T13" r="T14" b="T15"/>
                  <a:pathLst>
                    <a:path w="11" h="25">
                      <a:moveTo>
                        <a:pt x="0" y="25"/>
                      </a:moveTo>
                      <a:lnTo>
                        <a:pt x="0" y="0"/>
                      </a:lnTo>
                      <a:lnTo>
                        <a:pt x="11" y="0"/>
                      </a:lnTo>
                      <a:lnTo>
                        <a:pt x="0" y="25"/>
                      </a:lnTo>
                      <a:close/>
                    </a:path>
                  </a:pathLst>
                </a:custGeom>
                <a:solidFill>
                  <a:srgbClr val="FFFAAA"/>
                </a:solidFill>
                <a:ln w="9360">
                  <a:solidFill>
                    <a:srgbClr val="FFFAAA"/>
                  </a:solidFill>
                  <a:round/>
                  <a:headEnd/>
                  <a:tailEnd/>
                </a:ln>
              </p:spPr>
              <p:txBody>
                <a:bodyPr wrap="none" anchor="ctr"/>
                <a:lstStyle/>
                <a:p>
                  <a:endParaRPr lang="en-IN" b="1"/>
                </a:p>
              </p:txBody>
            </p:sp>
            <p:sp>
              <p:nvSpPr>
                <p:cNvPr id="12784" name="Freeform 845"/>
                <p:cNvSpPr>
                  <a:spLocks noChangeArrowheads="1"/>
                </p:cNvSpPr>
                <p:nvPr/>
              </p:nvSpPr>
              <p:spPr bwMode="auto">
                <a:xfrm>
                  <a:off x="3667" y="1193"/>
                  <a:ext cx="100" cy="68"/>
                </a:xfrm>
                <a:custGeom>
                  <a:avLst/>
                  <a:gdLst>
                    <a:gd name="T0" fmla="*/ 0 w 104"/>
                    <a:gd name="T1" fmla="*/ 2 h 87"/>
                    <a:gd name="T2" fmla="*/ 2 w 104"/>
                    <a:gd name="T3" fmla="*/ 2 h 87"/>
                    <a:gd name="T4" fmla="*/ 5 w 104"/>
                    <a:gd name="T5" fmla="*/ 2 h 87"/>
                    <a:gd name="T6" fmla="*/ 5 w 104"/>
                    <a:gd name="T7" fmla="*/ 0 h 87"/>
                    <a:gd name="T8" fmla="*/ 44 w 104"/>
                    <a:gd name="T9" fmla="*/ 0 h 87"/>
                    <a:gd name="T10" fmla="*/ 44 w 104"/>
                    <a:gd name="T11" fmla="*/ 2 h 87"/>
                    <a:gd name="T12" fmla="*/ 42 w 104"/>
                    <a:gd name="T13" fmla="*/ 2 h 87"/>
                    <a:gd name="T14" fmla="*/ 41 w 104"/>
                    <a:gd name="T15" fmla="*/ 2 h 87"/>
                    <a:gd name="T16" fmla="*/ 0 w 104"/>
                    <a:gd name="T17" fmla="*/ 2 h 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4"/>
                    <a:gd name="T28" fmla="*/ 0 h 87"/>
                    <a:gd name="T29" fmla="*/ 104 w 104"/>
                    <a:gd name="T30" fmla="*/ 87 h 8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4" h="87">
                      <a:moveTo>
                        <a:pt x="0" y="87"/>
                      </a:moveTo>
                      <a:lnTo>
                        <a:pt x="2" y="58"/>
                      </a:lnTo>
                      <a:lnTo>
                        <a:pt x="5" y="29"/>
                      </a:lnTo>
                      <a:lnTo>
                        <a:pt x="5" y="0"/>
                      </a:lnTo>
                      <a:lnTo>
                        <a:pt x="104" y="0"/>
                      </a:lnTo>
                      <a:lnTo>
                        <a:pt x="104" y="36"/>
                      </a:lnTo>
                      <a:lnTo>
                        <a:pt x="100" y="58"/>
                      </a:lnTo>
                      <a:lnTo>
                        <a:pt x="98" y="87"/>
                      </a:lnTo>
                      <a:lnTo>
                        <a:pt x="0" y="87"/>
                      </a:lnTo>
                      <a:close/>
                    </a:path>
                  </a:pathLst>
                </a:custGeom>
                <a:solidFill>
                  <a:srgbClr val="FFFAAA"/>
                </a:solidFill>
                <a:ln w="9360">
                  <a:solidFill>
                    <a:srgbClr val="FFFAAA"/>
                  </a:solidFill>
                  <a:round/>
                  <a:headEnd/>
                  <a:tailEnd/>
                </a:ln>
              </p:spPr>
              <p:txBody>
                <a:bodyPr wrap="none" anchor="ctr"/>
                <a:lstStyle/>
                <a:p>
                  <a:endParaRPr lang="en-IN" b="1"/>
                </a:p>
              </p:txBody>
            </p:sp>
            <p:sp>
              <p:nvSpPr>
                <p:cNvPr id="12785" name="Freeform 846"/>
                <p:cNvSpPr>
                  <a:spLocks noChangeArrowheads="1"/>
                </p:cNvSpPr>
                <p:nvPr/>
              </p:nvSpPr>
              <p:spPr bwMode="auto">
                <a:xfrm>
                  <a:off x="3775" y="1242"/>
                  <a:ext cx="7" cy="20"/>
                </a:xfrm>
                <a:custGeom>
                  <a:avLst/>
                  <a:gdLst>
                    <a:gd name="T0" fmla="*/ 1 w 11"/>
                    <a:gd name="T1" fmla="*/ 1 h 29"/>
                    <a:gd name="T2" fmla="*/ 0 w 11"/>
                    <a:gd name="T3" fmla="*/ 0 h 29"/>
                    <a:gd name="T4" fmla="*/ 1 w 11"/>
                    <a:gd name="T5" fmla="*/ 0 h 29"/>
                    <a:gd name="T6" fmla="*/ 1 w 11"/>
                    <a:gd name="T7" fmla="*/ 1 h 29"/>
                    <a:gd name="T8" fmla="*/ 1 w 11"/>
                    <a:gd name="T9" fmla="*/ 1 h 29"/>
                    <a:gd name="T10" fmla="*/ 0 60000 65536"/>
                    <a:gd name="T11" fmla="*/ 0 60000 65536"/>
                    <a:gd name="T12" fmla="*/ 0 60000 65536"/>
                    <a:gd name="T13" fmla="*/ 0 60000 65536"/>
                    <a:gd name="T14" fmla="*/ 0 60000 65536"/>
                    <a:gd name="T15" fmla="*/ 0 w 11"/>
                    <a:gd name="T16" fmla="*/ 0 h 29"/>
                    <a:gd name="T17" fmla="*/ 11 w 11"/>
                    <a:gd name="T18" fmla="*/ 29 h 29"/>
                  </a:gdLst>
                  <a:ahLst/>
                  <a:cxnLst>
                    <a:cxn ang="T10">
                      <a:pos x="T0" y="T1"/>
                    </a:cxn>
                    <a:cxn ang="T11">
                      <a:pos x="T2" y="T3"/>
                    </a:cxn>
                    <a:cxn ang="T12">
                      <a:pos x="T4" y="T5"/>
                    </a:cxn>
                    <a:cxn ang="T13">
                      <a:pos x="T6" y="T7"/>
                    </a:cxn>
                    <a:cxn ang="T14">
                      <a:pos x="T8" y="T9"/>
                    </a:cxn>
                  </a:cxnLst>
                  <a:rect l="T15" t="T16" r="T17" b="T18"/>
                  <a:pathLst>
                    <a:path w="11" h="29">
                      <a:moveTo>
                        <a:pt x="3" y="29"/>
                      </a:moveTo>
                      <a:lnTo>
                        <a:pt x="0" y="0"/>
                      </a:lnTo>
                      <a:lnTo>
                        <a:pt x="11" y="0"/>
                      </a:lnTo>
                      <a:lnTo>
                        <a:pt x="11" y="29"/>
                      </a:lnTo>
                      <a:lnTo>
                        <a:pt x="3" y="29"/>
                      </a:lnTo>
                      <a:close/>
                    </a:path>
                  </a:pathLst>
                </a:custGeom>
                <a:solidFill>
                  <a:srgbClr val="FFFAAA"/>
                </a:solidFill>
                <a:ln w="9360">
                  <a:solidFill>
                    <a:srgbClr val="FFFAAA"/>
                  </a:solidFill>
                  <a:round/>
                  <a:headEnd/>
                  <a:tailEnd/>
                </a:ln>
              </p:spPr>
              <p:txBody>
                <a:bodyPr wrap="none" anchor="ctr"/>
                <a:lstStyle/>
                <a:p>
                  <a:endParaRPr lang="en-IN" b="1"/>
                </a:p>
              </p:txBody>
            </p:sp>
            <p:sp>
              <p:nvSpPr>
                <p:cNvPr id="12786" name="Freeform 847"/>
                <p:cNvSpPr>
                  <a:spLocks noChangeArrowheads="1"/>
                </p:cNvSpPr>
                <p:nvPr/>
              </p:nvSpPr>
              <p:spPr bwMode="auto">
                <a:xfrm>
                  <a:off x="2382" y="1205"/>
                  <a:ext cx="4" cy="31"/>
                </a:xfrm>
                <a:custGeom>
                  <a:avLst/>
                  <a:gdLst>
                    <a:gd name="T0" fmla="*/ 0 w 8"/>
                    <a:gd name="T1" fmla="*/ 1 h 42"/>
                    <a:gd name="T2" fmla="*/ 0 w 8"/>
                    <a:gd name="T3" fmla="*/ 0 h 42"/>
                    <a:gd name="T4" fmla="*/ 1 w 8"/>
                    <a:gd name="T5" fmla="*/ 1 h 42"/>
                    <a:gd name="T6" fmla="*/ 0 w 8"/>
                    <a:gd name="T7" fmla="*/ 1 h 42"/>
                    <a:gd name="T8" fmla="*/ 0 w 8"/>
                    <a:gd name="T9" fmla="*/ 1 h 42"/>
                    <a:gd name="T10" fmla="*/ 0 60000 65536"/>
                    <a:gd name="T11" fmla="*/ 0 60000 65536"/>
                    <a:gd name="T12" fmla="*/ 0 60000 65536"/>
                    <a:gd name="T13" fmla="*/ 0 60000 65536"/>
                    <a:gd name="T14" fmla="*/ 0 60000 65536"/>
                    <a:gd name="T15" fmla="*/ 0 w 8"/>
                    <a:gd name="T16" fmla="*/ 0 h 42"/>
                    <a:gd name="T17" fmla="*/ 8 w 8"/>
                    <a:gd name="T18" fmla="*/ 42 h 42"/>
                  </a:gdLst>
                  <a:ahLst/>
                  <a:cxnLst>
                    <a:cxn ang="T10">
                      <a:pos x="T0" y="T1"/>
                    </a:cxn>
                    <a:cxn ang="T11">
                      <a:pos x="T2" y="T3"/>
                    </a:cxn>
                    <a:cxn ang="T12">
                      <a:pos x="T4" y="T5"/>
                    </a:cxn>
                    <a:cxn ang="T13">
                      <a:pos x="T6" y="T7"/>
                    </a:cxn>
                    <a:cxn ang="T14">
                      <a:pos x="T8" y="T9"/>
                    </a:cxn>
                  </a:cxnLst>
                  <a:rect l="T15" t="T16" r="T17" b="T18"/>
                  <a:pathLst>
                    <a:path w="8" h="42">
                      <a:moveTo>
                        <a:pt x="0" y="42"/>
                      </a:moveTo>
                      <a:lnTo>
                        <a:pt x="0" y="0"/>
                      </a:lnTo>
                      <a:lnTo>
                        <a:pt x="8" y="15"/>
                      </a:lnTo>
                      <a:lnTo>
                        <a:pt x="0" y="40"/>
                      </a:lnTo>
                      <a:lnTo>
                        <a:pt x="0" y="42"/>
                      </a:lnTo>
                      <a:close/>
                    </a:path>
                  </a:pathLst>
                </a:custGeom>
                <a:solidFill>
                  <a:srgbClr val="FFFAAA"/>
                </a:solidFill>
                <a:ln w="9360">
                  <a:solidFill>
                    <a:srgbClr val="FFFAAA"/>
                  </a:solidFill>
                  <a:round/>
                  <a:headEnd/>
                  <a:tailEnd/>
                </a:ln>
              </p:spPr>
              <p:txBody>
                <a:bodyPr wrap="none" anchor="ctr"/>
                <a:lstStyle/>
                <a:p>
                  <a:endParaRPr lang="en-IN" b="1"/>
                </a:p>
              </p:txBody>
            </p:sp>
            <p:sp>
              <p:nvSpPr>
                <p:cNvPr id="12787" name="Freeform 848"/>
                <p:cNvSpPr>
                  <a:spLocks noChangeArrowheads="1"/>
                </p:cNvSpPr>
                <p:nvPr/>
              </p:nvSpPr>
              <p:spPr bwMode="auto">
                <a:xfrm>
                  <a:off x="3677" y="1194"/>
                  <a:ext cx="79" cy="69"/>
                </a:xfrm>
                <a:custGeom>
                  <a:avLst/>
                  <a:gdLst>
                    <a:gd name="T0" fmla="*/ 1 w 83"/>
                    <a:gd name="T1" fmla="*/ 2 h 87"/>
                    <a:gd name="T2" fmla="*/ 2 w 83"/>
                    <a:gd name="T3" fmla="*/ 2 h 87"/>
                    <a:gd name="T4" fmla="*/ 5 w 83"/>
                    <a:gd name="T5" fmla="*/ 2 h 87"/>
                    <a:gd name="T6" fmla="*/ 7 w 83"/>
                    <a:gd name="T7" fmla="*/ 2 h 87"/>
                    <a:gd name="T8" fmla="*/ 6 w 83"/>
                    <a:gd name="T9" fmla="*/ 0 h 87"/>
                    <a:gd name="T10" fmla="*/ 25 w 83"/>
                    <a:gd name="T11" fmla="*/ 0 h 87"/>
                    <a:gd name="T12" fmla="*/ 27 w 83"/>
                    <a:gd name="T13" fmla="*/ 2 h 87"/>
                    <a:gd name="T14" fmla="*/ 28 w 83"/>
                    <a:gd name="T15" fmla="*/ 2 h 87"/>
                    <a:gd name="T16" fmla="*/ 27 w 83"/>
                    <a:gd name="T17" fmla="*/ 2 h 87"/>
                    <a:gd name="T18" fmla="*/ 0 w 83"/>
                    <a:gd name="T19" fmla="*/ 2 h 87"/>
                    <a:gd name="T20" fmla="*/ 1 w 83"/>
                    <a:gd name="T21" fmla="*/ 2 h 8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3"/>
                    <a:gd name="T34" fmla="*/ 0 h 87"/>
                    <a:gd name="T35" fmla="*/ 83 w 83"/>
                    <a:gd name="T36" fmla="*/ 87 h 8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3" h="87">
                      <a:moveTo>
                        <a:pt x="1" y="86"/>
                      </a:moveTo>
                      <a:lnTo>
                        <a:pt x="2" y="57"/>
                      </a:lnTo>
                      <a:lnTo>
                        <a:pt x="5" y="42"/>
                      </a:lnTo>
                      <a:lnTo>
                        <a:pt x="7" y="29"/>
                      </a:lnTo>
                      <a:lnTo>
                        <a:pt x="6" y="0"/>
                      </a:lnTo>
                      <a:lnTo>
                        <a:pt x="71" y="0"/>
                      </a:lnTo>
                      <a:lnTo>
                        <a:pt x="79" y="22"/>
                      </a:lnTo>
                      <a:lnTo>
                        <a:pt x="83" y="29"/>
                      </a:lnTo>
                      <a:lnTo>
                        <a:pt x="80" y="87"/>
                      </a:lnTo>
                      <a:lnTo>
                        <a:pt x="0" y="87"/>
                      </a:lnTo>
                      <a:lnTo>
                        <a:pt x="1" y="86"/>
                      </a:lnTo>
                      <a:close/>
                    </a:path>
                  </a:pathLst>
                </a:custGeom>
                <a:solidFill>
                  <a:srgbClr val="FFE878"/>
                </a:solidFill>
                <a:ln w="9360">
                  <a:solidFill>
                    <a:srgbClr val="FFE878"/>
                  </a:solidFill>
                  <a:round/>
                  <a:headEnd/>
                  <a:tailEnd/>
                </a:ln>
              </p:spPr>
              <p:txBody>
                <a:bodyPr wrap="none" anchor="ctr"/>
                <a:lstStyle/>
                <a:p>
                  <a:endParaRPr lang="en-IN" b="1"/>
                </a:p>
              </p:txBody>
            </p:sp>
            <p:sp>
              <p:nvSpPr>
                <p:cNvPr id="12788" name="Freeform 849"/>
                <p:cNvSpPr>
                  <a:spLocks noChangeArrowheads="1"/>
                </p:cNvSpPr>
                <p:nvPr/>
              </p:nvSpPr>
              <p:spPr bwMode="auto">
                <a:xfrm>
                  <a:off x="3784" y="1242"/>
                  <a:ext cx="0" cy="14"/>
                </a:xfrm>
                <a:custGeom>
                  <a:avLst/>
                  <a:gdLst>
                    <a:gd name="T0" fmla="*/ 0 w 2"/>
                    <a:gd name="T1" fmla="*/ 1 h 21"/>
                    <a:gd name="T2" fmla="*/ 0 w 2"/>
                    <a:gd name="T3" fmla="*/ 0 h 21"/>
                    <a:gd name="T4" fmla="*/ 0 w 2"/>
                    <a:gd name="T5" fmla="*/ 0 h 21"/>
                    <a:gd name="T6" fmla="*/ 0 w 2"/>
                    <a:gd name="T7" fmla="*/ 1 h 21"/>
                    <a:gd name="T8" fmla="*/ 0 60000 65536"/>
                    <a:gd name="T9" fmla="*/ 0 60000 65536"/>
                    <a:gd name="T10" fmla="*/ 0 60000 65536"/>
                    <a:gd name="T11" fmla="*/ 0 60000 65536"/>
                    <a:gd name="T12" fmla="*/ 0 w 2"/>
                    <a:gd name="T13" fmla="*/ 0 h 21"/>
                    <a:gd name="T14" fmla="*/ 0 w 2"/>
                    <a:gd name="T15" fmla="*/ 21 h 21"/>
                  </a:gdLst>
                  <a:ahLst/>
                  <a:cxnLst>
                    <a:cxn ang="T8">
                      <a:pos x="T0" y="T1"/>
                    </a:cxn>
                    <a:cxn ang="T9">
                      <a:pos x="T2" y="T3"/>
                    </a:cxn>
                    <a:cxn ang="T10">
                      <a:pos x="T4" y="T5"/>
                    </a:cxn>
                    <a:cxn ang="T11">
                      <a:pos x="T6" y="T7"/>
                    </a:cxn>
                  </a:cxnLst>
                  <a:rect l="T12" t="T13" r="T14" b="T15"/>
                  <a:pathLst>
                    <a:path w="2" h="21">
                      <a:moveTo>
                        <a:pt x="2" y="21"/>
                      </a:moveTo>
                      <a:lnTo>
                        <a:pt x="2" y="0"/>
                      </a:lnTo>
                      <a:lnTo>
                        <a:pt x="0" y="0"/>
                      </a:lnTo>
                      <a:lnTo>
                        <a:pt x="2" y="21"/>
                      </a:lnTo>
                      <a:close/>
                    </a:path>
                  </a:pathLst>
                </a:custGeom>
                <a:solidFill>
                  <a:srgbClr val="FFE878"/>
                </a:solidFill>
                <a:ln w="9360">
                  <a:solidFill>
                    <a:srgbClr val="FFE878"/>
                  </a:solidFill>
                  <a:round/>
                  <a:headEnd/>
                  <a:tailEnd/>
                </a:ln>
              </p:spPr>
              <p:txBody>
                <a:bodyPr wrap="none" anchor="ctr"/>
                <a:lstStyle/>
                <a:p>
                  <a:endParaRPr lang="en-IN" b="1"/>
                </a:p>
              </p:txBody>
            </p:sp>
            <p:sp>
              <p:nvSpPr>
                <p:cNvPr id="12789" name="Freeform 850"/>
                <p:cNvSpPr>
                  <a:spLocks noChangeArrowheads="1"/>
                </p:cNvSpPr>
                <p:nvPr/>
              </p:nvSpPr>
              <p:spPr bwMode="auto">
                <a:xfrm>
                  <a:off x="2382" y="1211"/>
                  <a:ext cx="0" cy="18"/>
                </a:xfrm>
                <a:custGeom>
                  <a:avLst/>
                  <a:gdLst>
                    <a:gd name="T0" fmla="*/ 0 w 4"/>
                    <a:gd name="T1" fmla="*/ 1 h 26"/>
                    <a:gd name="T2" fmla="*/ 0 w 4"/>
                    <a:gd name="T3" fmla="*/ 0 h 26"/>
                    <a:gd name="T4" fmla="*/ 0 w 4"/>
                    <a:gd name="T5" fmla="*/ 1 h 26"/>
                    <a:gd name="T6" fmla="*/ 0 w 4"/>
                    <a:gd name="T7" fmla="*/ 1 h 26"/>
                    <a:gd name="T8" fmla="*/ 0 60000 65536"/>
                    <a:gd name="T9" fmla="*/ 0 60000 65536"/>
                    <a:gd name="T10" fmla="*/ 0 60000 65536"/>
                    <a:gd name="T11" fmla="*/ 0 60000 65536"/>
                    <a:gd name="T12" fmla="*/ 0 w 4"/>
                    <a:gd name="T13" fmla="*/ 0 h 26"/>
                    <a:gd name="T14" fmla="*/ 0 w 4"/>
                    <a:gd name="T15" fmla="*/ 26 h 26"/>
                  </a:gdLst>
                  <a:ahLst/>
                  <a:cxnLst>
                    <a:cxn ang="T8">
                      <a:pos x="T0" y="T1"/>
                    </a:cxn>
                    <a:cxn ang="T9">
                      <a:pos x="T2" y="T3"/>
                    </a:cxn>
                    <a:cxn ang="T10">
                      <a:pos x="T4" y="T5"/>
                    </a:cxn>
                    <a:cxn ang="T11">
                      <a:pos x="T6" y="T7"/>
                    </a:cxn>
                  </a:cxnLst>
                  <a:rect l="T12" t="T13" r="T14" b="T15"/>
                  <a:pathLst>
                    <a:path w="4" h="26">
                      <a:moveTo>
                        <a:pt x="0" y="26"/>
                      </a:moveTo>
                      <a:lnTo>
                        <a:pt x="0" y="0"/>
                      </a:lnTo>
                      <a:lnTo>
                        <a:pt x="4" y="9"/>
                      </a:lnTo>
                      <a:lnTo>
                        <a:pt x="0" y="26"/>
                      </a:lnTo>
                      <a:close/>
                    </a:path>
                  </a:pathLst>
                </a:custGeom>
                <a:solidFill>
                  <a:srgbClr val="FFE878"/>
                </a:solidFill>
                <a:ln w="9360">
                  <a:solidFill>
                    <a:srgbClr val="FFE878"/>
                  </a:solidFill>
                  <a:round/>
                  <a:headEnd/>
                  <a:tailEnd/>
                </a:ln>
              </p:spPr>
              <p:txBody>
                <a:bodyPr wrap="none" anchor="ctr"/>
                <a:lstStyle/>
                <a:p>
                  <a:endParaRPr lang="en-IN" b="1"/>
                </a:p>
              </p:txBody>
            </p:sp>
            <p:sp>
              <p:nvSpPr>
                <p:cNvPr id="12790" name="Freeform 851"/>
                <p:cNvSpPr>
                  <a:spLocks noChangeArrowheads="1"/>
                </p:cNvSpPr>
                <p:nvPr/>
              </p:nvSpPr>
              <p:spPr bwMode="auto">
                <a:xfrm>
                  <a:off x="3692" y="1193"/>
                  <a:ext cx="45" cy="68"/>
                </a:xfrm>
                <a:custGeom>
                  <a:avLst/>
                  <a:gdLst>
                    <a:gd name="T0" fmla="*/ 1 w 49"/>
                    <a:gd name="T1" fmla="*/ 2 h 87"/>
                    <a:gd name="T2" fmla="*/ 0 w 49"/>
                    <a:gd name="T3" fmla="*/ 2 h 87"/>
                    <a:gd name="T4" fmla="*/ 2 w 49"/>
                    <a:gd name="T5" fmla="*/ 2 h 87"/>
                    <a:gd name="T6" fmla="*/ 1 w 49"/>
                    <a:gd name="T7" fmla="*/ 0 h 87"/>
                    <a:gd name="T8" fmla="*/ 6 w 49"/>
                    <a:gd name="T9" fmla="*/ 0 h 87"/>
                    <a:gd name="T10" fmla="*/ 6 w 49"/>
                    <a:gd name="T11" fmla="*/ 2 h 87"/>
                    <a:gd name="T12" fmla="*/ 6 w 49"/>
                    <a:gd name="T13" fmla="*/ 2 h 87"/>
                    <a:gd name="T14" fmla="*/ 7 w 49"/>
                    <a:gd name="T15" fmla="*/ 2 h 87"/>
                    <a:gd name="T16" fmla="*/ 6 w 49"/>
                    <a:gd name="T17" fmla="*/ 2 h 87"/>
                    <a:gd name="T18" fmla="*/ 6 w 49"/>
                    <a:gd name="T19" fmla="*/ 2 h 87"/>
                    <a:gd name="T20" fmla="*/ 0 w 49"/>
                    <a:gd name="T21" fmla="*/ 2 h 87"/>
                    <a:gd name="T22" fmla="*/ 1 w 49"/>
                    <a:gd name="T23" fmla="*/ 2 h 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9"/>
                    <a:gd name="T37" fmla="*/ 0 h 87"/>
                    <a:gd name="T38" fmla="*/ 49 w 49"/>
                    <a:gd name="T39" fmla="*/ 87 h 8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9" h="87">
                      <a:moveTo>
                        <a:pt x="1" y="87"/>
                      </a:moveTo>
                      <a:lnTo>
                        <a:pt x="0" y="58"/>
                      </a:lnTo>
                      <a:lnTo>
                        <a:pt x="2" y="29"/>
                      </a:lnTo>
                      <a:lnTo>
                        <a:pt x="1" y="0"/>
                      </a:lnTo>
                      <a:lnTo>
                        <a:pt x="42" y="0"/>
                      </a:lnTo>
                      <a:lnTo>
                        <a:pt x="43" y="29"/>
                      </a:lnTo>
                      <a:lnTo>
                        <a:pt x="46" y="45"/>
                      </a:lnTo>
                      <a:lnTo>
                        <a:pt x="49" y="58"/>
                      </a:lnTo>
                      <a:lnTo>
                        <a:pt x="46" y="74"/>
                      </a:lnTo>
                      <a:lnTo>
                        <a:pt x="43" y="87"/>
                      </a:lnTo>
                      <a:lnTo>
                        <a:pt x="0" y="87"/>
                      </a:lnTo>
                      <a:lnTo>
                        <a:pt x="1" y="87"/>
                      </a:lnTo>
                      <a:close/>
                    </a:path>
                  </a:pathLst>
                </a:custGeom>
                <a:solidFill>
                  <a:srgbClr val="FFC03C"/>
                </a:solidFill>
                <a:ln w="9360">
                  <a:solidFill>
                    <a:srgbClr val="FFC03C"/>
                  </a:solidFill>
                  <a:round/>
                  <a:headEnd/>
                  <a:tailEnd/>
                </a:ln>
              </p:spPr>
              <p:txBody>
                <a:bodyPr wrap="none" anchor="ctr"/>
                <a:lstStyle/>
                <a:p>
                  <a:endParaRPr lang="en-IN" b="1"/>
                </a:p>
              </p:txBody>
            </p:sp>
            <p:sp>
              <p:nvSpPr>
                <p:cNvPr id="12791" name="Freeform 852"/>
                <p:cNvSpPr>
                  <a:spLocks noChangeArrowheads="1"/>
                </p:cNvSpPr>
                <p:nvPr/>
              </p:nvSpPr>
              <p:spPr bwMode="auto">
                <a:xfrm>
                  <a:off x="2192" y="1182"/>
                  <a:ext cx="129" cy="8"/>
                </a:xfrm>
                <a:custGeom>
                  <a:avLst/>
                  <a:gdLst>
                    <a:gd name="T0" fmla="*/ 14 w 133"/>
                    <a:gd name="T1" fmla="*/ 1 h 14"/>
                    <a:gd name="T2" fmla="*/ 69 w 133"/>
                    <a:gd name="T3" fmla="*/ 1 h 14"/>
                    <a:gd name="T4" fmla="*/ 69 w 133"/>
                    <a:gd name="T5" fmla="*/ 0 h 14"/>
                    <a:gd name="T6" fmla="*/ 0 w 133"/>
                    <a:gd name="T7" fmla="*/ 0 h 14"/>
                    <a:gd name="T8" fmla="*/ 0 w 133"/>
                    <a:gd name="T9" fmla="*/ 1 h 14"/>
                    <a:gd name="T10" fmla="*/ 14 w 133"/>
                    <a:gd name="T11" fmla="*/ 1 h 14"/>
                    <a:gd name="T12" fmla="*/ 0 60000 65536"/>
                    <a:gd name="T13" fmla="*/ 0 60000 65536"/>
                    <a:gd name="T14" fmla="*/ 0 60000 65536"/>
                    <a:gd name="T15" fmla="*/ 0 60000 65536"/>
                    <a:gd name="T16" fmla="*/ 0 60000 65536"/>
                    <a:gd name="T17" fmla="*/ 0 60000 65536"/>
                    <a:gd name="T18" fmla="*/ 0 w 133"/>
                    <a:gd name="T19" fmla="*/ 0 h 14"/>
                    <a:gd name="T20" fmla="*/ 133 w 133"/>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33" h="14">
                      <a:moveTo>
                        <a:pt x="14" y="14"/>
                      </a:moveTo>
                      <a:lnTo>
                        <a:pt x="133" y="14"/>
                      </a:lnTo>
                      <a:lnTo>
                        <a:pt x="133" y="0"/>
                      </a:lnTo>
                      <a:lnTo>
                        <a:pt x="0" y="0"/>
                      </a:lnTo>
                      <a:lnTo>
                        <a:pt x="0" y="14"/>
                      </a:lnTo>
                      <a:lnTo>
                        <a:pt x="14" y="14"/>
                      </a:lnTo>
                      <a:close/>
                    </a:path>
                  </a:pathLst>
                </a:custGeom>
                <a:solidFill>
                  <a:srgbClr val="1464D2"/>
                </a:solidFill>
                <a:ln w="9360">
                  <a:solidFill>
                    <a:srgbClr val="1464D2"/>
                  </a:solidFill>
                  <a:round/>
                  <a:headEnd/>
                  <a:tailEnd/>
                </a:ln>
              </p:spPr>
              <p:txBody>
                <a:bodyPr wrap="none" anchor="ctr"/>
                <a:lstStyle/>
                <a:p>
                  <a:endParaRPr lang="en-IN" b="1"/>
                </a:p>
              </p:txBody>
            </p:sp>
            <p:sp>
              <p:nvSpPr>
                <p:cNvPr id="12792" name="Freeform 853"/>
                <p:cNvSpPr>
                  <a:spLocks noChangeArrowheads="1"/>
                </p:cNvSpPr>
                <p:nvPr/>
              </p:nvSpPr>
              <p:spPr bwMode="auto">
                <a:xfrm>
                  <a:off x="2382" y="1182"/>
                  <a:ext cx="1370" cy="8"/>
                </a:xfrm>
                <a:custGeom>
                  <a:avLst/>
                  <a:gdLst>
                    <a:gd name="T0" fmla="*/ 15 w 1375"/>
                    <a:gd name="T1" fmla="*/ 1 h 14"/>
                    <a:gd name="T2" fmla="*/ 1265 w 1375"/>
                    <a:gd name="T3" fmla="*/ 1 h 14"/>
                    <a:gd name="T4" fmla="*/ 1265 w 1375"/>
                    <a:gd name="T5" fmla="*/ 0 h 14"/>
                    <a:gd name="T6" fmla="*/ 0 w 1375"/>
                    <a:gd name="T7" fmla="*/ 0 h 14"/>
                    <a:gd name="T8" fmla="*/ 0 w 1375"/>
                    <a:gd name="T9" fmla="*/ 1 h 14"/>
                    <a:gd name="T10" fmla="*/ 15 w 1375"/>
                    <a:gd name="T11" fmla="*/ 1 h 14"/>
                    <a:gd name="T12" fmla="*/ 0 60000 65536"/>
                    <a:gd name="T13" fmla="*/ 0 60000 65536"/>
                    <a:gd name="T14" fmla="*/ 0 60000 65536"/>
                    <a:gd name="T15" fmla="*/ 0 60000 65536"/>
                    <a:gd name="T16" fmla="*/ 0 60000 65536"/>
                    <a:gd name="T17" fmla="*/ 0 60000 65536"/>
                    <a:gd name="T18" fmla="*/ 0 w 1375"/>
                    <a:gd name="T19" fmla="*/ 0 h 14"/>
                    <a:gd name="T20" fmla="*/ 1375 w 1375"/>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375" h="14">
                      <a:moveTo>
                        <a:pt x="15" y="14"/>
                      </a:moveTo>
                      <a:lnTo>
                        <a:pt x="1375" y="14"/>
                      </a:lnTo>
                      <a:lnTo>
                        <a:pt x="1375" y="0"/>
                      </a:lnTo>
                      <a:lnTo>
                        <a:pt x="0" y="0"/>
                      </a:lnTo>
                      <a:lnTo>
                        <a:pt x="0" y="14"/>
                      </a:lnTo>
                      <a:lnTo>
                        <a:pt x="15" y="14"/>
                      </a:lnTo>
                      <a:close/>
                    </a:path>
                  </a:pathLst>
                </a:custGeom>
                <a:solidFill>
                  <a:srgbClr val="1464D2"/>
                </a:solidFill>
                <a:ln w="9360">
                  <a:solidFill>
                    <a:srgbClr val="1464D2"/>
                  </a:solidFill>
                  <a:round/>
                  <a:headEnd/>
                  <a:tailEnd/>
                </a:ln>
              </p:spPr>
              <p:txBody>
                <a:bodyPr wrap="none" anchor="ctr"/>
                <a:lstStyle/>
                <a:p>
                  <a:endParaRPr lang="en-IN" b="1"/>
                </a:p>
              </p:txBody>
            </p:sp>
            <p:sp>
              <p:nvSpPr>
                <p:cNvPr id="12793" name="Freeform 854"/>
                <p:cNvSpPr>
                  <a:spLocks noChangeArrowheads="1"/>
                </p:cNvSpPr>
                <p:nvPr/>
              </p:nvSpPr>
              <p:spPr bwMode="auto">
                <a:xfrm>
                  <a:off x="2382" y="1182"/>
                  <a:ext cx="111" cy="8"/>
                </a:xfrm>
                <a:custGeom>
                  <a:avLst/>
                  <a:gdLst>
                    <a:gd name="T0" fmla="*/ 53 w 115"/>
                    <a:gd name="T1" fmla="*/ 1 h 14"/>
                    <a:gd name="T2" fmla="*/ 51 w 115"/>
                    <a:gd name="T3" fmla="*/ 0 h 14"/>
                    <a:gd name="T4" fmla="*/ 0 w 115"/>
                    <a:gd name="T5" fmla="*/ 0 h 14"/>
                    <a:gd name="T6" fmla="*/ 0 w 115"/>
                    <a:gd name="T7" fmla="*/ 1 h 14"/>
                    <a:gd name="T8" fmla="*/ 52 w 115"/>
                    <a:gd name="T9" fmla="*/ 1 h 14"/>
                    <a:gd name="T10" fmla="*/ 53 w 115"/>
                    <a:gd name="T11" fmla="*/ 1 h 14"/>
                    <a:gd name="T12" fmla="*/ 0 60000 65536"/>
                    <a:gd name="T13" fmla="*/ 0 60000 65536"/>
                    <a:gd name="T14" fmla="*/ 0 60000 65536"/>
                    <a:gd name="T15" fmla="*/ 0 60000 65536"/>
                    <a:gd name="T16" fmla="*/ 0 60000 65536"/>
                    <a:gd name="T17" fmla="*/ 0 60000 65536"/>
                    <a:gd name="T18" fmla="*/ 0 w 115"/>
                    <a:gd name="T19" fmla="*/ 0 h 14"/>
                    <a:gd name="T20" fmla="*/ 115 w 115"/>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15" h="14">
                      <a:moveTo>
                        <a:pt x="115" y="14"/>
                      </a:moveTo>
                      <a:lnTo>
                        <a:pt x="112" y="0"/>
                      </a:lnTo>
                      <a:lnTo>
                        <a:pt x="0" y="0"/>
                      </a:lnTo>
                      <a:lnTo>
                        <a:pt x="0" y="14"/>
                      </a:lnTo>
                      <a:lnTo>
                        <a:pt x="114" y="14"/>
                      </a:lnTo>
                      <a:lnTo>
                        <a:pt x="115" y="14"/>
                      </a:lnTo>
                      <a:close/>
                    </a:path>
                  </a:pathLst>
                </a:custGeom>
                <a:solidFill>
                  <a:srgbClr val="2882F0"/>
                </a:solidFill>
                <a:ln w="9360">
                  <a:solidFill>
                    <a:srgbClr val="2882F0"/>
                  </a:solidFill>
                  <a:round/>
                  <a:headEnd/>
                  <a:tailEnd/>
                </a:ln>
              </p:spPr>
              <p:txBody>
                <a:bodyPr wrap="none" anchor="ctr"/>
                <a:lstStyle/>
                <a:p>
                  <a:endParaRPr lang="en-IN" b="1"/>
                </a:p>
              </p:txBody>
            </p:sp>
            <p:sp>
              <p:nvSpPr>
                <p:cNvPr id="12794" name="Freeform 855"/>
                <p:cNvSpPr>
                  <a:spLocks noChangeArrowheads="1"/>
                </p:cNvSpPr>
                <p:nvPr/>
              </p:nvSpPr>
              <p:spPr bwMode="auto">
                <a:xfrm>
                  <a:off x="3223" y="1182"/>
                  <a:ext cx="529" cy="8"/>
                </a:xfrm>
                <a:custGeom>
                  <a:avLst/>
                  <a:gdLst>
                    <a:gd name="T0" fmla="*/ 0 w 533"/>
                    <a:gd name="T1" fmla="*/ 0 h 14"/>
                    <a:gd name="T2" fmla="*/ 30 w 533"/>
                    <a:gd name="T3" fmla="*/ 0 h 14"/>
                    <a:gd name="T4" fmla="*/ 43 w 533"/>
                    <a:gd name="T5" fmla="*/ 1 h 14"/>
                    <a:gd name="T6" fmla="*/ 449 w 533"/>
                    <a:gd name="T7" fmla="*/ 1 h 14"/>
                    <a:gd name="T8" fmla="*/ 449 w 533"/>
                    <a:gd name="T9" fmla="*/ 0 h 14"/>
                    <a:gd name="T10" fmla="*/ 1 w 533"/>
                    <a:gd name="T11" fmla="*/ 0 h 14"/>
                    <a:gd name="T12" fmla="*/ 0 w 533"/>
                    <a:gd name="T13" fmla="*/ 0 h 14"/>
                    <a:gd name="T14" fmla="*/ 0 60000 65536"/>
                    <a:gd name="T15" fmla="*/ 0 60000 65536"/>
                    <a:gd name="T16" fmla="*/ 0 60000 65536"/>
                    <a:gd name="T17" fmla="*/ 0 60000 65536"/>
                    <a:gd name="T18" fmla="*/ 0 60000 65536"/>
                    <a:gd name="T19" fmla="*/ 0 60000 65536"/>
                    <a:gd name="T20" fmla="*/ 0 60000 65536"/>
                    <a:gd name="T21" fmla="*/ 0 w 533"/>
                    <a:gd name="T22" fmla="*/ 0 h 14"/>
                    <a:gd name="T23" fmla="*/ 533 w 533"/>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3" h="14">
                      <a:moveTo>
                        <a:pt x="0" y="0"/>
                      </a:moveTo>
                      <a:lnTo>
                        <a:pt x="30" y="0"/>
                      </a:lnTo>
                      <a:lnTo>
                        <a:pt x="43" y="14"/>
                      </a:lnTo>
                      <a:lnTo>
                        <a:pt x="533" y="14"/>
                      </a:lnTo>
                      <a:lnTo>
                        <a:pt x="533" y="0"/>
                      </a:lnTo>
                      <a:lnTo>
                        <a:pt x="1" y="0"/>
                      </a:lnTo>
                      <a:lnTo>
                        <a:pt x="0" y="0"/>
                      </a:lnTo>
                      <a:close/>
                    </a:path>
                  </a:pathLst>
                </a:custGeom>
                <a:solidFill>
                  <a:srgbClr val="2882F0"/>
                </a:solidFill>
                <a:ln w="9360">
                  <a:solidFill>
                    <a:srgbClr val="2882F0"/>
                  </a:solidFill>
                  <a:round/>
                  <a:headEnd/>
                  <a:tailEnd/>
                </a:ln>
              </p:spPr>
              <p:txBody>
                <a:bodyPr wrap="none" anchor="ctr"/>
                <a:lstStyle/>
                <a:p>
                  <a:endParaRPr lang="en-IN" b="1"/>
                </a:p>
              </p:txBody>
            </p:sp>
            <p:sp>
              <p:nvSpPr>
                <p:cNvPr id="12795" name="Freeform 856"/>
                <p:cNvSpPr>
                  <a:spLocks noChangeArrowheads="1"/>
                </p:cNvSpPr>
                <p:nvPr/>
              </p:nvSpPr>
              <p:spPr bwMode="auto">
                <a:xfrm>
                  <a:off x="2382" y="1182"/>
                  <a:ext cx="82" cy="8"/>
                </a:xfrm>
                <a:custGeom>
                  <a:avLst/>
                  <a:gdLst>
                    <a:gd name="T0" fmla="*/ 0 w 86"/>
                    <a:gd name="T1" fmla="*/ 0 h 14"/>
                    <a:gd name="T2" fmla="*/ 0 w 86"/>
                    <a:gd name="T3" fmla="*/ 1 h 14"/>
                    <a:gd name="T4" fmla="*/ 28 w 86"/>
                    <a:gd name="T5" fmla="*/ 1 h 14"/>
                    <a:gd name="T6" fmla="*/ 30 w 86"/>
                    <a:gd name="T7" fmla="*/ 0 h 14"/>
                    <a:gd name="T8" fmla="*/ 10 w 86"/>
                    <a:gd name="T9" fmla="*/ 0 h 14"/>
                    <a:gd name="T10" fmla="*/ 10 w 86"/>
                    <a:gd name="T11" fmla="*/ 1 h 14"/>
                    <a:gd name="T12" fmla="*/ 10 w 86"/>
                    <a:gd name="T13" fmla="*/ 0 h 14"/>
                    <a:gd name="T14" fmla="*/ 0 w 86"/>
                    <a:gd name="T15" fmla="*/ 0 h 14"/>
                    <a:gd name="T16" fmla="*/ 0 60000 65536"/>
                    <a:gd name="T17" fmla="*/ 0 60000 65536"/>
                    <a:gd name="T18" fmla="*/ 0 60000 65536"/>
                    <a:gd name="T19" fmla="*/ 0 60000 65536"/>
                    <a:gd name="T20" fmla="*/ 0 60000 65536"/>
                    <a:gd name="T21" fmla="*/ 0 60000 65536"/>
                    <a:gd name="T22" fmla="*/ 0 60000 65536"/>
                    <a:gd name="T23" fmla="*/ 0 60000 65536"/>
                    <a:gd name="T24" fmla="*/ 0 w 86"/>
                    <a:gd name="T25" fmla="*/ 0 h 14"/>
                    <a:gd name="T26" fmla="*/ 86 w 86"/>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6" h="14">
                      <a:moveTo>
                        <a:pt x="0" y="0"/>
                      </a:moveTo>
                      <a:lnTo>
                        <a:pt x="0" y="14"/>
                      </a:lnTo>
                      <a:lnTo>
                        <a:pt x="79" y="14"/>
                      </a:lnTo>
                      <a:lnTo>
                        <a:pt x="86" y="0"/>
                      </a:lnTo>
                      <a:lnTo>
                        <a:pt x="31" y="0"/>
                      </a:lnTo>
                      <a:lnTo>
                        <a:pt x="30" y="2"/>
                      </a:lnTo>
                      <a:lnTo>
                        <a:pt x="27" y="0"/>
                      </a:lnTo>
                      <a:lnTo>
                        <a:pt x="0" y="0"/>
                      </a:lnTo>
                      <a:close/>
                    </a:path>
                  </a:pathLst>
                </a:custGeom>
                <a:solidFill>
                  <a:srgbClr val="50A5F5"/>
                </a:solidFill>
                <a:ln w="9360">
                  <a:solidFill>
                    <a:srgbClr val="50A5F5"/>
                  </a:solidFill>
                  <a:round/>
                  <a:headEnd/>
                  <a:tailEnd/>
                </a:ln>
              </p:spPr>
              <p:txBody>
                <a:bodyPr wrap="none" anchor="ctr"/>
                <a:lstStyle/>
                <a:p>
                  <a:endParaRPr lang="en-IN" b="1"/>
                </a:p>
              </p:txBody>
            </p:sp>
            <p:sp>
              <p:nvSpPr>
                <p:cNvPr id="12796" name="Freeform 857"/>
                <p:cNvSpPr>
                  <a:spLocks noChangeArrowheads="1"/>
                </p:cNvSpPr>
                <p:nvPr/>
              </p:nvSpPr>
              <p:spPr bwMode="auto">
                <a:xfrm>
                  <a:off x="3375" y="1182"/>
                  <a:ext cx="377" cy="8"/>
                </a:xfrm>
                <a:custGeom>
                  <a:avLst/>
                  <a:gdLst>
                    <a:gd name="T0" fmla="*/ 8 w 381"/>
                    <a:gd name="T1" fmla="*/ 1 h 14"/>
                    <a:gd name="T2" fmla="*/ 0 w 381"/>
                    <a:gd name="T3" fmla="*/ 0 h 14"/>
                    <a:gd name="T4" fmla="*/ 302 w 381"/>
                    <a:gd name="T5" fmla="*/ 0 h 14"/>
                    <a:gd name="T6" fmla="*/ 302 w 381"/>
                    <a:gd name="T7" fmla="*/ 1 h 14"/>
                    <a:gd name="T8" fmla="*/ 8 w 381"/>
                    <a:gd name="T9" fmla="*/ 1 h 14"/>
                    <a:gd name="T10" fmla="*/ 0 60000 65536"/>
                    <a:gd name="T11" fmla="*/ 0 60000 65536"/>
                    <a:gd name="T12" fmla="*/ 0 60000 65536"/>
                    <a:gd name="T13" fmla="*/ 0 60000 65536"/>
                    <a:gd name="T14" fmla="*/ 0 60000 65536"/>
                    <a:gd name="T15" fmla="*/ 0 w 381"/>
                    <a:gd name="T16" fmla="*/ 0 h 14"/>
                    <a:gd name="T17" fmla="*/ 381 w 381"/>
                    <a:gd name="T18" fmla="*/ 14 h 14"/>
                  </a:gdLst>
                  <a:ahLst/>
                  <a:cxnLst>
                    <a:cxn ang="T10">
                      <a:pos x="T0" y="T1"/>
                    </a:cxn>
                    <a:cxn ang="T11">
                      <a:pos x="T2" y="T3"/>
                    </a:cxn>
                    <a:cxn ang="T12">
                      <a:pos x="T4" y="T5"/>
                    </a:cxn>
                    <a:cxn ang="T13">
                      <a:pos x="T6" y="T7"/>
                    </a:cxn>
                    <a:cxn ang="T14">
                      <a:pos x="T8" y="T9"/>
                    </a:cxn>
                  </a:cxnLst>
                  <a:rect l="T15" t="T16" r="T17" b="T18"/>
                  <a:pathLst>
                    <a:path w="381" h="14">
                      <a:moveTo>
                        <a:pt x="8" y="14"/>
                      </a:moveTo>
                      <a:lnTo>
                        <a:pt x="0" y="0"/>
                      </a:lnTo>
                      <a:lnTo>
                        <a:pt x="381" y="0"/>
                      </a:lnTo>
                      <a:lnTo>
                        <a:pt x="381" y="14"/>
                      </a:lnTo>
                      <a:lnTo>
                        <a:pt x="8" y="14"/>
                      </a:lnTo>
                      <a:close/>
                    </a:path>
                  </a:pathLst>
                </a:custGeom>
                <a:solidFill>
                  <a:srgbClr val="50A5F5"/>
                </a:solidFill>
                <a:ln w="9360">
                  <a:solidFill>
                    <a:srgbClr val="50A5F5"/>
                  </a:solidFill>
                  <a:round/>
                  <a:headEnd/>
                  <a:tailEnd/>
                </a:ln>
              </p:spPr>
              <p:txBody>
                <a:bodyPr wrap="none" anchor="ctr"/>
                <a:lstStyle/>
                <a:p>
                  <a:endParaRPr lang="en-IN" b="1"/>
                </a:p>
              </p:txBody>
            </p:sp>
            <p:sp>
              <p:nvSpPr>
                <p:cNvPr id="12797" name="Freeform 858"/>
                <p:cNvSpPr>
                  <a:spLocks noChangeArrowheads="1"/>
                </p:cNvSpPr>
                <p:nvPr/>
              </p:nvSpPr>
              <p:spPr bwMode="auto">
                <a:xfrm>
                  <a:off x="2382" y="1182"/>
                  <a:ext cx="24" cy="8"/>
                </a:xfrm>
                <a:custGeom>
                  <a:avLst/>
                  <a:gdLst>
                    <a:gd name="T0" fmla="*/ 0 w 28"/>
                    <a:gd name="T1" fmla="*/ 1 h 14"/>
                    <a:gd name="T2" fmla="*/ 0 w 28"/>
                    <a:gd name="T3" fmla="*/ 1 h 14"/>
                    <a:gd name="T4" fmla="*/ 3 w 28"/>
                    <a:gd name="T5" fmla="*/ 1 h 14"/>
                    <a:gd name="T6" fmla="*/ 3 w 28"/>
                    <a:gd name="T7" fmla="*/ 0 h 14"/>
                    <a:gd name="T8" fmla="*/ 3 w 28"/>
                    <a:gd name="T9" fmla="*/ 0 h 14"/>
                    <a:gd name="T10" fmla="*/ 0 w 28"/>
                    <a:gd name="T11" fmla="*/ 1 h 14"/>
                    <a:gd name="T12" fmla="*/ 0 w 28"/>
                    <a:gd name="T13" fmla="*/ 1 h 14"/>
                    <a:gd name="T14" fmla="*/ 0 60000 65536"/>
                    <a:gd name="T15" fmla="*/ 0 60000 65536"/>
                    <a:gd name="T16" fmla="*/ 0 60000 65536"/>
                    <a:gd name="T17" fmla="*/ 0 60000 65536"/>
                    <a:gd name="T18" fmla="*/ 0 60000 65536"/>
                    <a:gd name="T19" fmla="*/ 0 60000 65536"/>
                    <a:gd name="T20" fmla="*/ 0 60000 65536"/>
                    <a:gd name="T21" fmla="*/ 0 w 28"/>
                    <a:gd name="T22" fmla="*/ 0 h 14"/>
                    <a:gd name="T23" fmla="*/ 28 w 28"/>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4">
                      <a:moveTo>
                        <a:pt x="0" y="1"/>
                      </a:moveTo>
                      <a:lnTo>
                        <a:pt x="0" y="14"/>
                      </a:lnTo>
                      <a:lnTo>
                        <a:pt x="28" y="14"/>
                      </a:lnTo>
                      <a:lnTo>
                        <a:pt x="16" y="0"/>
                      </a:lnTo>
                      <a:lnTo>
                        <a:pt x="6" y="0"/>
                      </a:lnTo>
                      <a:lnTo>
                        <a:pt x="0" y="2"/>
                      </a:lnTo>
                      <a:lnTo>
                        <a:pt x="0" y="1"/>
                      </a:lnTo>
                      <a:close/>
                    </a:path>
                  </a:pathLst>
                </a:custGeom>
                <a:solidFill>
                  <a:srgbClr val="78B9FA"/>
                </a:solidFill>
                <a:ln w="9360">
                  <a:solidFill>
                    <a:srgbClr val="78B9FA"/>
                  </a:solidFill>
                  <a:round/>
                  <a:headEnd/>
                  <a:tailEnd/>
                </a:ln>
              </p:spPr>
              <p:txBody>
                <a:bodyPr wrap="none" anchor="ctr"/>
                <a:lstStyle/>
                <a:p>
                  <a:endParaRPr lang="en-IN" b="1"/>
                </a:p>
              </p:txBody>
            </p:sp>
            <p:sp>
              <p:nvSpPr>
                <p:cNvPr id="12798" name="Freeform 859"/>
                <p:cNvSpPr>
                  <a:spLocks noChangeArrowheads="1"/>
                </p:cNvSpPr>
                <p:nvPr/>
              </p:nvSpPr>
              <p:spPr bwMode="auto">
                <a:xfrm>
                  <a:off x="2413" y="1182"/>
                  <a:ext cx="40" cy="8"/>
                </a:xfrm>
                <a:custGeom>
                  <a:avLst/>
                  <a:gdLst>
                    <a:gd name="T0" fmla="*/ 1 w 44"/>
                    <a:gd name="T1" fmla="*/ 1 h 14"/>
                    <a:gd name="T2" fmla="*/ 5 w 44"/>
                    <a:gd name="T3" fmla="*/ 1 h 14"/>
                    <a:gd name="T4" fmla="*/ 5 w 44"/>
                    <a:gd name="T5" fmla="*/ 0 h 14"/>
                    <a:gd name="T6" fmla="*/ 5 w 44"/>
                    <a:gd name="T7" fmla="*/ 0 h 14"/>
                    <a:gd name="T8" fmla="*/ 5 w 44"/>
                    <a:gd name="T9" fmla="*/ 1 h 14"/>
                    <a:gd name="T10" fmla="*/ 5 w 44"/>
                    <a:gd name="T11" fmla="*/ 1 h 14"/>
                    <a:gd name="T12" fmla="*/ 0 w 44"/>
                    <a:gd name="T13" fmla="*/ 1 h 14"/>
                    <a:gd name="T14" fmla="*/ 1 w 44"/>
                    <a:gd name="T15" fmla="*/ 1 h 14"/>
                    <a:gd name="T16" fmla="*/ 0 60000 65536"/>
                    <a:gd name="T17" fmla="*/ 0 60000 65536"/>
                    <a:gd name="T18" fmla="*/ 0 60000 65536"/>
                    <a:gd name="T19" fmla="*/ 0 60000 65536"/>
                    <a:gd name="T20" fmla="*/ 0 60000 65536"/>
                    <a:gd name="T21" fmla="*/ 0 60000 65536"/>
                    <a:gd name="T22" fmla="*/ 0 60000 65536"/>
                    <a:gd name="T23" fmla="*/ 0 60000 65536"/>
                    <a:gd name="T24" fmla="*/ 0 w 44"/>
                    <a:gd name="T25" fmla="*/ 0 h 14"/>
                    <a:gd name="T26" fmla="*/ 44 w 44"/>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 h="14">
                      <a:moveTo>
                        <a:pt x="1" y="14"/>
                      </a:moveTo>
                      <a:lnTo>
                        <a:pt x="13" y="8"/>
                      </a:lnTo>
                      <a:lnTo>
                        <a:pt x="17" y="0"/>
                      </a:lnTo>
                      <a:lnTo>
                        <a:pt x="44" y="0"/>
                      </a:lnTo>
                      <a:lnTo>
                        <a:pt x="42" y="5"/>
                      </a:lnTo>
                      <a:lnTo>
                        <a:pt x="36" y="14"/>
                      </a:lnTo>
                      <a:lnTo>
                        <a:pt x="0" y="14"/>
                      </a:lnTo>
                      <a:lnTo>
                        <a:pt x="1" y="14"/>
                      </a:lnTo>
                      <a:close/>
                    </a:path>
                  </a:pathLst>
                </a:custGeom>
                <a:solidFill>
                  <a:srgbClr val="78B9FA"/>
                </a:solidFill>
                <a:ln w="9360">
                  <a:solidFill>
                    <a:srgbClr val="78B9FA"/>
                  </a:solidFill>
                  <a:round/>
                  <a:headEnd/>
                  <a:tailEnd/>
                </a:ln>
              </p:spPr>
              <p:txBody>
                <a:bodyPr wrap="none" anchor="ctr"/>
                <a:lstStyle/>
                <a:p>
                  <a:endParaRPr lang="en-IN" b="1"/>
                </a:p>
              </p:txBody>
            </p:sp>
            <p:sp>
              <p:nvSpPr>
                <p:cNvPr id="12799" name="Freeform 860"/>
                <p:cNvSpPr>
                  <a:spLocks noChangeArrowheads="1"/>
                </p:cNvSpPr>
                <p:nvPr/>
              </p:nvSpPr>
              <p:spPr bwMode="auto">
                <a:xfrm>
                  <a:off x="3419" y="1182"/>
                  <a:ext cx="332" cy="8"/>
                </a:xfrm>
                <a:custGeom>
                  <a:avLst/>
                  <a:gdLst>
                    <a:gd name="T0" fmla="*/ 7 w 336"/>
                    <a:gd name="T1" fmla="*/ 1 h 14"/>
                    <a:gd name="T2" fmla="*/ 0 w 336"/>
                    <a:gd name="T3" fmla="*/ 0 h 14"/>
                    <a:gd name="T4" fmla="*/ 258 w 336"/>
                    <a:gd name="T5" fmla="*/ 0 h 14"/>
                    <a:gd name="T6" fmla="*/ 258 w 336"/>
                    <a:gd name="T7" fmla="*/ 1 h 14"/>
                    <a:gd name="T8" fmla="*/ 7 w 336"/>
                    <a:gd name="T9" fmla="*/ 1 h 14"/>
                    <a:gd name="T10" fmla="*/ 0 60000 65536"/>
                    <a:gd name="T11" fmla="*/ 0 60000 65536"/>
                    <a:gd name="T12" fmla="*/ 0 60000 65536"/>
                    <a:gd name="T13" fmla="*/ 0 60000 65536"/>
                    <a:gd name="T14" fmla="*/ 0 60000 65536"/>
                    <a:gd name="T15" fmla="*/ 0 w 336"/>
                    <a:gd name="T16" fmla="*/ 0 h 14"/>
                    <a:gd name="T17" fmla="*/ 336 w 336"/>
                    <a:gd name="T18" fmla="*/ 14 h 14"/>
                  </a:gdLst>
                  <a:ahLst/>
                  <a:cxnLst>
                    <a:cxn ang="T10">
                      <a:pos x="T0" y="T1"/>
                    </a:cxn>
                    <a:cxn ang="T11">
                      <a:pos x="T2" y="T3"/>
                    </a:cxn>
                    <a:cxn ang="T12">
                      <a:pos x="T4" y="T5"/>
                    </a:cxn>
                    <a:cxn ang="T13">
                      <a:pos x="T6" y="T7"/>
                    </a:cxn>
                    <a:cxn ang="T14">
                      <a:pos x="T8" y="T9"/>
                    </a:cxn>
                  </a:cxnLst>
                  <a:rect l="T15" t="T16" r="T17" b="T18"/>
                  <a:pathLst>
                    <a:path w="336" h="14">
                      <a:moveTo>
                        <a:pt x="7" y="14"/>
                      </a:moveTo>
                      <a:lnTo>
                        <a:pt x="0" y="0"/>
                      </a:lnTo>
                      <a:lnTo>
                        <a:pt x="336" y="0"/>
                      </a:lnTo>
                      <a:lnTo>
                        <a:pt x="336" y="14"/>
                      </a:lnTo>
                      <a:lnTo>
                        <a:pt x="7" y="14"/>
                      </a:lnTo>
                      <a:close/>
                    </a:path>
                  </a:pathLst>
                </a:custGeom>
                <a:solidFill>
                  <a:srgbClr val="78B9FA"/>
                </a:solidFill>
                <a:ln w="9360">
                  <a:solidFill>
                    <a:srgbClr val="78B9FA"/>
                  </a:solidFill>
                  <a:round/>
                  <a:headEnd/>
                  <a:tailEnd/>
                </a:ln>
              </p:spPr>
              <p:txBody>
                <a:bodyPr wrap="none" anchor="ctr"/>
                <a:lstStyle/>
                <a:p>
                  <a:endParaRPr lang="en-IN" b="1"/>
                </a:p>
              </p:txBody>
            </p:sp>
            <p:sp>
              <p:nvSpPr>
                <p:cNvPr id="12800" name="Freeform 861"/>
                <p:cNvSpPr>
                  <a:spLocks noChangeArrowheads="1"/>
                </p:cNvSpPr>
                <p:nvPr/>
              </p:nvSpPr>
              <p:spPr bwMode="auto">
                <a:xfrm>
                  <a:off x="2382" y="1187"/>
                  <a:ext cx="17" cy="3"/>
                </a:xfrm>
                <a:custGeom>
                  <a:avLst/>
                  <a:gdLst>
                    <a:gd name="T0" fmla="*/ 0 w 21"/>
                    <a:gd name="T1" fmla="*/ 0 h 8"/>
                    <a:gd name="T2" fmla="*/ 0 w 21"/>
                    <a:gd name="T3" fmla="*/ 0 h 8"/>
                    <a:gd name="T4" fmla="*/ 2 w 21"/>
                    <a:gd name="T5" fmla="*/ 0 h 8"/>
                    <a:gd name="T6" fmla="*/ 2 w 21"/>
                    <a:gd name="T7" fmla="*/ 0 h 8"/>
                    <a:gd name="T8" fmla="*/ 0 w 21"/>
                    <a:gd name="T9" fmla="*/ 0 h 8"/>
                    <a:gd name="T10" fmla="*/ 0 w 21"/>
                    <a:gd name="T11" fmla="*/ 0 h 8"/>
                    <a:gd name="T12" fmla="*/ 0 60000 65536"/>
                    <a:gd name="T13" fmla="*/ 0 60000 65536"/>
                    <a:gd name="T14" fmla="*/ 0 60000 65536"/>
                    <a:gd name="T15" fmla="*/ 0 60000 65536"/>
                    <a:gd name="T16" fmla="*/ 0 60000 65536"/>
                    <a:gd name="T17" fmla="*/ 0 60000 65536"/>
                    <a:gd name="T18" fmla="*/ 0 w 21"/>
                    <a:gd name="T19" fmla="*/ 0 h 8"/>
                    <a:gd name="T20" fmla="*/ 21 w 21"/>
                    <a:gd name="T21" fmla="*/ 8 h 8"/>
                  </a:gdLst>
                  <a:ahLst/>
                  <a:cxnLst>
                    <a:cxn ang="T12">
                      <a:pos x="T0" y="T1"/>
                    </a:cxn>
                    <a:cxn ang="T13">
                      <a:pos x="T2" y="T3"/>
                    </a:cxn>
                    <a:cxn ang="T14">
                      <a:pos x="T4" y="T5"/>
                    </a:cxn>
                    <a:cxn ang="T15">
                      <a:pos x="T6" y="T7"/>
                    </a:cxn>
                    <a:cxn ang="T16">
                      <a:pos x="T8" y="T9"/>
                    </a:cxn>
                    <a:cxn ang="T17">
                      <a:pos x="T10" y="T11"/>
                    </a:cxn>
                  </a:cxnLst>
                  <a:rect l="T18" t="T19" r="T20" b="T21"/>
                  <a:pathLst>
                    <a:path w="21" h="8">
                      <a:moveTo>
                        <a:pt x="0" y="1"/>
                      </a:moveTo>
                      <a:lnTo>
                        <a:pt x="0" y="8"/>
                      </a:lnTo>
                      <a:lnTo>
                        <a:pt x="21" y="8"/>
                      </a:lnTo>
                      <a:lnTo>
                        <a:pt x="14" y="0"/>
                      </a:lnTo>
                      <a:lnTo>
                        <a:pt x="0" y="2"/>
                      </a:lnTo>
                      <a:lnTo>
                        <a:pt x="0" y="1"/>
                      </a:lnTo>
                      <a:close/>
                    </a:path>
                  </a:pathLst>
                </a:custGeom>
                <a:solidFill>
                  <a:srgbClr val="96D2FA"/>
                </a:solidFill>
                <a:ln w="9360">
                  <a:solidFill>
                    <a:srgbClr val="96D2FA"/>
                  </a:solidFill>
                  <a:round/>
                  <a:headEnd/>
                  <a:tailEnd/>
                </a:ln>
              </p:spPr>
              <p:txBody>
                <a:bodyPr wrap="none" anchor="ctr"/>
                <a:lstStyle/>
                <a:p>
                  <a:endParaRPr lang="en-IN" b="1"/>
                </a:p>
              </p:txBody>
            </p:sp>
            <p:sp>
              <p:nvSpPr>
                <p:cNvPr id="12801" name="Freeform 862"/>
                <p:cNvSpPr>
                  <a:spLocks noChangeArrowheads="1"/>
                </p:cNvSpPr>
                <p:nvPr/>
              </p:nvSpPr>
              <p:spPr bwMode="auto">
                <a:xfrm>
                  <a:off x="3475" y="1182"/>
                  <a:ext cx="278" cy="8"/>
                </a:xfrm>
                <a:custGeom>
                  <a:avLst/>
                  <a:gdLst>
                    <a:gd name="T0" fmla="*/ 0 w 282"/>
                    <a:gd name="T1" fmla="*/ 0 h 14"/>
                    <a:gd name="T2" fmla="*/ 8 w 282"/>
                    <a:gd name="T3" fmla="*/ 0 h 14"/>
                    <a:gd name="T4" fmla="*/ 16 w 282"/>
                    <a:gd name="T5" fmla="*/ 1 h 14"/>
                    <a:gd name="T6" fmla="*/ 16 w 282"/>
                    <a:gd name="T7" fmla="*/ 1 h 14"/>
                    <a:gd name="T8" fmla="*/ 206 w 282"/>
                    <a:gd name="T9" fmla="*/ 1 h 14"/>
                    <a:gd name="T10" fmla="*/ 206 w 282"/>
                    <a:gd name="T11" fmla="*/ 0 h 14"/>
                    <a:gd name="T12" fmla="*/ 2 w 282"/>
                    <a:gd name="T13" fmla="*/ 0 h 14"/>
                    <a:gd name="T14" fmla="*/ 0 w 282"/>
                    <a:gd name="T15" fmla="*/ 0 h 14"/>
                    <a:gd name="T16" fmla="*/ 0 60000 65536"/>
                    <a:gd name="T17" fmla="*/ 0 60000 65536"/>
                    <a:gd name="T18" fmla="*/ 0 60000 65536"/>
                    <a:gd name="T19" fmla="*/ 0 60000 65536"/>
                    <a:gd name="T20" fmla="*/ 0 60000 65536"/>
                    <a:gd name="T21" fmla="*/ 0 60000 65536"/>
                    <a:gd name="T22" fmla="*/ 0 60000 65536"/>
                    <a:gd name="T23" fmla="*/ 0 60000 65536"/>
                    <a:gd name="T24" fmla="*/ 0 w 282"/>
                    <a:gd name="T25" fmla="*/ 0 h 14"/>
                    <a:gd name="T26" fmla="*/ 282 w 282"/>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2" h="14">
                      <a:moveTo>
                        <a:pt x="0" y="0"/>
                      </a:moveTo>
                      <a:lnTo>
                        <a:pt x="8" y="0"/>
                      </a:lnTo>
                      <a:lnTo>
                        <a:pt x="16" y="13"/>
                      </a:lnTo>
                      <a:lnTo>
                        <a:pt x="16" y="14"/>
                      </a:lnTo>
                      <a:lnTo>
                        <a:pt x="282" y="14"/>
                      </a:lnTo>
                      <a:lnTo>
                        <a:pt x="282" y="0"/>
                      </a:lnTo>
                      <a:lnTo>
                        <a:pt x="2" y="0"/>
                      </a:lnTo>
                      <a:lnTo>
                        <a:pt x="0" y="0"/>
                      </a:lnTo>
                      <a:close/>
                    </a:path>
                  </a:pathLst>
                </a:custGeom>
                <a:solidFill>
                  <a:srgbClr val="96D2FA"/>
                </a:solidFill>
                <a:ln w="9360">
                  <a:solidFill>
                    <a:srgbClr val="96D2FA"/>
                  </a:solidFill>
                  <a:round/>
                  <a:headEnd/>
                  <a:tailEnd/>
                </a:ln>
              </p:spPr>
              <p:txBody>
                <a:bodyPr wrap="none" anchor="ctr"/>
                <a:lstStyle/>
                <a:p>
                  <a:endParaRPr lang="en-IN" b="1"/>
                </a:p>
              </p:txBody>
            </p:sp>
            <p:sp>
              <p:nvSpPr>
                <p:cNvPr id="12802" name="Freeform 863"/>
                <p:cNvSpPr>
                  <a:spLocks noChangeArrowheads="1"/>
                </p:cNvSpPr>
                <p:nvPr/>
              </p:nvSpPr>
              <p:spPr bwMode="auto">
                <a:xfrm>
                  <a:off x="2382" y="1193"/>
                  <a:ext cx="11" cy="0"/>
                </a:xfrm>
                <a:custGeom>
                  <a:avLst/>
                  <a:gdLst>
                    <a:gd name="T0" fmla="*/ 0 w 15"/>
                    <a:gd name="T1" fmla="*/ 0 h 1"/>
                    <a:gd name="T2" fmla="*/ 1 w 15"/>
                    <a:gd name="T3" fmla="*/ 0 h 1"/>
                    <a:gd name="T4" fmla="*/ 1 w 15"/>
                    <a:gd name="T5" fmla="*/ 0 h 1"/>
                    <a:gd name="T6" fmla="*/ 0 w 15"/>
                    <a:gd name="T7" fmla="*/ 0 h 1"/>
                    <a:gd name="T8" fmla="*/ 0 60000 65536"/>
                    <a:gd name="T9" fmla="*/ 0 60000 65536"/>
                    <a:gd name="T10" fmla="*/ 0 60000 65536"/>
                    <a:gd name="T11" fmla="*/ 0 60000 65536"/>
                    <a:gd name="T12" fmla="*/ 0 w 15"/>
                    <a:gd name="T13" fmla="*/ 0 h 1"/>
                    <a:gd name="T14" fmla="*/ 15 w 15"/>
                    <a:gd name="T15" fmla="*/ 0 h 1"/>
                  </a:gdLst>
                  <a:ahLst/>
                  <a:cxnLst>
                    <a:cxn ang="T8">
                      <a:pos x="T0" y="T1"/>
                    </a:cxn>
                    <a:cxn ang="T9">
                      <a:pos x="T2" y="T3"/>
                    </a:cxn>
                    <a:cxn ang="T10">
                      <a:pos x="T4" y="T5"/>
                    </a:cxn>
                    <a:cxn ang="T11">
                      <a:pos x="T6" y="T7"/>
                    </a:cxn>
                  </a:cxnLst>
                  <a:rect l="T12" t="T13" r="T14" b="T15"/>
                  <a:pathLst>
                    <a:path w="15" h="1">
                      <a:moveTo>
                        <a:pt x="0" y="1"/>
                      </a:moveTo>
                      <a:lnTo>
                        <a:pt x="15" y="1"/>
                      </a:lnTo>
                      <a:lnTo>
                        <a:pt x="14" y="0"/>
                      </a:lnTo>
                      <a:lnTo>
                        <a:pt x="0" y="1"/>
                      </a:lnTo>
                      <a:close/>
                    </a:path>
                  </a:pathLst>
                </a:custGeom>
                <a:solidFill>
                  <a:srgbClr val="B4F0FA"/>
                </a:solidFill>
                <a:ln w="9360">
                  <a:solidFill>
                    <a:srgbClr val="B4F0FA"/>
                  </a:solidFill>
                  <a:round/>
                  <a:headEnd/>
                  <a:tailEnd/>
                </a:ln>
              </p:spPr>
              <p:txBody>
                <a:bodyPr wrap="none" anchor="ctr"/>
                <a:lstStyle/>
                <a:p>
                  <a:endParaRPr lang="en-IN" b="1"/>
                </a:p>
              </p:txBody>
            </p:sp>
            <p:sp>
              <p:nvSpPr>
                <p:cNvPr id="12803" name="Freeform 864"/>
                <p:cNvSpPr>
                  <a:spLocks noChangeArrowheads="1"/>
                </p:cNvSpPr>
                <p:nvPr/>
              </p:nvSpPr>
              <p:spPr bwMode="auto">
                <a:xfrm>
                  <a:off x="3606" y="1181"/>
                  <a:ext cx="146" cy="9"/>
                </a:xfrm>
                <a:custGeom>
                  <a:avLst/>
                  <a:gdLst>
                    <a:gd name="T0" fmla="*/ 4 w 150"/>
                    <a:gd name="T1" fmla="*/ 1 h 16"/>
                    <a:gd name="T2" fmla="*/ 3 w 150"/>
                    <a:gd name="T3" fmla="*/ 1 h 16"/>
                    <a:gd name="T4" fmla="*/ 0 w 150"/>
                    <a:gd name="T5" fmla="*/ 0 h 16"/>
                    <a:gd name="T6" fmla="*/ 83 w 150"/>
                    <a:gd name="T7" fmla="*/ 0 h 16"/>
                    <a:gd name="T8" fmla="*/ 83 w 150"/>
                    <a:gd name="T9" fmla="*/ 1 h 16"/>
                    <a:gd name="T10" fmla="*/ 4 w 150"/>
                    <a:gd name="T11" fmla="*/ 1 h 16"/>
                    <a:gd name="T12" fmla="*/ 4 w 150"/>
                    <a:gd name="T13" fmla="*/ 1 h 16"/>
                    <a:gd name="T14" fmla="*/ 0 60000 65536"/>
                    <a:gd name="T15" fmla="*/ 0 60000 65536"/>
                    <a:gd name="T16" fmla="*/ 0 60000 65536"/>
                    <a:gd name="T17" fmla="*/ 0 60000 65536"/>
                    <a:gd name="T18" fmla="*/ 0 60000 65536"/>
                    <a:gd name="T19" fmla="*/ 0 60000 65536"/>
                    <a:gd name="T20" fmla="*/ 0 60000 65536"/>
                    <a:gd name="T21" fmla="*/ 0 w 150"/>
                    <a:gd name="T22" fmla="*/ 0 h 16"/>
                    <a:gd name="T23" fmla="*/ 150 w 150"/>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 h="16">
                      <a:moveTo>
                        <a:pt x="4" y="16"/>
                      </a:moveTo>
                      <a:lnTo>
                        <a:pt x="3" y="8"/>
                      </a:lnTo>
                      <a:lnTo>
                        <a:pt x="0" y="0"/>
                      </a:lnTo>
                      <a:lnTo>
                        <a:pt x="150" y="0"/>
                      </a:lnTo>
                      <a:lnTo>
                        <a:pt x="150" y="15"/>
                      </a:lnTo>
                      <a:lnTo>
                        <a:pt x="4" y="15"/>
                      </a:lnTo>
                      <a:lnTo>
                        <a:pt x="4" y="16"/>
                      </a:lnTo>
                      <a:close/>
                    </a:path>
                  </a:pathLst>
                </a:custGeom>
                <a:solidFill>
                  <a:srgbClr val="B4F0FA"/>
                </a:solidFill>
                <a:ln w="9360">
                  <a:solidFill>
                    <a:srgbClr val="B4F0FA"/>
                  </a:solidFill>
                  <a:round/>
                  <a:headEnd/>
                  <a:tailEnd/>
                </a:ln>
              </p:spPr>
              <p:txBody>
                <a:bodyPr wrap="none" anchor="ctr"/>
                <a:lstStyle/>
                <a:p>
                  <a:endParaRPr lang="en-IN" b="1"/>
                </a:p>
              </p:txBody>
            </p:sp>
            <p:sp>
              <p:nvSpPr>
                <p:cNvPr id="12804" name="Rectangle 865"/>
                <p:cNvSpPr>
                  <a:spLocks noChangeArrowheads="1"/>
                </p:cNvSpPr>
                <p:nvPr/>
              </p:nvSpPr>
              <p:spPr bwMode="auto">
                <a:xfrm>
                  <a:off x="3653" y="1182"/>
                  <a:ext cx="99" cy="8"/>
                </a:xfrm>
                <a:prstGeom prst="rect">
                  <a:avLst/>
                </a:prstGeom>
                <a:solidFill>
                  <a:srgbClr val="E1FFFF"/>
                </a:solidFill>
                <a:ln w="9360">
                  <a:solidFill>
                    <a:srgbClr val="E1FFFF"/>
                  </a:solidFill>
                  <a:miter lim="800000"/>
                  <a:headEnd/>
                  <a:tailEnd/>
                </a:ln>
              </p:spPr>
              <p:txBody>
                <a:bodyPr wrap="none" anchor="ctr"/>
                <a:lstStyle/>
                <a:p>
                  <a:endParaRPr lang="en-US" b="1">
                    <a:solidFill>
                      <a:srgbClr val="0000CC"/>
                    </a:solidFill>
                    <a:latin typeface="Constantia" pitchFamily="18" charset="0"/>
                  </a:endParaRPr>
                </a:p>
              </p:txBody>
            </p:sp>
            <p:sp>
              <p:nvSpPr>
                <p:cNvPr id="12805" name="Freeform 866"/>
                <p:cNvSpPr>
                  <a:spLocks noChangeArrowheads="1"/>
                </p:cNvSpPr>
                <p:nvPr/>
              </p:nvSpPr>
              <p:spPr bwMode="auto">
                <a:xfrm>
                  <a:off x="3672" y="1182"/>
                  <a:ext cx="80" cy="8"/>
                </a:xfrm>
                <a:custGeom>
                  <a:avLst/>
                  <a:gdLst>
                    <a:gd name="T0" fmla="*/ 0 w 84"/>
                    <a:gd name="T1" fmla="*/ 1 h 14"/>
                    <a:gd name="T2" fmla="*/ 3 w 84"/>
                    <a:gd name="T3" fmla="*/ 0 h 14"/>
                    <a:gd name="T4" fmla="*/ 28 w 84"/>
                    <a:gd name="T5" fmla="*/ 0 h 14"/>
                    <a:gd name="T6" fmla="*/ 28 w 84"/>
                    <a:gd name="T7" fmla="*/ 1 h 14"/>
                    <a:gd name="T8" fmla="*/ 0 w 84"/>
                    <a:gd name="T9" fmla="*/ 1 h 14"/>
                    <a:gd name="T10" fmla="*/ 0 60000 65536"/>
                    <a:gd name="T11" fmla="*/ 0 60000 65536"/>
                    <a:gd name="T12" fmla="*/ 0 60000 65536"/>
                    <a:gd name="T13" fmla="*/ 0 60000 65536"/>
                    <a:gd name="T14" fmla="*/ 0 60000 65536"/>
                    <a:gd name="T15" fmla="*/ 0 w 84"/>
                    <a:gd name="T16" fmla="*/ 0 h 14"/>
                    <a:gd name="T17" fmla="*/ 84 w 84"/>
                    <a:gd name="T18" fmla="*/ 14 h 14"/>
                  </a:gdLst>
                  <a:ahLst/>
                  <a:cxnLst>
                    <a:cxn ang="T10">
                      <a:pos x="T0" y="T1"/>
                    </a:cxn>
                    <a:cxn ang="T11">
                      <a:pos x="T2" y="T3"/>
                    </a:cxn>
                    <a:cxn ang="T12">
                      <a:pos x="T4" y="T5"/>
                    </a:cxn>
                    <a:cxn ang="T13">
                      <a:pos x="T6" y="T7"/>
                    </a:cxn>
                    <a:cxn ang="T14">
                      <a:pos x="T8" y="T9"/>
                    </a:cxn>
                  </a:cxnLst>
                  <a:rect l="T15" t="T16" r="T17" b="T18"/>
                  <a:pathLst>
                    <a:path w="84" h="14">
                      <a:moveTo>
                        <a:pt x="0" y="14"/>
                      </a:moveTo>
                      <a:lnTo>
                        <a:pt x="3" y="0"/>
                      </a:lnTo>
                      <a:lnTo>
                        <a:pt x="84" y="0"/>
                      </a:lnTo>
                      <a:lnTo>
                        <a:pt x="84" y="14"/>
                      </a:lnTo>
                      <a:lnTo>
                        <a:pt x="0" y="14"/>
                      </a:lnTo>
                      <a:close/>
                    </a:path>
                  </a:pathLst>
                </a:custGeom>
                <a:solidFill>
                  <a:srgbClr val="FFFAAA"/>
                </a:solidFill>
                <a:ln w="9360">
                  <a:solidFill>
                    <a:srgbClr val="FFFAAA"/>
                  </a:solidFill>
                  <a:round/>
                  <a:headEnd/>
                  <a:tailEnd/>
                </a:ln>
              </p:spPr>
              <p:txBody>
                <a:bodyPr wrap="none" anchor="ctr"/>
                <a:lstStyle/>
                <a:p>
                  <a:endParaRPr lang="en-IN" b="1"/>
                </a:p>
              </p:txBody>
            </p:sp>
            <p:sp>
              <p:nvSpPr>
                <p:cNvPr id="12806" name="Freeform 867"/>
                <p:cNvSpPr>
                  <a:spLocks noChangeArrowheads="1"/>
                </p:cNvSpPr>
                <p:nvPr/>
              </p:nvSpPr>
              <p:spPr bwMode="auto">
                <a:xfrm>
                  <a:off x="3682" y="1182"/>
                  <a:ext cx="69" cy="8"/>
                </a:xfrm>
                <a:custGeom>
                  <a:avLst/>
                  <a:gdLst>
                    <a:gd name="T0" fmla="*/ 1 w 73"/>
                    <a:gd name="T1" fmla="*/ 1 h 14"/>
                    <a:gd name="T2" fmla="*/ 3 w 73"/>
                    <a:gd name="T3" fmla="*/ 0 h 14"/>
                    <a:gd name="T4" fmla="*/ 22 w 73"/>
                    <a:gd name="T5" fmla="*/ 0 h 14"/>
                    <a:gd name="T6" fmla="*/ 22 w 73"/>
                    <a:gd name="T7" fmla="*/ 1 h 14"/>
                    <a:gd name="T8" fmla="*/ 20 w 73"/>
                    <a:gd name="T9" fmla="*/ 1 h 14"/>
                    <a:gd name="T10" fmla="*/ 0 w 73"/>
                    <a:gd name="T11" fmla="*/ 1 h 14"/>
                    <a:gd name="T12" fmla="*/ 1 w 73"/>
                    <a:gd name="T13" fmla="*/ 1 h 14"/>
                    <a:gd name="T14" fmla="*/ 0 60000 65536"/>
                    <a:gd name="T15" fmla="*/ 0 60000 65536"/>
                    <a:gd name="T16" fmla="*/ 0 60000 65536"/>
                    <a:gd name="T17" fmla="*/ 0 60000 65536"/>
                    <a:gd name="T18" fmla="*/ 0 60000 65536"/>
                    <a:gd name="T19" fmla="*/ 0 60000 65536"/>
                    <a:gd name="T20" fmla="*/ 0 60000 65536"/>
                    <a:gd name="T21" fmla="*/ 0 w 73"/>
                    <a:gd name="T22" fmla="*/ 0 h 14"/>
                    <a:gd name="T23" fmla="*/ 73 w 73"/>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3" h="14">
                      <a:moveTo>
                        <a:pt x="1" y="14"/>
                      </a:moveTo>
                      <a:lnTo>
                        <a:pt x="3" y="0"/>
                      </a:lnTo>
                      <a:lnTo>
                        <a:pt x="73" y="0"/>
                      </a:lnTo>
                      <a:lnTo>
                        <a:pt x="73" y="9"/>
                      </a:lnTo>
                      <a:lnTo>
                        <a:pt x="65" y="14"/>
                      </a:lnTo>
                      <a:lnTo>
                        <a:pt x="0" y="14"/>
                      </a:lnTo>
                      <a:lnTo>
                        <a:pt x="1" y="14"/>
                      </a:lnTo>
                      <a:close/>
                    </a:path>
                  </a:pathLst>
                </a:custGeom>
                <a:solidFill>
                  <a:srgbClr val="FFE878"/>
                </a:solidFill>
                <a:ln w="9360">
                  <a:solidFill>
                    <a:srgbClr val="FFE878"/>
                  </a:solidFill>
                  <a:round/>
                  <a:headEnd/>
                  <a:tailEnd/>
                </a:ln>
              </p:spPr>
              <p:txBody>
                <a:bodyPr wrap="none" anchor="ctr"/>
                <a:lstStyle/>
                <a:p>
                  <a:endParaRPr lang="en-IN" b="1"/>
                </a:p>
              </p:txBody>
            </p:sp>
            <p:sp>
              <p:nvSpPr>
                <p:cNvPr id="12807" name="Freeform 868"/>
                <p:cNvSpPr>
                  <a:spLocks noChangeArrowheads="1"/>
                </p:cNvSpPr>
                <p:nvPr/>
              </p:nvSpPr>
              <p:spPr bwMode="auto">
                <a:xfrm>
                  <a:off x="3695" y="1182"/>
                  <a:ext cx="57" cy="8"/>
                </a:xfrm>
                <a:custGeom>
                  <a:avLst/>
                  <a:gdLst>
                    <a:gd name="T0" fmla="*/ 0 w 61"/>
                    <a:gd name="T1" fmla="*/ 1 h 14"/>
                    <a:gd name="T2" fmla="*/ 2 w 61"/>
                    <a:gd name="T3" fmla="*/ 1 h 14"/>
                    <a:gd name="T4" fmla="*/ 4 w 61"/>
                    <a:gd name="T5" fmla="*/ 0 h 14"/>
                    <a:gd name="T6" fmla="*/ 14 w 61"/>
                    <a:gd name="T7" fmla="*/ 0 h 14"/>
                    <a:gd name="T8" fmla="*/ 14 w 61"/>
                    <a:gd name="T9" fmla="*/ 1 h 14"/>
                    <a:gd name="T10" fmla="*/ 10 w 61"/>
                    <a:gd name="T11" fmla="*/ 1 h 14"/>
                    <a:gd name="T12" fmla="*/ 8 w 61"/>
                    <a:gd name="T13" fmla="*/ 1 h 14"/>
                    <a:gd name="T14" fmla="*/ 1 w 61"/>
                    <a:gd name="T15" fmla="*/ 1 h 14"/>
                    <a:gd name="T16" fmla="*/ 0 w 61"/>
                    <a:gd name="T17" fmla="*/ 1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1"/>
                    <a:gd name="T28" fmla="*/ 0 h 14"/>
                    <a:gd name="T29" fmla="*/ 61 w 61"/>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1" h="14">
                      <a:moveTo>
                        <a:pt x="0" y="14"/>
                      </a:moveTo>
                      <a:lnTo>
                        <a:pt x="2" y="8"/>
                      </a:lnTo>
                      <a:lnTo>
                        <a:pt x="4" y="0"/>
                      </a:lnTo>
                      <a:lnTo>
                        <a:pt x="61" y="0"/>
                      </a:lnTo>
                      <a:lnTo>
                        <a:pt x="61" y="2"/>
                      </a:lnTo>
                      <a:lnTo>
                        <a:pt x="47" y="7"/>
                      </a:lnTo>
                      <a:lnTo>
                        <a:pt x="42" y="14"/>
                      </a:lnTo>
                      <a:lnTo>
                        <a:pt x="1" y="14"/>
                      </a:lnTo>
                      <a:lnTo>
                        <a:pt x="0" y="14"/>
                      </a:lnTo>
                      <a:close/>
                    </a:path>
                  </a:pathLst>
                </a:custGeom>
                <a:solidFill>
                  <a:srgbClr val="FFC03C"/>
                </a:solidFill>
                <a:ln w="9360">
                  <a:solidFill>
                    <a:srgbClr val="FFC03C"/>
                  </a:solidFill>
                  <a:round/>
                  <a:headEnd/>
                  <a:tailEnd/>
                </a:ln>
              </p:spPr>
              <p:txBody>
                <a:bodyPr wrap="none" anchor="ctr"/>
                <a:lstStyle/>
                <a:p>
                  <a:endParaRPr lang="en-IN" b="1"/>
                </a:p>
              </p:txBody>
            </p:sp>
            <p:sp>
              <p:nvSpPr>
                <p:cNvPr id="12808" name="Freeform 869"/>
                <p:cNvSpPr>
                  <a:spLocks noChangeArrowheads="1"/>
                </p:cNvSpPr>
                <p:nvPr/>
              </p:nvSpPr>
              <p:spPr bwMode="auto">
                <a:xfrm>
                  <a:off x="4400" y="1925"/>
                  <a:ext cx="16" cy="6"/>
                </a:xfrm>
                <a:custGeom>
                  <a:avLst/>
                  <a:gdLst>
                    <a:gd name="T0" fmla="*/ 2 w 20"/>
                    <a:gd name="T1" fmla="*/ 0 h 12"/>
                    <a:gd name="T2" fmla="*/ 2 w 20"/>
                    <a:gd name="T3" fmla="*/ 1 h 12"/>
                    <a:gd name="T4" fmla="*/ 0 w 20"/>
                    <a:gd name="T5" fmla="*/ 1 h 12"/>
                    <a:gd name="T6" fmla="*/ 0 60000 65536"/>
                    <a:gd name="T7" fmla="*/ 0 60000 65536"/>
                    <a:gd name="T8" fmla="*/ 0 60000 65536"/>
                    <a:gd name="T9" fmla="*/ 0 w 20"/>
                    <a:gd name="T10" fmla="*/ 0 h 12"/>
                    <a:gd name="T11" fmla="*/ 20 w 20"/>
                    <a:gd name="T12" fmla="*/ 12 h 12"/>
                  </a:gdLst>
                  <a:ahLst/>
                  <a:cxnLst>
                    <a:cxn ang="T6">
                      <a:pos x="T0" y="T1"/>
                    </a:cxn>
                    <a:cxn ang="T7">
                      <a:pos x="T2" y="T3"/>
                    </a:cxn>
                    <a:cxn ang="T8">
                      <a:pos x="T4" y="T5"/>
                    </a:cxn>
                  </a:cxnLst>
                  <a:rect l="T9" t="T10" r="T11" b="T12"/>
                  <a:pathLst>
                    <a:path w="20" h="12">
                      <a:moveTo>
                        <a:pt x="20" y="0"/>
                      </a:moveTo>
                      <a:lnTo>
                        <a:pt x="15" y="3"/>
                      </a:lnTo>
                      <a:lnTo>
                        <a:pt x="0" y="12"/>
                      </a:lnTo>
                    </a:path>
                  </a:pathLst>
                </a:custGeom>
                <a:noFill/>
                <a:ln w="20520">
                  <a:solidFill>
                    <a:srgbClr val="000000"/>
                  </a:solidFill>
                  <a:round/>
                  <a:headEnd/>
                  <a:tailEnd/>
                </a:ln>
              </p:spPr>
              <p:txBody>
                <a:bodyPr wrap="none" anchor="ctr"/>
                <a:lstStyle/>
                <a:p>
                  <a:endParaRPr lang="en-IN" b="1"/>
                </a:p>
              </p:txBody>
            </p:sp>
            <p:sp>
              <p:nvSpPr>
                <p:cNvPr id="12809" name="Freeform 870"/>
                <p:cNvSpPr>
                  <a:spLocks noChangeArrowheads="1"/>
                </p:cNvSpPr>
                <p:nvPr/>
              </p:nvSpPr>
              <p:spPr bwMode="auto">
                <a:xfrm>
                  <a:off x="4263" y="1629"/>
                  <a:ext cx="133" cy="303"/>
                </a:xfrm>
                <a:custGeom>
                  <a:avLst/>
                  <a:gdLst>
                    <a:gd name="T0" fmla="*/ 71 w 137"/>
                    <a:gd name="T1" fmla="*/ 5 h 368"/>
                    <a:gd name="T2" fmla="*/ 69 w 137"/>
                    <a:gd name="T3" fmla="*/ 5 h 368"/>
                    <a:gd name="T4" fmla="*/ 66 w 137"/>
                    <a:gd name="T5" fmla="*/ 5 h 368"/>
                    <a:gd name="T6" fmla="*/ 65 w 137"/>
                    <a:gd name="T7" fmla="*/ 5 h 368"/>
                    <a:gd name="T8" fmla="*/ 61 w 137"/>
                    <a:gd name="T9" fmla="*/ 5 h 368"/>
                    <a:gd name="T10" fmla="*/ 56 w 137"/>
                    <a:gd name="T11" fmla="*/ 5 h 368"/>
                    <a:gd name="T12" fmla="*/ 55 w 137"/>
                    <a:gd name="T13" fmla="*/ 5 h 368"/>
                    <a:gd name="T14" fmla="*/ 53 w 137"/>
                    <a:gd name="T15" fmla="*/ 5 h 368"/>
                    <a:gd name="T16" fmla="*/ 51 w 137"/>
                    <a:gd name="T17" fmla="*/ 4 h 368"/>
                    <a:gd name="T18" fmla="*/ 53 w 137"/>
                    <a:gd name="T19" fmla="*/ 4 h 368"/>
                    <a:gd name="T20" fmla="*/ 53 w 137"/>
                    <a:gd name="T21" fmla="*/ 4 h 368"/>
                    <a:gd name="T22" fmla="*/ 54 w 137"/>
                    <a:gd name="T23" fmla="*/ 3 h 368"/>
                    <a:gd name="T24" fmla="*/ 54 w 137"/>
                    <a:gd name="T25" fmla="*/ 3 h 368"/>
                    <a:gd name="T26" fmla="*/ 55 w 137"/>
                    <a:gd name="T27" fmla="*/ 3 h 368"/>
                    <a:gd name="T28" fmla="*/ 55 w 137"/>
                    <a:gd name="T29" fmla="*/ 2 h 368"/>
                    <a:gd name="T30" fmla="*/ 54 w 137"/>
                    <a:gd name="T31" fmla="*/ 2 h 368"/>
                    <a:gd name="T32" fmla="*/ 50 w 137"/>
                    <a:gd name="T33" fmla="*/ 2 h 368"/>
                    <a:gd name="T34" fmla="*/ 48 w 137"/>
                    <a:gd name="T35" fmla="*/ 2 h 368"/>
                    <a:gd name="T36" fmla="*/ 46 w 137"/>
                    <a:gd name="T37" fmla="*/ 2 h 368"/>
                    <a:gd name="T38" fmla="*/ 43 w 137"/>
                    <a:gd name="T39" fmla="*/ 2 h 368"/>
                    <a:gd name="T40" fmla="*/ 39 w 137"/>
                    <a:gd name="T41" fmla="*/ 2 h 368"/>
                    <a:gd name="T42" fmla="*/ 38 w 137"/>
                    <a:gd name="T43" fmla="*/ 2 h 368"/>
                    <a:gd name="T44" fmla="*/ 34 w 137"/>
                    <a:gd name="T45" fmla="*/ 2 h 368"/>
                    <a:gd name="T46" fmla="*/ 30 w 137"/>
                    <a:gd name="T47" fmla="*/ 2 h 368"/>
                    <a:gd name="T48" fmla="*/ 21 w 137"/>
                    <a:gd name="T49" fmla="*/ 2 h 368"/>
                    <a:gd name="T50" fmla="*/ 17 w 137"/>
                    <a:gd name="T51" fmla="*/ 2 h 368"/>
                    <a:gd name="T52" fmla="*/ 17 w 137"/>
                    <a:gd name="T53" fmla="*/ 2 h 368"/>
                    <a:gd name="T54" fmla="*/ 17 w 137"/>
                    <a:gd name="T55" fmla="*/ 2 h 368"/>
                    <a:gd name="T56" fmla="*/ 17 w 137"/>
                    <a:gd name="T57" fmla="*/ 2 h 368"/>
                    <a:gd name="T58" fmla="*/ 17 w 137"/>
                    <a:gd name="T59" fmla="*/ 2 h 368"/>
                    <a:gd name="T60" fmla="*/ 17 w 137"/>
                    <a:gd name="T61" fmla="*/ 2 h 368"/>
                    <a:gd name="T62" fmla="*/ 17 w 137"/>
                    <a:gd name="T63" fmla="*/ 2 h 368"/>
                    <a:gd name="T64" fmla="*/ 17 w 137"/>
                    <a:gd name="T65" fmla="*/ 2 h 368"/>
                    <a:gd name="T66" fmla="*/ 20 w 137"/>
                    <a:gd name="T67" fmla="*/ 2 h 368"/>
                    <a:gd name="T68" fmla="*/ 21 w 137"/>
                    <a:gd name="T69" fmla="*/ 2 h 368"/>
                    <a:gd name="T70" fmla="*/ 22 w 137"/>
                    <a:gd name="T71" fmla="*/ 2 h 368"/>
                    <a:gd name="T72" fmla="*/ 25 w 137"/>
                    <a:gd name="T73" fmla="*/ 2 h 368"/>
                    <a:gd name="T74" fmla="*/ 27 w 137"/>
                    <a:gd name="T75" fmla="*/ 2 h 368"/>
                    <a:gd name="T76" fmla="*/ 32 w 137"/>
                    <a:gd name="T77" fmla="*/ 2 h 368"/>
                    <a:gd name="T78" fmla="*/ 32 w 137"/>
                    <a:gd name="T79" fmla="*/ 2 h 368"/>
                    <a:gd name="T80" fmla="*/ 31 w 137"/>
                    <a:gd name="T81" fmla="*/ 2 h 368"/>
                    <a:gd name="T82" fmla="*/ 22 w 137"/>
                    <a:gd name="T83" fmla="*/ 2 h 368"/>
                    <a:gd name="T84" fmla="*/ 17 w 137"/>
                    <a:gd name="T85" fmla="*/ 0 h 368"/>
                    <a:gd name="T86" fmla="*/ 17 w 137"/>
                    <a:gd name="T87" fmla="*/ 2 h 368"/>
                    <a:gd name="T88" fmla="*/ 17 w 137"/>
                    <a:gd name="T89" fmla="*/ 2 h 368"/>
                    <a:gd name="T90" fmla="*/ 16 w 137"/>
                    <a:gd name="T91" fmla="*/ 2 h 368"/>
                    <a:gd name="T92" fmla="*/ 7 w 137"/>
                    <a:gd name="T93" fmla="*/ 2 h 368"/>
                    <a:gd name="T94" fmla="*/ 2 w 137"/>
                    <a:gd name="T95" fmla="*/ 2 h 368"/>
                    <a:gd name="T96" fmla="*/ 0 w 137"/>
                    <a:gd name="T97" fmla="*/ 2 h 36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37"/>
                    <a:gd name="T148" fmla="*/ 0 h 368"/>
                    <a:gd name="T149" fmla="*/ 137 w 137"/>
                    <a:gd name="T150" fmla="*/ 368 h 36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37" h="368">
                      <a:moveTo>
                        <a:pt x="137" y="368"/>
                      </a:moveTo>
                      <a:lnTo>
                        <a:pt x="132" y="360"/>
                      </a:lnTo>
                      <a:lnTo>
                        <a:pt x="126" y="360"/>
                      </a:lnTo>
                      <a:lnTo>
                        <a:pt x="124" y="348"/>
                      </a:lnTo>
                      <a:lnTo>
                        <a:pt x="118" y="341"/>
                      </a:lnTo>
                      <a:lnTo>
                        <a:pt x="110" y="331"/>
                      </a:lnTo>
                      <a:lnTo>
                        <a:pt x="108" y="319"/>
                      </a:lnTo>
                      <a:lnTo>
                        <a:pt x="104" y="307"/>
                      </a:lnTo>
                      <a:lnTo>
                        <a:pt x="102" y="295"/>
                      </a:lnTo>
                      <a:lnTo>
                        <a:pt x="104" y="283"/>
                      </a:lnTo>
                      <a:lnTo>
                        <a:pt x="104" y="268"/>
                      </a:lnTo>
                      <a:lnTo>
                        <a:pt x="107" y="251"/>
                      </a:lnTo>
                      <a:lnTo>
                        <a:pt x="107" y="221"/>
                      </a:lnTo>
                      <a:lnTo>
                        <a:pt x="109" y="208"/>
                      </a:lnTo>
                      <a:lnTo>
                        <a:pt x="109" y="186"/>
                      </a:lnTo>
                      <a:lnTo>
                        <a:pt x="107" y="182"/>
                      </a:lnTo>
                      <a:lnTo>
                        <a:pt x="100" y="178"/>
                      </a:lnTo>
                      <a:lnTo>
                        <a:pt x="94" y="166"/>
                      </a:lnTo>
                      <a:lnTo>
                        <a:pt x="88" y="163"/>
                      </a:lnTo>
                      <a:lnTo>
                        <a:pt x="83" y="161"/>
                      </a:lnTo>
                      <a:lnTo>
                        <a:pt x="74" y="163"/>
                      </a:lnTo>
                      <a:lnTo>
                        <a:pt x="67" y="161"/>
                      </a:lnTo>
                      <a:lnTo>
                        <a:pt x="59" y="166"/>
                      </a:lnTo>
                      <a:lnTo>
                        <a:pt x="52" y="168"/>
                      </a:lnTo>
                      <a:lnTo>
                        <a:pt x="43" y="164"/>
                      </a:lnTo>
                      <a:lnTo>
                        <a:pt x="35" y="172"/>
                      </a:lnTo>
                      <a:lnTo>
                        <a:pt x="29" y="164"/>
                      </a:lnTo>
                      <a:lnTo>
                        <a:pt x="23" y="158"/>
                      </a:lnTo>
                      <a:lnTo>
                        <a:pt x="30" y="150"/>
                      </a:lnTo>
                      <a:lnTo>
                        <a:pt x="34" y="131"/>
                      </a:lnTo>
                      <a:lnTo>
                        <a:pt x="34" y="116"/>
                      </a:lnTo>
                      <a:lnTo>
                        <a:pt x="35" y="93"/>
                      </a:lnTo>
                      <a:lnTo>
                        <a:pt x="38" y="104"/>
                      </a:lnTo>
                      <a:lnTo>
                        <a:pt x="42" y="91"/>
                      </a:lnTo>
                      <a:lnTo>
                        <a:pt x="43" y="74"/>
                      </a:lnTo>
                      <a:lnTo>
                        <a:pt x="44" y="59"/>
                      </a:lnTo>
                      <a:lnTo>
                        <a:pt x="47" y="46"/>
                      </a:lnTo>
                      <a:lnTo>
                        <a:pt x="49" y="31"/>
                      </a:lnTo>
                      <a:lnTo>
                        <a:pt x="55" y="19"/>
                      </a:lnTo>
                      <a:lnTo>
                        <a:pt x="55" y="7"/>
                      </a:lnTo>
                      <a:lnTo>
                        <a:pt x="53" y="2"/>
                      </a:lnTo>
                      <a:lnTo>
                        <a:pt x="44" y="2"/>
                      </a:lnTo>
                      <a:lnTo>
                        <a:pt x="38" y="0"/>
                      </a:lnTo>
                      <a:lnTo>
                        <a:pt x="30" y="2"/>
                      </a:lnTo>
                      <a:lnTo>
                        <a:pt x="23" y="7"/>
                      </a:lnTo>
                      <a:lnTo>
                        <a:pt x="16" y="10"/>
                      </a:lnTo>
                      <a:lnTo>
                        <a:pt x="7" y="12"/>
                      </a:lnTo>
                      <a:lnTo>
                        <a:pt x="2" y="16"/>
                      </a:lnTo>
                      <a:lnTo>
                        <a:pt x="0" y="33"/>
                      </a:lnTo>
                    </a:path>
                  </a:pathLst>
                </a:custGeom>
                <a:noFill/>
                <a:ln w="20520">
                  <a:solidFill>
                    <a:srgbClr val="000000"/>
                  </a:solidFill>
                  <a:round/>
                  <a:headEnd/>
                  <a:tailEnd/>
                </a:ln>
              </p:spPr>
              <p:txBody>
                <a:bodyPr wrap="none" anchor="ctr"/>
                <a:lstStyle/>
                <a:p>
                  <a:endParaRPr lang="en-IN" b="1"/>
                </a:p>
              </p:txBody>
            </p:sp>
            <p:sp>
              <p:nvSpPr>
                <p:cNvPr id="12810" name="Freeform 871"/>
                <p:cNvSpPr>
                  <a:spLocks noChangeArrowheads="1"/>
                </p:cNvSpPr>
                <p:nvPr/>
              </p:nvSpPr>
              <p:spPr bwMode="auto">
                <a:xfrm>
                  <a:off x="4156" y="1434"/>
                  <a:ext cx="105" cy="272"/>
                </a:xfrm>
                <a:custGeom>
                  <a:avLst/>
                  <a:gdLst>
                    <a:gd name="T0" fmla="*/ 48 w 109"/>
                    <a:gd name="T1" fmla="*/ 4 h 331"/>
                    <a:gd name="T2" fmla="*/ 48 w 109"/>
                    <a:gd name="T3" fmla="*/ 4 h 331"/>
                    <a:gd name="T4" fmla="*/ 46 w 109"/>
                    <a:gd name="T5" fmla="*/ 4 h 331"/>
                    <a:gd name="T6" fmla="*/ 46 w 109"/>
                    <a:gd name="T7" fmla="*/ 4 h 331"/>
                    <a:gd name="T8" fmla="*/ 44 w 109"/>
                    <a:gd name="T9" fmla="*/ 4 h 331"/>
                    <a:gd name="T10" fmla="*/ 41 w 109"/>
                    <a:gd name="T11" fmla="*/ 5 h 331"/>
                    <a:gd name="T12" fmla="*/ 41 w 109"/>
                    <a:gd name="T13" fmla="*/ 5 h 331"/>
                    <a:gd name="T14" fmla="*/ 38 w 109"/>
                    <a:gd name="T15" fmla="*/ 5 h 331"/>
                    <a:gd name="T16" fmla="*/ 38 w 109"/>
                    <a:gd name="T17" fmla="*/ 5 h 331"/>
                    <a:gd name="T18" fmla="*/ 36 w 109"/>
                    <a:gd name="T19" fmla="*/ 5 h 331"/>
                    <a:gd name="T20" fmla="*/ 32 w 109"/>
                    <a:gd name="T21" fmla="*/ 5 h 331"/>
                    <a:gd name="T22" fmla="*/ 28 w 109"/>
                    <a:gd name="T23" fmla="*/ 5 h 331"/>
                    <a:gd name="T24" fmla="*/ 26 w 109"/>
                    <a:gd name="T25" fmla="*/ 5 h 331"/>
                    <a:gd name="T26" fmla="*/ 24 w 109"/>
                    <a:gd name="T27" fmla="*/ 5 h 331"/>
                    <a:gd name="T28" fmla="*/ 22 w 109"/>
                    <a:gd name="T29" fmla="*/ 5 h 331"/>
                    <a:gd name="T30" fmla="*/ 17 w 109"/>
                    <a:gd name="T31" fmla="*/ 5 h 331"/>
                    <a:gd name="T32" fmla="*/ 13 w 109"/>
                    <a:gd name="T33" fmla="*/ 5 h 331"/>
                    <a:gd name="T34" fmla="*/ 13 w 109"/>
                    <a:gd name="T35" fmla="*/ 4 h 331"/>
                    <a:gd name="T36" fmla="*/ 13 w 109"/>
                    <a:gd name="T37" fmla="*/ 4 h 331"/>
                    <a:gd name="T38" fmla="*/ 13 w 109"/>
                    <a:gd name="T39" fmla="*/ 4 h 331"/>
                    <a:gd name="T40" fmla="*/ 13 w 109"/>
                    <a:gd name="T41" fmla="*/ 4 h 331"/>
                    <a:gd name="T42" fmla="*/ 11 w 109"/>
                    <a:gd name="T43" fmla="*/ 4 h 331"/>
                    <a:gd name="T44" fmla="*/ 9 w 109"/>
                    <a:gd name="T45" fmla="*/ 3 h 331"/>
                    <a:gd name="T46" fmla="*/ 11 w 109"/>
                    <a:gd name="T47" fmla="*/ 3 h 331"/>
                    <a:gd name="T48" fmla="*/ 3 w 109"/>
                    <a:gd name="T49" fmla="*/ 3 h 331"/>
                    <a:gd name="T50" fmla="*/ 0 w 109"/>
                    <a:gd name="T51" fmla="*/ 3 h 331"/>
                    <a:gd name="T52" fmla="*/ 3 w 109"/>
                    <a:gd name="T53" fmla="*/ 2 h 331"/>
                    <a:gd name="T54" fmla="*/ 3 w 109"/>
                    <a:gd name="T55" fmla="*/ 2 h 331"/>
                    <a:gd name="T56" fmla="*/ 5 w 109"/>
                    <a:gd name="T57" fmla="*/ 2 h 331"/>
                    <a:gd name="T58" fmla="*/ 7 w 109"/>
                    <a:gd name="T59" fmla="*/ 2 h 331"/>
                    <a:gd name="T60" fmla="*/ 11 w 109"/>
                    <a:gd name="T61" fmla="*/ 2 h 331"/>
                    <a:gd name="T62" fmla="*/ 10 w 109"/>
                    <a:gd name="T63" fmla="*/ 2 h 331"/>
                    <a:gd name="T64" fmla="*/ 10 w 109"/>
                    <a:gd name="T65" fmla="*/ 2 h 331"/>
                    <a:gd name="T66" fmla="*/ 7 w 109"/>
                    <a:gd name="T67" fmla="*/ 2 h 331"/>
                    <a:gd name="T68" fmla="*/ 10 w 109"/>
                    <a:gd name="T69" fmla="*/ 2 h 331"/>
                    <a:gd name="T70" fmla="*/ 13 w 109"/>
                    <a:gd name="T71" fmla="*/ 2 h 331"/>
                    <a:gd name="T72" fmla="*/ 13 w 109"/>
                    <a:gd name="T73" fmla="*/ 2 h 331"/>
                    <a:gd name="T74" fmla="*/ 13 w 109"/>
                    <a:gd name="T75" fmla="*/ 2 h 331"/>
                    <a:gd name="T76" fmla="*/ 15 w 109"/>
                    <a:gd name="T77" fmla="*/ 2 h 331"/>
                    <a:gd name="T78" fmla="*/ 22 w 109"/>
                    <a:gd name="T79" fmla="*/ 2 h 331"/>
                    <a:gd name="T80" fmla="*/ 21 w 109"/>
                    <a:gd name="T81" fmla="*/ 2 h 331"/>
                    <a:gd name="T82" fmla="*/ 23 w 109"/>
                    <a:gd name="T83" fmla="*/ 0 h 331"/>
                    <a:gd name="T84" fmla="*/ 23 w 109"/>
                    <a:gd name="T85" fmla="*/ 2 h 331"/>
                    <a:gd name="T86" fmla="*/ 26 w 109"/>
                    <a:gd name="T87" fmla="*/ 2 h 331"/>
                    <a:gd name="T88" fmla="*/ 28 w 109"/>
                    <a:gd name="T89" fmla="*/ 2 h 331"/>
                    <a:gd name="T90" fmla="*/ 32 w 109"/>
                    <a:gd name="T91" fmla="*/ 0 h 331"/>
                    <a:gd name="T92" fmla="*/ 35 w 109"/>
                    <a:gd name="T93" fmla="*/ 2 h 33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9"/>
                    <a:gd name="T142" fmla="*/ 0 h 331"/>
                    <a:gd name="T143" fmla="*/ 109 w 109"/>
                    <a:gd name="T144" fmla="*/ 331 h 33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9" h="331">
                      <a:moveTo>
                        <a:pt x="109" y="264"/>
                      </a:moveTo>
                      <a:lnTo>
                        <a:pt x="108" y="278"/>
                      </a:lnTo>
                      <a:lnTo>
                        <a:pt x="106" y="286"/>
                      </a:lnTo>
                      <a:lnTo>
                        <a:pt x="106" y="298"/>
                      </a:lnTo>
                      <a:lnTo>
                        <a:pt x="101" y="304"/>
                      </a:lnTo>
                      <a:lnTo>
                        <a:pt x="96" y="311"/>
                      </a:lnTo>
                      <a:lnTo>
                        <a:pt x="97" y="319"/>
                      </a:lnTo>
                      <a:lnTo>
                        <a:pt x="89" y="323"/>
                      </a:lnTo>
                      <a:lnTo>
                        <a:pt x="89" y="319"/>
                      </a:lnTo>
                      <a:lnTo>
                        <a:pt x="81" y="316"/>
                      </a:lnTo>
                      <a:lnTo>
                        <a:pt x="72" y="325"/>
                      </a:lnTo>
                      <a:lnTo>
                        <a:pt x="64" y="327"/>
                      </a:lnTo>
                      <a:lnTo>
                        <a:pt x="55" y="331"/>
                      </a:lnTo>
                      <a:lnTo>
                        <a:pt x="51" y="331"/>
                      </a:lnTo>
                      <a:lnTo>
                        <a:pt x="46" y="321"/>
                      </a:lnTo>
                      <a:lnTo>
                        <a:pt x="39" y="316"/>
                      </a:lnTo>
                      <a:lnTo>
                        <a:pt x="30" y="313"/>
                      </a:lnTo>
                      <a:lnTo>
                        <a:pt x="25" y="299"/>
                      </a:lnTo>
                      <a:lnTo>
                        <a:pt x="22" y="287"/>
                      </a:lnTo>
                      <a:lnTo>
                        <a:pt x="19" y="274"/>
                      </a:lnTo>
                      <a:lnTo>
                        <a:pt x="15" y="264"/>
                      </a:lnTo>
                      <a:lnTo>
                        <a:pt x="11" y="256"/>
                      </a:lnTo>
                      <a:lnTo>
                        <a:pt x="9" y="243"/>
                      </a:lnTo>
                      <a:lnTo>
                        <a:pt x="11" y="234"/>
                      </a:lnTo>
                      <a:lnTo>
                        <a:pt x="3" y="224"/>
                      </a:lnTo>
                      <a:lnTo>
                        <a:pt x="0" y="210"/>
                      </a:lnTo>
                      <a:lnTo>
                        <a:pt x="3" y="198"/>
                      </a:lnTo>
                      <a:lnTo>
                        <a:pt x="3" y="156"/>
                      </a:lnTo>
                      <a:lnTo>
                        <a:pt x="5" y="141"/>
                      </a:lnTo>
                      <a:lnTo>
                        <a:pt x="7" y="128"/>
                      </a:lnTo>
                      <a:lnTo>
                        <a:pt x="11" y="114"/>
                      </a:lnTo>
                      <a:lnTo>
                        <a:pt x="10" y="102"/>
                      </a:lnTo>
                      <a:lnTo>
                        <a:pt x="10" y="88"/>
                      </a:lnTo>
                      <a:lnTo>
                        <a:pt x="7" y="75"/>
                      </a:lnTo>
                      <a:lnTo>
                        <a:pt x="10" y="60"/>
                      </a:lnTo>
                      <a:lnTo>
                        <a:pt x="15" y="50"/>
                      </a:lnTo>
                      <a:lnTo>
                        <a:pt x="22" y="42"/>
                      </a:lnTo>
                      <a:lnTo>
                        <a:pt x="30" y="32"/>
                      </a:lnTo>
                      <a:lnTo>
                        <a:pt x="37" y="30"/>
                      </a:lnTo>
                      <a:lnTo>
                        <a:pt x="47" y="17"/>
                      </a:lnTo>
                      <a:lnTo>
                        <a:pt x="45" y="5"/>
                      </a:lnTo>
                      <a:lnTo>
                        <a:pt x="48" y="0"/>
                      </a:lnTo>
                      <a:lnTo>
                        <a:pt x="48" y="12"/>
                      </a:lnTo>
                      <a:lnTo>
                        <a:pt x="57" y="5"/>
                      </a:lnTo>
                      <a:lnTo>
                        <a:pt x="63" y="2"/>
                      </a:lnTo>
                      <a:lnTo>
                        <a:pt x="71" y="0"/>
                      </a:lnTo>
                      <a:lnTo>
                        <a:pt x="78" y="5"/>
                      </a:lnTo>
                    </a:path>
                  </a:pathLst>
                </a:custGeom>
                <a:noFill/>
                <a:ln w="20520">
                  <a:solidFill>
                    <a:srgbClr val="000000"/>
                  </a:solidFill>
                  <a:round/>
                  <a:headEnd/>
                  <a:tailEnd/>
                </a:ln>
              </p:spPr>
              <p:txBody>
                <a:bodyPr wrap="none" anchor="ctr"/>
                <a:lstStyle/>
                <a:p>
                  <a:endParaRPr lang="en-IN" b="1"/>
                </a:p>
              </p:txBody>
            </p:sp>
            <p:sp>
              <p:nvSpPr>
                <p:cNvPr id="12811" name="Freeform 872"/>
                <p:cNvSpPr>
                  <a:spLocks noChangeArrowheads="1"/>
                </p:cNvSpPr>
                <p:nvPr/>
              </p:nvSpPr>
              <p:spPr bwMode="auto">
                <a:xfrm>
                  <a:off x="4233" y="1406"/>
                  <a:ext cx="179" cy="131"/>
                </a:xfrm>
                <a:custGeom>
                  <a:avLst/>
                  <a:gdLst>
                    <a:gd name="T0" fmla="*/ 0 w 183"/>
                    <a:gd name="T1" fmla="*/ 2 h 162"/>
                    <a:gd name="T2" fmla="*/ 8 w 183"/>
                    <a:gd name="T3" fmla="*/ 2 h 162"/>
                    <a:gd name="T4" fmla="*/ 14 w 183"/>
                    <a:gd name="T5" fmla="*/ 2 h 162"/>
                    <a:gd name="T6" fmla="*/ 22 w 183"/>
                    <a:gd name="T7" fmla="*/ 2 h 162"/>
                    <a:gd name="T8" fmla="*/ 22 w 183"/>
                    <a:gd name="T9" fmla="*/ 2 h 162"/>
                    <a:gd name="T10" fmla="*/ 22 w 183"/>
                    <a:gd name="T11" fmla="*/ 2 h 162"/>
                    <a:gd name="T12" fmla="*/ 22 w 183"/>
                    <a:gd name="T13" fmla="*/ 2 h 162"/>
                    <a:gd name="T14" fmla="*/ 23 w 183"/>
                    <a:gd name="T15" fmla="*/ 2 h 162"/>
                    <a:gd name="T16" fmla="*/ 28 w 183"/>
                    <a:gd name="T17" fmla="*/ 2 h 162"/>
                    <a:gd name="T18" fmla="*/ 31 w 183"/>
                    <a:gd name="T19" fmla="*/ 2 h 162"/>
                    <a:gd name="T20" fmla="*/ 33 w 183"/>
                    <a:gd name="T21" fmla="*/ 2 h 162"/>
                    <a:gd name="T22" fmla="*/ 25 w 183"/>
                    <a:gd name="T23" fmla="*/ 2 h 162"/>
                    <a:gd name="T24" fmla="*/ 25 w 183"/>
                    <a:gd name="T25" fmla="*/ 2 h 162"/>
                    <a:gd name="T26" fmla="*/ 28 w 183"/>
                    <a:gd name="T27" fmla="*/ 2 h 162"/>
                    <a:gd name="T28" fmla="*/ 29 w 183"/>
                    <a:gd name="T29" fmla="*/ 2 h 162"/>
                    <a:gd name="T30" fmla="*/ 24 w 183"/>
                    <a:gd name="T31" fmla="*/ 2 h 162"/>
                    <a:gd name="T32" fmla="*/ 22 w 183"/>
                    <a:gd name="T33" fmla="*/ 2 h 162"/>
                    <a:gd name="T34" fmla="*/ 22 w 183"/>
                    <a:gd name="T35" fmla="*/ 2 h 162"/>
                    <a:gd name="T36" fmla="*/ 22 w 183"/>
                    <a:gd name="T37" fmla="*/ 2 h 162"/>
                    <a:gd name="T38" fmla="*/ 24 w 183"/>
                    <a:gd name="T39" fmla="*/ 2 h 162"/>
                    <a:gd name="T40" fmla="*/ 32 w 183"/>
                    <a:gd name="T41" fmla="*/ 2 h 162"/>
                    <a:gd name="T42" fmla="*/ 38 w 183"/>
                    <a:gd name="T43" fmla="*/ 2 h 162"/>
                    <a:gd name="T44" fmla="*/ 45 w 183"/>
                    <a:gd name="T45" fmla="*/ 2 h 162"/>
                    <a:gd name="T46" fmla="*/ 48 w 183"/>
                    <a:gd name="T47" fmla="*/ 0 h 162"/>
                    <a:gd name="T48" fmla="*/ 49 w 183"/>
                    <a:gd name="T49" fmla="*/ 2 h 162"/>
                    <a:gd name="T50" fmla="*/ 53 w 183"/>
                    <a:gd name="T51" fmla="*/ 2 h 162"/>
                    <a:gd name="T52" fmla="*/ 57 w 183"/>
                    <a:gd name="T53" fmla="*/ 2 h 162"/>
                    <a:gd name="T54" fmla="*/ 59 w 183"/>
                    <a:gd name="T55" fmla="*/ 2 h 162"/>
                    <a:gd name="T56" fmla="*/ 61 w 183"/>
                    <a:gd name="T57" fmla="*/ 2 h 162"/>
                    <a:gd name="T58" fmla="*/ 65 w 183"/>
                    <a:gd name="T59" fmla="*/ 2 h 162"/>
                    <a:gd name="T60" fmla="*/ 66 w 183"/>
                    <a:gd name="T61" fmla="*/ 2 h 162"/>
                    <a:gd name="T62" fmla="*/ 72 w 183"/>
                    <a:gd name="T63" fmla="*/ 2 h 162"/>
                    <a:gd name="T64" fmla="*/ 77 w 183"/>
                    <a:gd name="T65" fmla="*/ 2 h 162"/>
                    <a:gd name="T66" fmla="*/ 82 w 183"/>
                    <a:gd name="T67" fmla="*/ 2 h 162"/>
                    <a:gd name="T68" fmla="*/ 86 w 183"/>
                    <a:gd name="T69" fmla="*/ 2 h 162"/>
                    <a:gd name="T70" fmla="*/ 90 w 183"/>
                    <a:gd name="T71" fmla="*/ 2 h 162"/>
                    <a:gd name="T72" fmla="*/ 92 w 183"/>
                    <a:gd name="T73" fmla="*/ 2 h 162"/>
                    <a:gd name="T74" fmla="*/ 93 w 183"/>
                    <a:gd name="T75" fmla="*/ 2 h 162"/>
                    <a:gd name="T76" fmla="*/ 92 w 183"/>
                    <a:gd name="T77" fmla="*/ 2 h 162"/>
                    <a:gd name="T78" fmla="*/ 92 w 183"/>
                    <a:gd name="T79" fmla="*/ 2 h 162"/>
                    <a:gd name="T80" fmla="*/ 96 w 183"/>
                    <a:gd name="T81" fmla="*/ 2 h 162"/>
                    <a:gd name="T82" fmla="*/ 94 w 183"/>
                    <a:gd name="T83" fmla="*/ 2 h 162"/>
                    <a:gd name="T84" fmla="*/ 96 w 183"/>
                    <a:gd name="T85" fmla="*/ 2 h 162"/>
                    <a:gd name="T86" fmla="*/ 98 w 183"/>
                    <a:gd name="T87" fmla="*/ 2 h 162"/>
                    <a:gd name="T88" fmla="*/ 100 w 183"/>
                    <a:gd name="T89" fmla="*/ 2 h 162"/>
                    <a:gd name="T90" fmla="*/ 102 w 183"/>
                    <a:gd name="T91" fmla="*/ 2 h 162"/>
                    <a:gd name="T92" fmla="*/ 105 w 183"/>
                    <a:gd name="T93" fmla="*/ 2 h 162"/>
                    <a:gd name="T94" fmla="*/ 106 w 183"/>
                    <a:gd name="T95" fmla="*/ 2 h 162"/>
                    <a:gd name="T96" fmla="*/ 110 w 183"/>
                    <a:gd name="T97" fmla="*/ 2 h 162"/>
                    <a:gd name="T98" fmla="*/ 111 w 183"/>
                    <a:gd name="T99" fmla="*/ 2 h 16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83"/>
                    <a:gd name="T151" fmla="*/ 0 h 162"/>
                    <a:gd name="T152" fmla="*/ 183 w 183"/>
                    <a:gd name="T153" fmla="*/ 162 h 16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83" h="162">
                      <a:moveTo>
                        <a:pt x="0" y="31"/>
                      </a:moveTo>
                      <a:lnTo>
                        <a:pt x="8" y="34"/>
                      </a:lnTo>
                      <a:lnTo>
                        <a:pt x="14" y="25"/>
                      </a:lnTo>
                      <a:lnTo>
                        <a:pt x="23" y="35"/>
                      </a:lnTo>
                      <a:lnTo>
                        <a:pt x="24" y="43"/>
                      </a:lnTo>
                      <a:lnTo>
                        <a:pt x="31" y="46"/>
                      </a:lnTo>
                      <a:lnTo>
                        <a:pt x="39" y="43"/>
                      </a:lnTo>
                      <a:lnTo>
                        <a:pt x="44" y="40"/>
                      </a:lnTo>
                      <a:lnTo>
                        <a:pt x="50" y="42"/>
                      </a:lnTo>
                      <a:lnTo>
                        <a:pt x="53" y="49"/>
                      </a:lnTo>
                      <a:lnTo>
                        <a:pt x="55" y="45"/>
                      </a:lnTo>
                      <a:lnTo>
                        <a:pt x="47" y="36"/>
                      </a:lnTo>
                      <a:lnTo>
                        <a:pt x="47" y="31"/>
                      </a:lnTo>
                      <a:lnTo>
                        <a:pt x="50" y="26"/>
                      </a:lnTo>
                      <a:lnTo>
                        <a:pt x="51" y="19"/>
                      </a:lnTo>
                      <a:lnTo>
                        <a:pt x="45" y="19"/>
                      </a:lnTo>
                      <a:lnTo>
                        <a:pt x="39" y="22"/>
                      </a:lnTo>
                      <a:lnTo>
                        <a:pt x="33" y="19"/>
                      </a:lnTo>
                      <a:lnTo>
                        <a:pt x="37" y="6"/>
                      </a:lnTo>
                      <a:lnTo>
                        <a:pt x="45" y="14"/>
                      </a:lnTo>
                      <a:lnTo>
                        <a:pt x="54" y="6"/>
                      </a:lnTo>
                      <a:lnTo>
                        <a:pt x="60" y="6"/>
                      </a:lnTo>
                      <a:lnTo>
                        <a:pt x="67" y="8"/>
                      </a:lnTo>
                      <a:lnTo>
                        <a:pt x="71" y="0"/>
                      </a:lnTo>
                      <a:lnTo>
                        <a:pt x="73" y="11"/>
                      </a:lnTo>
                      <a:lnTo>
                        <a:pt x="81" y="11"/>
                      </a:lnTo>
                      <a:lnTo>
                        <a:pt x="89" y="8"/>
                      </a:lnTo>
                      <a:lnTo>
                        <a:pt x="97" y="6"/>
                      </a:lnTo>
                      <a:lnTo>
                        <a:pt x="102" y="14"/>
                      </a:lnTo>
                      <a:lnTo>
                        <a:pt x="109" y="19"/>
                      </a:lnTo>
                      <a:lnTo>
                        <a:pt x="111" y="31"/>
                      </a:lnTo>
                      <a:lnTo>
                        <a:pt x="119" y="29"/>
                      </a:lnTo>
                      <a:lnTo>
                        <a:pt x="126" y="22"/>
                      </a:lnTo>
                      <a:lnTo>
                        <a:pt x="133" y="19"/>
                      </a:lnTo>
                      <a:lnTo>
                        <a:pt x="140" y="28"/>
                      </a:lnTo>
                      <a:lnTo>
                        <a:pt x="146" y="45"/>
                      </a:lnTo>
                      <a:lnTo>
                        <a:pt x="149" y="47"/>
                      </a:lnTo>
                      <a:lnTo>
                        <a:pt x="151" y="61"/>
                      </a:lnTo>
                      <a:lnTo>
                        <a:pt x="150" y="72"/>
                      </a:lnTo>
                      <a:lnTo>
                        <a:pt x="150" y="83"/>
                      </a:lnTo>
                      <a:lnTo>
                        <a:pt x="155" y="81"/>
                      </a:lnTo>
                      <a:lnTo>
                        <a:pt x="152" y="94"/>
                      </a:lnTo>
                      <a:lnTo>
                        <a:pt x="155" y="104"/>
                      </a:lnTo>
                      <a:lnTo>
                        <a:pt x="159" y="113"/>
                      </a:lnTo>
                      <a:lnTo>
                        <a:pt x="162" y="126"/>
                      </a:lnTo>
                      <a:lnTo>
                        <a:pt x="165" y="140"/>
                      </a:lnTo>
                      <a:lnTo>
                        <a:pt x="171" y="148"/>
                      </a:lnTo>
                      <a:lnTo>
                        <a:pt x="174" y="162"/>
                      </a:lnTo>
                      <a:lnTo>
                        <a:pt x="180" y="159"/>
                      </a:lnTo>
                      <a:lnTo>
                        <a:pt x="183" y="156"/>
                      </a:lnTo>
                    </a:path>
                  </a:pathLst>
                </a:custGeom>
                <a:noFill/>
                <a:ln w="20520">
                  <a:solidFill>
                    <a:srgbClr val="000000"/>
                  </a:solidFill>
                  <a:round/>
                  <a:headEnd/>
                  <a:tailEnd/>
                </a:ln>
              </p:spPr>
              <p:txBody>
                <a:bodyPr wrap="none" anchor="ctr"/>
                <a:lstStyle/>
                <a:p>
                  <a:endParaRPr lang="en-IN" b="1"/>
                </a:p>
              </p:txBody>
            </p:sp>
            <p:sp>
              <p:nvSpPr>
                <p:cNvPr id="12812" name="Freeform 873"/>
                <p:cNvSpPr>
                  <a:spLocks noChangeArrowheads="1"/>
                </p:cNvSpPr>
                <p:nvPr/>
              </p:nvSpPr>
              <p:spPr bwMode="auto">
                <a:xfrm>
                  <a:off x="4400" y="1362"/>
                  <a:ext cx="17" cy="171"/>
                </a:xfrm>
                <a:custGeom>
                  <a:avLst/>
                  <a:gdLst>
                    <a:gd name="T0" fmla="*/ 2 w 21"/>
                    <a:gd name="T1" fmla="*/ 2 h 210"/>
                    <a:gd name="T2" fmla="*/ 2 w 21"/>
                    <a:gd name="T3" fmla="*/ 2 h 210"/>
                    <a:gd name="T4" fmla="*/ 2 w 21"/>
                    <a:gd name="T5" fmla="*/ 2 h 210"/>
                    <a:gd name="T6" fmla="*/ 2 w 21"/>
                    <a:gd name="T7" fmla="*/ 2 h 210"/>
                    <a:gd name="T8" fmla="*/ 2 w 21"/>
                    <a:gd name="T9" fmla="*/ 2 h 210"/>
                    <a:gd name="T10" fmla="*/ 2 w 21"/>
                    <a:gd name="T11" fmla="*/ 2 h 210"/>
                    <a:gd name="T12" fmla="*/ 2 w 21"/>
                    <a:gd name="T13" fmla="*/ 2 h 210"/>
                    <a:gd name="T14" fmla="*/ 2 w 21"/>
                    <a:gd name="T15" fmla="*/ 2 h 210"/>
                    <a:gd name="T16" fmla="*/ 2 w 21"/>
                    <a:gd name="T17" fmla="*/ 2 h 210"/>
                    <a:gd name="T18" fmla="*/ 2 w 21"/>
                    <a:gd name="T19" fmla="*/ 2 h 210"/>
                    <a:gd name="T20" fmla="*/ 1 w 21"/>
                    <a:gd name="T21" fmla="*/ 2 h 210"/>
                    <a:gd name="T22" fmla="*/ 0 w 21"/>
                    <a:gd name="T23" fmla="*/ 2 h 210"/>
                    <a:gd name="T24" fmla="*/ 2 w 21"/>
                    <a:gd name="T25" fmla="*/ 2 h 210"/>
                    <a:gd name="T26" fmla="*/ 2 w 21"/>
                    <a:gd name="T27" fmla="*/ 2 h 210"/>
                    <a:gd name="T28" fmla="*/ 2 w 21"/>
                    <a:gd name="T29" fmla="*/ 2 h 210"/>
                    <a:gd name="T30" fmla="*/ 2 w 21"/>
                    <a:gd name="T31" fmla="*/ 0 h 2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
                    <a:gd name="T49" fmla="*/ 0 h 210"/>
                    <a:gd name="T50" fmla="*/ 21 w 21"/>
                    <a:gd name="T51" fmla="*/ 210 h 21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 h="210">
                      <a:moveTo>
                        <a:pt x="15" y="210"/>
                      </a:moveTo>
                      <a:lnTo>
                        <a:pt x="19" y="195"/>
                      </a:lnTo>
                      <a:lnTo>
                        <a:pt x="20" y="177"/>
                      </a:lnTo>
                      <a:lnTo>
                        <a:pt x="20" y="160"/>
                      </a:lnTo>
                      <a:lnTo>
                        <a:pt x="16" y="145"/>
                      </a:lnTo>
                      <a:lnTo>
                        <a:pt x="13" y="127"/>
                      </a:lnTo>
                      <a:lnTo>
                        <a:pt x="13" y="118"/>
                      </a:lnTo>
                      <a:lnTo>
                        <a:pt x="8" y="104"/>
                      </a:lnTo>
                      <a:lnTo>
                        <a:pt x="6" y="90"/>
                      </a:lnTo>
                      <a:lnTo>
                        <a:pt x="2" y="76"/>
                      </a:lnTo>
                      <a:lnTo>
                        <a:pt x="1" y="61"/>
                      </a:lnTo>
                      <a:lnTo>
                        <a:pt x="0" y="48"/>
                      </a:lnTo>
                      <a:lnTo>
                        <a:pt x="2" y="34"/>
                      </a:lnTo>
                      <a:lnTo>
                        <a:pt x="6" y="20"/>
                      </a:lnTo>
                      <a:lnTo>
                        <a:pt x="14" y="7"/>
                      </a:lnTo>
                      <a:lnTo>
                        <a:pt x="21" y="0"/>
                      </a:lnTo>
                    </a:path>
                  </a:pathLst>
                </a:custGeom>
                <a:noFill/>
                <a:ln w="20520">
                  <a:solidFill>
                    <a:srgbClr val="000000"/>
                  </a:solidFill>
                  <a:round/>
                  <a:headEnd/>
                  <a:tailEnd/>
                </a:ln>
              </p:spPr>
              <p:txBody>
                <a:bodyPr wrap="none" anchor="ctr"/>
                <a:lstStyle/>
                <a:p>
                  <a:endParaRPr lang="en-IN" b="1"/>
                </a:p>
              </p:txBody>
            </p:sp>
            <p:sp>
              <p:nvSpPr>
                <p:cNvPr id="12813" name="Freeform 874"/>
                <p:cNvSpPr>
                  <a:spLocks noChangeArrowheads="1"/>
                </p:cNvSpPr>
                <p:nvPr/>
              </p:nvSpPr>
              <p:spPr bwMode="auto">
                <a:xfrm>
                  <a:off x="3770" y="1182"/>
                  <a:ext cx="23" cy="55"/>
                </a:xfrm>
                <a:custGeom>
                  <a:avLst/>
                  <a:gdLst>
                    <a:gd name="T0" fmla="*/ 0 w 27"/>
                    <a:gd name="T1" fmla="*/ 0 h 71"/>
                    <a:gd name="T2" fmla="*/ 3 w 27"/>
                    <a:gd name="T3" fmla="*/ 2 h 71"/>
                    <a:gd name="T4" fmla="*/ 3 w 27"/>
                    <a:gd name="T5" fmla="*/ 2 h 71"/>
                    <a:gd name="T6" fmla="*/ 3 w 27"/>
                    <a:gd name="T7" fmla="*/ 2 h 71"/>
                    <a:gd name="T8" fmla="*/ 3 w 27"/>
                    <a:gd name="T9" fmla="*/ 2 h 71"/>
                    <a:gd name="T10" fmla="*/ 3 w 27"/>
                    <a:gd name="T11" fmla="*/ 2 h 71"/>
                    <a:gd name="T12" fmla="*/ 3 w 27"/>
                    <a:gd name="T13" fmla="*/ 2 h 71"/>
                    <a:gd name="T14" fmla="*/ 3 w 27"/>
                    <a:gd name="T15" fmla="*/ 2 h 71"/>
                    <a:gd name="T16" fmla="*/ 3 w 27"/>
                    <a:gd name="T17" fmla="*/ 2 h 71"/>
                    <a:gd name="T18" fmla="*/ 3 w 27"/>
                    <a:gd name="T19" fmla="*/ 2 h 71"/>
                    <a:gd name="T20" fmla="*/ 3 w 27"/>
                    <a:gd name="T21" fmla="*/ 2 h 71"/>
                    <a:gd name="T22" fmla="*/ 3 w 27"/>
                    <a:gd name="T23" fmla="*/ 2 h 71"/>
                    <a:gd name="T24" fmla="*/ 3 w 27"/>
                    <a:gd name="T25" fmla="*/ 2 h 7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
                    <a:gd name="T40" fmla="*/ 0 h 71"/>
                    <a:gd name="T41" fmla="*/ 27 w 27"/>
                    <a:gd name="T42" fmla="*/ 71 h 7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 h="71">
                      <a:moveTo>
                        <a:pt x="0" y="0"/>
                      </a:moveTo>
                      <a:lnTo>
                        <a:pt x="3" y="9"/>
                      </a:lnTo>
                      <a:lnTo>
                        <a:pt x="3" y="19"/>
                      </a:lnTo>
                      <a:lnTo>
                        <a:pt x="4" y="31"/>
                      </a:lnTo>
                      <a:lnTo>
                        <a:pt x="9" y="41"/>
                      </a:lnTo>
                      <a:lnTo>
                        <a:pt x="15" y="48"/>
                      </a:lnTo>
                      <a:lnTo>
                        <a:pt x="14" y="58"/>
                      </a:lnTo>
                      <a:lnTo>
                        <a:pt x="21" y="60"/>
                      </a:lnTo>
                      <a:lnTo>
                        <a:pt x="21" y="53"/>
                      </a:lnTo>
                      <a:lnTo>
                        <a:pt x="26" y="55"/>
                      </a:lnTo>
                      <a:lnTo>
                        <a:pt x="24" y="59"/>
                      </a:lnTo>
                      <a:lnTo>
                        <a:pt x="27" y="71"/>
                      </a:lnTo>
                      <a:lnTo>
                        <a:pt x="20" y="64"/>
                      </a:lnTo>
                    </a:path>
                  </a:pathLst>
                </a:custGeom>
                <a:noFill/>
                <a:ln w="20520">
                  <a:solidFill>
                    <a:srgbClr val="000000"/>
                  </a:solidFill>
                  <a:round/>
                  <a:headEnd/>
                  <a:tailEnd/>
                </a:ln>
              </p:spPr>
              <p:txBody>
                <a:bodyPr wrap="none" anchor="ctr"/>
                <a:lstStyle/>
                <a:p>
                  <a:endParaRPr lang="en-IN" b="1"/>
                </a:p>
              </p:txBody>
            </p:sp>
            <p:sp>
              <p:nvSpPr>
                <p:cNvPr id="12814" name="Freeform 875"/>
                <p:cNvSpPr>
                  <a:spLocks noChangeArrowheads="1"/>
                </p:cNvSpPr>
                <p:nvPr/>
              </p:nvSpPr>
              <p:spPr bwMode="auto">
                <a:xfrm>
                  <a:off x="3792" y="1237"/>
                  <a:ext cx="189" cy="354"/>
                </a:xfrm>
                <a:custGeom>
                  <a:avLst/>
                  <a:gdLst>
                    <a:gd name="T0" fmla="*/ 0 w 193"/>
                    <a:gd name="T1" fmla="*/ 0 h 429"/>
                    <a:gd name="T2" fmla="*/ 1 w 193"/>
                    <a:gd name="T3" fmla="*/ 2 h 429"/>
                    <a:gd name="T4" fmla="*/ 5 w 193"/>
                    <a:gd name="T5" fmla="*/ 2 h 429"/>
                    <a:gd name="T6" fmla="*/ 10 w 193"/>
                    <a:gd name="T7" fmla="*/ 2 h 429"/>
                    <a:gd name="T8" fmla="*/ 10 w 193"/>
                    <a:gd name="T9" fmla="*/ 2 h 429"/>
                    <a:gd name="T10" fmla="*/ 9 w 193"/>
                    <a:gd name="T11" fmla="*/ 2 h 429"/>
                    <a:gd name="T12" fmla="*/ 16 w 193"/>
                    <a:gd name="T13" fmla="*/ 2 h 429"/>
                    <a:gd name="T14" fmla="*/ 22 w 193"/>
                    <a:gd name="T15" fmla="*/ 2 h 429"/>
                    <a:gd name="T16" fmla="*/ 24 w 193"/>
                    <a:gd name="T17" fmla="*/ 2 h 429"/>
                    <a:gd name="T18" fmla="*/ 24 w 193"/>
                    <a:gd name="T19" fmla="*/ 2 h 429"/>
                    <a:gd name="T20" fmla="*/ 24 w 193"/>
                    <a:gd name="T21" fmla="*/ 2 h 429"/>
                    <a:gd name="T22" fmla="*/ 35 w 193"/>
                    <a:gd name="T23" fmla="*/ 2 h 429"/>
                    <a:gd name="T24" fmla="*/ 38 w 193"/>
                    <a:gd name="T25" fmla="*/ 2 h 429"/>
                    <a:gd name="T26" fmla="*/ 41 w 193"/>
                    <a:gd name="T27" fmla="*/ 2 h 429"/>
                    <a:gd name="T28" fmla="*/ 45 w 193"/>
                    <a:gd name="T29" fmla="*/ 2 h 429"/>
                    <a:gd name="T30" fmla="*/ 52 w 193"/>
                    <a:gd name="T31" fmla="*/ 2 h 429"/>
                    <a:gd name="T32" fmla="*/ 54 w 193"/>
                    <a:gd name="T33" fmla="*/ 2 h 429"/>
                    <a:gd name="T34" fmla="*/ 55 w 193"/>
                    <a:gd name="T35" fmla="*/ 2 h 429"/>
                    <a:gd name="T36" fmla="*/ 57 w 193"/>
                    <a:gd name="T37" fmla="*/ 2 h 429"/>
                    <a:gd name="T38" fmla="*/ 59 w 193"/>
                    <a:gd name="T39" fmla="*/ 2 h 429"/>
                    <a:gd name="T40" fmla="*/ 60 w 193"/>
                    <a:gd name="T41" fmla="*/ 2 h 429"/>
                    <a:gd name="T42" fmla="*/ 60 w 193"/>
                    <a:gd name="T43" fmla="*/ 2 h 429"/>
                    <a:gd name="T44" fmla="*/ 63 w 193"/>
                    <a:gd name="T45" fmla="*/ 3 h 429"/>
                    <a:gd name="T46" fmla="*/ 63 w 193"/>
                    <a:gd name="T47" fmla="*/ 3 h 429"/>
                    <a:gd name="T48" fmla="*/ 63 w 193"/>
                    <a:gd name="T49" fmla="*/ 3 h 429"/>
                    <a:gd name="T50" fmla="*/ 63 w 193"/>
                    <a:gd name="T51" fmla="*/ 3 h 429"/>
                    <a:gd name="T52" fmla="*/ 66 w 193"/>
                    <a:gd name="T53" fmla="*/ 4 h 429"/>
                    <a:gd name="T54" fmla="*/ 71 w 193"/>
                    <a:gd name="T55" fmla="*/ 4 h 429"/>
                    <a:gd name="T56" fmla="*/ 74 w 193"/>
                    <a:gd name="T57" fmla="*/ 4 h 429"/>
                    <a:gd name="T58" fmla="*/ 79 w 193"/>
                    <a:gd name="T59" fmla="*/ 4 h 429"/>
                    <a:gd name="T60" fmla="*/ 79 w 193"/>
                    <a:gd name="T61" fmla="*/ 4 h 429"/>
                    <a:gd name="T62" fmla="*/ 72 w 193"/>
                    <a:gd name="T63" fmla="*/ 5 h 429"/>
                    <a:gd name="T64" fmla="*/ 68 w 193"/>
                    <a:gd name="T65" fmla="*/ 4 h 429"/>
                    <a:gd name="T66" fmla="*/ 71 w 193"/>
                    <a:gd name="T67" fmla="*/ 5 h 429"/>
                    <a:gd name="T68" fmla="*/ 73 w 193"/>
                    <a:gd name="T69" fmla="*/ 5 h 429"/>
                    <a:gd name="T70" fmla="*/ 78 w 193"/>
                    <a:gd name="T71" fmla="*/ 5 h 429"/>
                    <a:gd name="T72" fmla="*/ 82 w 193"/>
                    <a:gd name="T73" fmla="*/ 5 h 429"/>
                    <a:gd name="T74" fmla="*/ 86 w 193"/>
                    <a:gd name="T75" fmla="*/ 5 h 429"/>
                    <a:gd name="T76" fmla="*/ 90 w 193"/>
                    <a:gd name="T77" fmla="*/ 5 h 429"/>
                    <a:gd name="T78" fmla="*/ 94 w 193"/>
                    <a:gd name="T79" fmla="*/ 5 h 429"/>
                    <a:gd name="T80" fmla="*/ 97 w 193"/>
                    <a:gd name="T81" fmla="*/ 6 h 429"/>
                    <a:gd name="T82" fmla="*/ 97 w 193"/>
                    <a:gd name="T83" fmla="*/ 6 h 429"/>
                    <a:gd name="T84" fmla="*/ 94 w 193"/>
                    <a:gd name="T85" fmla="*/ 6 h 429"/>
                    <a:gd name="T86" fmla="*/ 101 w 193"/>
                    <a:gd name="T87" fmla="*/ 6 h 429"/>
                    <a:gd name="T88" fmla="*/ 105 w 193"/>
                    <a:gd name="T89" fmla="*/ 6 h 429"/>
                    <a:gd name="T90" fmla="*/ 108 w 193"/>
                    <a:gd name="T91" fmla="*/ 6 h 429"/>
                    <a:gd name="T92" fmla="*/ 113 w 193"/>
                    <a:gd name="T93" fmla="*/ 6 h 429"/>
                    <a:gd name="T94" fmla="*/ 116 w 193"/>
                    <a:gd name="T95" fmla="*/ 7 h 429"/>
                    <a:gd name="T96" fmla="*/ 120 w 193"/>
                    <a:gd name="T97" fmla="*/ 6 h 42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93"/>
                    <a:gd name="T148" fmla="*/ 0 h 429"/>
                    <a:gd name="T149" fmla="*/ 193 w 193"/>
                    <a:gd name="T150" fmla="*/ 429 h 42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93" h="429">
                      <a:moveTo>
                        <a:pt x="0" y="0"/>
                      </a:moveTo>
                      <a:lnTo>
                        <a:pt x="1" y="13"/>
                      </a:lnTo>
                      <a:lnTo>
                        <a:pt x="5" y="22"/>
                      </a:lnTo>
                      <a:lnTo>
                        <a:pt x="10" y="22"/>
                      </a:lnTo>
                      <a:lnTo>
                        <a:pt x="10" y="34"/>
                      </a:lnTo>
                      <a:lnTo>
                        <a:pt x="9" y="42"/>
                      </a:lnTo>
                      <a:lnTo>
                        <a:pt x="16" y="51"/>
                      </a:lnTo>
                      <a:lnTo>
                        <a:pt x="22" y="64"/>
                      </a:lnTo>
                      <a:lnTo>
                        <a:pt x="29" y="77"/>
                      </a:lnTo>
                      <a:lnTo>
                        <a:pt x="29" y="92"/>
                      </a:lnTo>
                      <a:lnTo>
                        <a:pt x="40" y="95"/>
                      </a:lnTo>
                      <a:lnTo>
                        <a:pt x="57" y="105"/>
                      </a:lnTo>
                      <a:lnTo>
                        <a:pt x="60" y="105"/>
                      </a:lnTo>
                      <a:lnTo>
                        <a:pt x="63" y="115"/>
                      </a:lnTo>
                      <a:lnTo>
                        <a:pt x="67" y="115"/>
                      </a:lnTo>
                      <a:lnTo>
                        <a:pt x="75" y="123"/>
                      </a:lnTo>
                      <a:lnTo>
                        <a:pt x="78" y="135"/>
                      </a:lnTo>
                      <a:lnTo>
                        <a:pt x="81" y="150"/>
                      </a:lnTo>
                      <a:lnTo>
                        <a:pt x="85" y="164"/>
                      </a:lnTo>
                      <a:lnTo>
                        <a:pt x="88" y="176"/>
                      </a:lnTo>
                      <a:lnTo>
                        <a:pt x="91" y="185"/>
                      </a:lnTo>
                      <a:lnTo>
                        <a:pt x="91" y="193"/>
                      </a:lnTo>
                      <a:lnTo>
                        <a:pt x="96" y="200"/>
                      </a:lnTo>
                      <a:lnTo>
                        <a:pt x="96" y="214"/>
                      </a:lnTo>
                      <a:lnTo>
                        <a:pt x="99" y="216"/>
                      </a:lnTo>
                      <a:lnTo>
                        <a:pt x="101" y="233"/>
                      </a:lnTo>
                      <a:lnTo>
                        <a:pt x="108" y="238"/>
                      </a:lnTo>
                      <a:lnTo>
                        <a:pt x="117" y="250"/>
                      </a:lnTo>
                      <a:lnTo>
                        <a:pt x="121" y="258"/>
                      </a:lnTo>
                      <a:lnTo>
                        <a:pt x="126" y="268"/>
                      </a:lnTo>
                      <a:lnTo>
                        <a:pt x="126" y="280"/>
                      </a:lnTo>
                      <a:lnTo>
                        <a:pt x="119" y="289"/>
                      </a:lnTo>
                      <a:lnTo>
                        <a:pt x="111" y="286"/>
                      </a:lnTo>
                      <a:lnTo>
                        <a:pt x="118" y="295"/>
                      </a:lnTo>
                      <a:lnTo>
                        <a:pt x="120" y="304"/>
                      </a:lnTo>
                      <a:lnTo>
                        <a:pt x="125" y="308"/>
                      </a:lnTo>
                      <a:lnTo>
                        <a:pt x="131" y="316"/>
                      </a:lnTo>
                      <a:lnTo>
                        <a:pt x="137" y="316"/>
                      </a:lnTo>
                      <a:lnTo>
                        <a:pt x="142" y="325"/>
                      </a:lnTo>
                      <a:lnTo>
                        <a:pt x="150" y="333"/>
                      </a:lnTo>
                      <a:lnTo>
                        <a:pt x="154" y="347"/>
                      </a:lnTo>
                      <a:lnTo>
                        <a:pt x="154" y="361"/>
                      </a:lnTo>
                      <a:lnTo>
                        <a:pt x="150" y="371"/>
                      </a:lnTo>
                      <a:lnTo>
                        <a:pt x="160" y="378"/>
                      </a:lnTo>
                      <a:lnTo>
                        <a:pt x="166" y="388"/>
                      </a:lnTo>
                      <a:lnTo>
                        <a:pt x="172" y="400"/>
                      </a:lnTo>
                      <a:lnTo>
                        <a:pt x="180" y="409"/>
                      </a:lnTo>
                      <a:lnTo>
                        <a:pt x="185" y="429"/>
                      </a:lnTo>
                      <a:lnTo>
                        <a:pt x="193" y="415"/>
                      </a:lnTo>
                    </a:path>
                  </a:pathLst>
                </a:custGeom>
                <a:noFill/>
                <a:ln w="20520">
                  <a:solidFill>
                    <a:srgbClr val="000000"/>
                  </a:solidFill>
                  <a:round/>
                  <a:headEnd/>
                  <a:tailEnd/>
                </a:ln>
              </p:spPr>
              <p:txBody>
                <a:bodyPr wrap="none" anchor="ctr"/>
                <a:lstStyle/>
                <a:p>
                  <a:endParaRPr lang="en-IN" b="1"/>
                </a:p>
              </p:txBody>
            </p:sp>
            <p:sp>
              <p:nvSpPr>
                <p:cNvPr id="12815" name="Freeform 876"/>
                <p:cNvSpPr>
                  <a:spLocks noChangeArrowheads="1"/>
                </p:cNvSpPr>
                <p:nvPr/>
              </p:nvSpPr>
              <p:spPr bwMode="auto">
                <a:xfrm>
                  <a:off x="3906" y="1383"/>
                  <a:ext cx="108" cy="198"/>
                </a:xfrm>
                <a:custGeom>
                  <a:avLst/>
                  <a:gdLst>
                    <a:gd name="T0" fmla="*/ 36 w 112"/>
                    <a:gd name="T1" fmla="*/ 3 h 242"/>
                    <a:gd name="T2" fmla="*/ 35 w 112"/>
                    <a:gd name="T3" fmla="*/ 2 h 242"/>
                    <a:gd name="T4" fmla="*/ 32 w 112"/>
                    <a:gd name="T5" fmla="*/ 2 h 242"/>
                    <a:gd name="T6" fmla="*/ 29 w 112"/>
                    <a:gd name="T7" fmla="*/ 2 h 242"/>
                    <a:gd name="T8" fmla="*/ 28 w 112"/>
                    <a:gd name="T9" fmla="*/ 2 h 242"/>
                    <a:gd name="T10" fmla="*/ 28 w 112"/>
                    <a:gd name="T11" fmla="*/ 2 h 242"/>
                    <a:gd name="T12" fmla="*/ 28 w 112"/>
                    <a:gd name="T13" fmla="*/ 2 h 242"/>
                    <a:gd name="T14" fmla="*/ 28 w 112"/>
                    <a:gd name="T15" fmla="*/ 2 h 242"/>
                    <a:gd name="T16" fmla="*/ 26 w 112"/>
                    <a:gd name="T17" fmla="*/ 2 h 242"/>
                    <a:gd name="T18" fmla="*/ 24 w 112"/>
                    <a:gd name="T19" fmla="*/ 2 h 242"/>
                    <a:gd name="T20" fmla="*/ 20 w 112"/>
                    <a:gd name="T21" fmla="*/ 2 h 242"/>
                    <a:gd name="T22" fmla="*/ 15 w 112"/>
                    <a:gd name="T23" fmla="*/ 2 h 242"/>
                    <a:gd name="T24" fmla="*/ 14 w 112"/>
                    <a:gd name="T25" fmla="*/ 2 h 242"/>
                    <a:gd name="T26" fmla="*/ 14 w 112"/>
                    <a:gd name="T27" fmla="*/ 2 h 242"/>
                    <a:gd name="T28" fmla="*/ 14 w 112"/>
                    <a:gd name="T29" fmla="*/ 2 h 242"/>
                    <a:gd name="T30" fmla="*/ 14 w 112"/>
                    <a:gd name="T31" fmla="*/ 2 h 242"/>
                    <a:gd name="T32" fmla="*/ 12 w 112"/>
                    <a:gd name="T33" fmla="*/ 2 h 242"/>
                    <a:gd name="T34" fmla="*/ 5 w 112"/>
                    <a:gd name="T35" fmla="*/ 2 h 242"/>
                    <a:gd name="T36" fmla="*/ 3 w 112"/>
                    <a:gd name="T37" fmla="*/ 2 h 242"/>
                    <a:gd name="T38" fmla="*/ 4 w 112"/>
                    <a:gd name="T39" fmla="*/ 2 h 242"/>
                    <a:gd name="T40" fmla="*/ 1 w 112"/>
                    <a:gd name="T41" fmla="*/ 2 h 242"/>
                    <a:gd name="T42" fmla="*/ 0 w 112"/>
                    <a:gd name="T43" fmla="*/ 2 h 242"/>
                    <a:gd name="T44" fmla="*/ 1 w 112"/>
                    <a:gd name="T45" fmla="*/ 0 h 242"/>
                    <a:gd name="T46" fmla="*/ 10 w 112"/>
                    <a:gd name="T47" fmla="*/ 2 h 242"/>
                    <a:gd name="T48" fmla="*/ 14 w 112"/>
                    <a:gd name="T49" fmla="*/ 2 h 242"/>
                    <a:gd name="T50" fmla="*/ 14 w 112"/>
                    <a:gd name="T51" fmla="*/ 2 h 242"/>
                    <a:gd name="T52" fmla="*/ 14 w 112"/>
                    <a:gd name="T53" fmla="*/ 2 h 242"/>
                    <a:gd name="T54" fmla="*/ 14 w 112"/>
                    <a:gd name="T55" fmla="*/ 2 h 242"/>
                    <a:gd name="T56" fmla="*/ 14 w 112"/>
                    <a:gd name="T57" fmla="*/ 2 h 242"/>
                    <a:gd name="T58" fmla="*/ 14 w 112"/>
                    <a:gd name="T59" fmla="*/ 2 h 242"/>
                    <a:gd name="T60" fmla="*/ 14 w 112"/>
                    <a:gd name="T61" fmla="*/ 2 h 242"/>
                    <a:gd name="T62" fmla="*/ 17 w 112"/>
                    <a:gd name="T63" fmla="*/ 2 h 242"/>
                    <a:gd name="T64" fmla="*/ 23 w 112"/>
                    <a:gd name="T65" fmla="*/ 2 h 242"/>
                    <a:gd name="T66" fmla="*/ 27 w 112"/>
                    <a:gd name="T67" fmla="*/ 2 h 242"/>
                    <a:gd name="T68" fmla="*/ 29 w 112"/>
                    <a:gd name="T69" fmla="*/ 2 h 242"/>
                    <a:gd name="T70" fmla="*/ 29 w 112"/>
                    <a:gd name="T71" fmla="*/ 2 h 242"/>
                    <a:gd name="T72" fmla="*/ 33 w 112"/>
                    <a:gd name="T73" fmla="*/ 2 h 242"/>
                    <a:gd name="T74" fmla="*/ 35 w 112"/>
                    <a:gd name="T75" fmla="*/ 2 h 242"/>
                    <a:gd name="T76" fmla="*/ 36 w 112"/>
                    <a:gd name="T77" fmla="*/ 2 h 242"/>
                    <a:gd name="T78" fmla="*/ 37 w 112"/>
                    <a:gd name="T79" fmla="*/ 2 h 242"/>
                    <a:gd name="T80" fmla="*/ 36 w 112"/>
                    <a:gd name="T81" fmla="*/ 2 h 242"/>
                    <a:gd name="T82" fmla="*/ 36 w 112"/>
                    <a:gd name="T83" fmla="*/ 2 h 242"/>
                    <a:gd name="T84" fmla="*/ 38 w 112"/>
                    <a:gd name="T85" fmla="*/ 2 h 242"/>
                    <a:gd name="T86" fmla="*/ 41 w 112"/>
                    <a:gd name="T87" fmla="*/ 2 h 242"/>
                    <a:gd name="T88" fmla="*/ 44 w 112"/>
                    <a:gd name="T89" fmla="*/ 2 h 242"/>
                    <a:gd name="T90" fmla="*/ 48 w 112"/>
                    <a:gd name="T91" fmla="*/ 2 h 242"/>
                    <a:gd name="T92" fmla="*/ 50 w 112"/>
                    <a:gd name="T93" fmla="*/ 2 h 24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12"/>
                    <a:gd name="T142" fmla="*/ 0 h 242"/>
                    <a:gd name="T143" fmla="*/ 112 w 112"/>
                    <a:gd name="T144" fmla="*/ 242 h 24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12" h="242">
                      <a:moveTo>
                        <a:pt x="79" y="242"/>
                      </a:moveTo>
                      <a:lnTo>
                        <a:pt x="76" y="229"/>
                      </a:lnTo>
                      <a:lnTo>
                        <a:pt x="69" y="215"/>
                      </a:lnTo>
                      <a:lnTo>
                        <a:pt x="63" y="215"/>
                      </a:lnTo>
                      <a:lnTo>
                        <a:pt x="59" y="202"/>
                      </a:lnTo>
                      <a:lnTo>
                        <a:pt x="61" y="198"/>
                      </a:lnTo>
                      <a:lnTo>
                        <a:pt x="57" y="189"/>
                      </a:lnTo>
                      <a:lnTo>
                        <a:pt x="57" y="179"/>
                      </a:lnTo>
                      <a:lnTo>
                        <a:pt x="52" y="166"/>
                      </a:lnTo>
                      <a:lnTo>
                        <a:pt x="49" y="151"/>
                      </a:lnTo>
                      <a:lnTo>
                        <a:pt x="42" y="137"/>
                      </a:lnTo>
                      <a:lnTo>
                        <a:pt x="37" y="124"/>
                      </a:lnTo>
                      <a:lnTo>
                        <a:pt x="30" y="115"/>
                      </a:lnTo>
                      <a:lnTo>
                        <a:pt x="28" y="101"/>
                      </a:lnTo>
                      <a:lnTo>
                        <a:pt x="23" y="87"/>
                      </a:lnTo>
                      <a:lnTo>
                        <a:pt x="17" y="75"/>
                      </a:lnTo>
                      <a:lnTo>
                        <a:pt x="12" y="64"/>
                      </a:lnTo>
                      <a:lnTo>
                        <a:pt x="5" y="56"/>
                      </a:lnTo>
                      <a:lnTo>
                        <a:pt x="3" y="46"/>
                      </a:lnTo>
                      <a:lnTo>
                        <a:pt x="4" y="34"/>
                      </a:lnTo>
                      <a:lnTo>
                        <a:pt x="1" y="22"/>
                      </a:lnTo>
                      <a:lnTo>
                        <a:pt x="0" y="10"/>
                      </a:lnTo>
                      <a:lnTo>
                        <a:pt x="1" y="0"/>
                      </a:lnTo>
                      <a:lnTo>
                        <a:pt x="10" y="8"/>
                      </a:lnTo>
                      <a:lnTo>
                        <a:pt x="15" y="5"/>
                      </a:lnTo>
                      <a:lnTo>
                        <a:pt x="19" y="14"/>
                      </a:lnTo>
                      <a:lnTo>
                        <a:pt x="27" y="17"/>
                      </a:lnTo>
                      <a:lnTo>
                        <a:pt x="27" y="29"/>
                      </a:lnTo>
                      <a:lnTo>
                        <a:pt x="29" y="44"/>
                      </a:lnTo>
                      <a:lnTo>
                        <a:pt x="30" y="52"/>
                      </a:lnTo>
                      <a:lnTo>
                        <a:pt x="35" y="66"/>
                      </a:lnTo>
                      <a:lnTo>
                        <a:pt x="39" y="79"/>
                      </a:lnTo>
                      <a:lnTo>
                        <a:pt x="47" y="93"/>
                      </a:lnTo>
                      <a:lnTo>
                        <a:pt x="54" y="107"/>
                      </a:lnTo>
                      <a:lnTo>
                        <a:pt x="63" y="109"/>
                      </a:lnTo>
                      <a:lnTo>
                        <a:pt x="63" y="122"/>
                      </a:lnTo>
                      <a:lnTo>
                        <a:pt x="71" y="134"/>
                      </a:lnTo>
                      <a:lnTo>
                        <a:pt x="75" y="144"/>
                      </a:lnTo>
                      <a:lnTo>
                        <a:pt x="77" y="144"/>
                      </a:lnTo>
                      <a:lnTo>
                        <a:pt x="81" y="154"/>
                      </a:lnTo>
                      <a:lnTo>
                        <a:pt x="78" y="163"/>
                      </a:lnTo>
                      <a:lnTo>
                        <a:pt x="78" y="171"/>
                      </a:lnTo>
                      <a:lnTo>
                        <a:pt x="85" y="178"/>
                      </a:lnTo>
                      <a:lnTo>
                        <a:pt x="95" y="185"/>
                      </a:lnTo>
                      <a:lnTo>
                        <a:pt x="100" y="202"/>
                      </a:lnTo>
                      <a:lnTo>
                        <a:pt x="106" y="213"/>
                      </a:lnTo>
                      <a:lnTo>
                        <a:pt x="112" y="221"/>
                      </a:lnTo>
                    </a:path>
                  </a:pathLst>
                </a:custGeom>
                <a:noFill/>
                <a:ln w="20520">
                  <a:solidFill>
                    <a:srgbClr val="000000"/>
                  </a:solidFill>
                  <a:round/>
                  <a:headEnd/>
                  <a:tailEnd/>
                </a:ln>
              </p:spPr>
              <p:txBody>
                <a:bodyPr wrap="none" anchor="ctr"/>
                <a:lstStyle/>
                <a:p>
                  <a:endParaRPr lang="en-IN" b="1"/>
                </a:p>
              </p:txBody>
            </p:sp>
            <p:sp>
              <p:nvSpPr>
                <p:cNvPr id="12816" name="Freeform 877"/>
                <p:cNvSpPr>
                  <a:spLocks noChangeArrowheads="1"/>
                </p:cNvSpPr>
                <p:nvPr/>
              </p:nvSpPr>
              <p:spPr bwMode="auto">
                <a:xfrm>
                  <a:off x="4024" y="1581"/>
                  <a:ext cx="285" cy="248"/>
                </a:xfrm>
                <a:custGeom>
                  <a:avLst/>
                  <a:gdLst>
                    <a:gd name="T0" fmla="*/ 0 w 289"/>
                    <a:gd name="T1" fmla="*/ 0 h 303"/>
                    <a:gd name="T2" fmla="*/ 5 w 289"/>
                    <a:gd name="T3" fmla="*/ 2 h 303"/>
                    <a:gd name="T4" fmla="*/ 12 w 289"/>
                    <a:gd name="T5" fmla="*/ 2 h 303"/>
                    <a:gd name="T6" fmla="*/ 17 w 289"/>
                    <a:gd name="T7" fmla="*/ 2 h 303"/>
                    <a:gd name="T8" fmla="*/ 19 w 289"/>
                    <a:gd name="T9" fmla="*/ 2 h 303"/>
                    <a:gd name="T10" fmla="*/ 24 w 289"/>
                    <a:gd name="T11" fmla="*/ 2 h 303"/>
                    <a:gd name="T12" fmla="*/ 24 w 289"/>
                    <a:gd name="T13" fmla="*/ 2 h 303"/>
                    <a:gd name="T14" fmla="*/ 19 w 289"/>
                    <a:gd name="T15" fmla="*/ 2 h 303"/>
                    <a:gd name="T16" fmla="*/ 22 w 289"/>
                    <a:gd name="T17" fmla="*/ 2 h 303"/>
                    <a:gd name="T18" fmla="*/ 17 w 289"/>
                    <a:gd name="T19" fmla="*/ 2 h 303"/>
                    <a:gd name="T20" fmla="*/ 22 w 289"/>
                    <a:gd name="T21" fmla="*/ 2 h 303"/>
                    <a:gd name="T22" fmla="*/ 28 w 289"/>
                    <a:gd name="T23" fmla="*/ 2 h 303"/>
                    <a:gd name="T24" fmla="*/ 36 w 289"/>
                    <a:gd name="T25" fmla="*/ 2 h 303"/>
                    <a:gd name="T26" fmla="*/ 36 w 289"/>
                    <a:gd name="T27" fmla="*/ 2 h 303"/>
                    <a:gd name="T28" fmla="*/ 36 w 289"/>
                    <a:gd name="T29" fmla="*/ 2 h 303"/>
                    <a:gd name="T30" fmla="*/ 37 w 289"/>
                    <a:gd name="T31" fmla="*/ 2 h 303"/>
                    <a:gd name="T32" fmla="*/ 45 w 289"/>
                    <a:gd name="T33" fmla="*/ 2 h 303"/>
                    <a:gd name="T34" fmla="*/ 49 w 289"/>
                    <a:gd name="T35" fmla="*/ 2 h 303"/>
                    <a:gd name="T36" fmla="*/ 54 w 289"/>
                    <a:gd name="T37" fmla="*/ 2 h 303"/>
                    <a:gd name="T38" fmla="*/ 62 w 289"/>
                    <a:gd name="T39" fmla="*/ 2 h 303"/>
                    <a:gd name="T40" fmla="*/ 69 w 289"/>
                    <a:gd name="T41" fmla="*/ 2 h 303"/>
                    <a:gd name="T42" fmla="*/ 78 w 289"/>
                    <a:gd name="T43" fmla="*/ 2 h 303"/>
                    <a:gd name="T44" fmla="*/ 85 w 289"/>
                    <a:gd name="T45" fmla="*/ 2 h 303"/>
                    <a:gd name="T46" fmla="*/ 90 w 289"/>
                    <a:gd name="T47" fmla="*/ 2 h 303"/>
                    <a:gd name="T48" fmla="*/ 94 w 289"/>
                    <a:gd name="T49" fmla="*/ 2 h 303"/>
                    <a:gd name="T50" fmla="*/ 98 w 289"/>
                    <a:gd name="T51" fmla="*/ 2 h 303"/>
                    <a:gd name="T52" fmla="*/ 102 w 289"/>
                    <a:gd name="T53" fmla="*/ 2 h 303"/>
                    <a:gd name="T54" fmla="*/ 105 w 289"/>
                    <a:gd name="T55" fmla="*/ 2 h 303"/>
                    <a:gd name="T56" fmla="*/ 109 w 289"/>
                    <a:gd name="T57" fmla="*/ 2 h 303"/>
                    <a:gd name="T58" fmla="*/ 118 w 289"/>
                    <a:gd name="T59" fmla="*/ 2 h 303"/>
                    <a:gd name="T60" fmla="*/ 125 w 289"/>
                    <a:gd name="T61" fmla="*/ 2 h 303"/>
                    <a:gd name="T62" fmla="*/ 133 w 289"/>
                    <a:gd name="T63" fmla="*/ 2 h 303"/>
                    <a:gd name="T64" fmla="*/ 139 w 289"/>
                    <a:gd name="T65" fmla="*/ 2 h 303"/>
                    <a:gd name="T66" fmla="*/ 143 w 289"/>
                    <a:gd name="T67" fmla="*/ 2 h 303"/>
                    <a:gd name="T68" fmla="*/ 147 w 289"/>
                    <a:gd name="T69" fmla="*/ 2 h 303"/>
                    <a:gd name="T70" fmla="*/ 154 w 289"/>
                    <a:gd name="T71" fmla="*/ 3 h 303"/>
                    <a:gd name="T72" fmla="*/ 158 w 289"/>
                    <a:gd name="T73" fmla="*/ 3 h 303"/>
                    <a:gd name="T74" fmla="*/ 162 w 289"/>
                    <a:gd name="T75" fmla="*/ 3 h 303"/>
                    <a:gd name="T76" fmla="*/ 166 w 289"/>
                    <a:gd name="T77" fmla="*/ 3 h 303"/>
                    <a:gd name="T78" fmla="*/ 171 w 289"/>
                    <a:gd name="T79" fmla="*/ 3 h 303"/>
                    <a:gd name="T80" fmla="*/ 176 w 289"/>
                    <a:gd name="T81" fmla="*/ 3 h 303"/>
                    <a:gd name="T82" fmla="*/ 182 w 289"/>
                    <a:gd name="T83" fmla="*/ 3 h 303"/>
                    <a:gd name="T84" fmla="*/ 186 w 289"/>
                    <a:gd name="T85" fmla="*/ 3 h 303"/>
                    <a:gd name="T86" fmla="*/ 192 w 289"/>
                    <a:gd name="T87" fmla="*/ 3 h 303"/>
                    <a:gd name="T88" fmla="*/ 197 w 289"/>
                    <a:gd name="T89" fmla="*/ 4 h 303"/>
                    <a:gd name="T90" fmla="*/ 207 w 289"/>
                    <a:gd name="T91" fmla="*/ 4 h 303"/>
                    <a:gd name="T92" fmla="*/ 210 w 289"/>
                    <a:gd name="T93" fmla="*/ 3 h 303"/>
                    <a:gd name="T94" fmla="*/ 213 w 289"/>
                    <a:gd name="T95" fmla="*/ 4 h 30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89"/>
                    <a:gd name="T145" fmla="*/ 0 h 303"/>
                    <a:gd name="T146" fmla="*/ 289 w 289"/>
                    <a:gd name="T147" fmla="*/ 303 h 30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89" h="303">
                      <a:moveTo>
                        <a:pt x="0" y="0"/>
                      </a:moveTo>
                      <a:lnTo>
                        <a:pt x="5" y="9"/>
                      </a:lnTo>
                      <a:lnTo>
                        <a:pt x="12" y="21"/>
                      </a:lnTo>
                      <a:lnTo>
                        <a:pt x="17" y="30"/>
                      </a:lnTo>
                      <a:lnTo>
                        <a:pt x="19" y="50"/>
                      </a:lnTo>
                      <a:lnTo>
                        <a:pt x="24" y="57"/>
                      </a:lnTo>
                      <a:lnTo>
                        <a:pt x="24" y="67"/>
                      </a:lnTo>
                      <a:lnTo>
                        <a:pt x="19" y="76"/>
                      </a:lnTo>
                      <a:lnTo>
                        <a:pt x="22" y="83"/>
                      </a:lnTo>
                      <a:lnTo>
                        <a:pt x="17" y="91"/>
                      </a:lnTo>
                      <a:lnTo>
                        <a:pt x="22" y="105"/>
                      </a:lnTo>
                      <a:lnTo>
                        <a:pt x="28" y="120"/>
                      </a:lnTo>
                      <a:lnTo>
                        <a:pt x="36" y="127"/>
                      </a:lnTo>
                      <a:lnTo>
                        <a:pt x="43" y="135"/>
                      </a:lnTo>
                      <a:lnTo>
                        <a:pt x="48" y="149"/>
                      </a:lnTo>
                      <a:lnTo>
                        <a:pt x="58" y="156"/>
                      </a:lnTo>
                      <a:lnTo>
                        <a:pt x="66" y="158"/>
                      </a:lnTo>
                      <a:lnTo>
                        <a:pt x="70" y="158"/>
                      </a:lnTo>
                      <a:lnTo>
                        <a:pt x="76" y="168"/>
                      </a:lnTo>
                      <a:lnTo>
                        <a:pt x="84" y="180"/>
                      </a:lnTo>
                      <a:lnTo>
                        <a:pt x="91" y="185"/>
                      </a:lnTo>
                      <a:lnTo>
                        <a:pt x="100" y="190"/>
                      </a:lnTo>
                      <a:lnTo>
                        <a:pt x="107" y="197"/>
                      </a:lnTo>
                      <a:lnTo>
                        <a:pt x="115" y="199"/>
                      </a:lnTo>
                      <a:lnTo>
                        <a:pt x="123" y="207"/>
                      </a:lnTo>
                      <a:lnTo>
                        <a:pt x="131" y="214"/>
                      </a:lnTo>
                      <a:lnTo>
                        <a:pt x="139" y="216"/>
                      </a:lnTo>
                      <a:lnTo>
                        <a:pt x="148" y="222"/>
                      </a:lnTo>
                      <a:lnTo>
                        <a:pt x="156" y="226"/>
                      </a:lnTo>
                      <a:lnTo>
                        <a:pt x="165" y="219"/>
                      </a:lnTo>
                      <a:lnTo>
                        <a:pt x="172" y="210"/>
                      </a:lnTo>
                      <a:lnTo>
                        <a:pt x="180" y="210"/>
                      </a:lnTo>
                      <a:lnTo>
                        <a:pt x="186" y="213"/>
                      </a:lnTo>
                      <a:lnTo>
                        <a:pt x="192" y="218"/>
                      </a:lnTo>
                      <a:lnTo>
                        <a:pt x="198" y="225"/>
                      </a:lnTo>
                      <a:lnTo>
                        <a:pt x="208" y="244"/>
                      </a:lnTo>
                      <a:lnTo>
                        <a:pt x="215" y="254"/>
                      </a:lnTo>
                      <a:lnTo>
                        <a:pt x="220" y="263"/>
                      </a:lnTo>
                      <a:lnTo>
                        <a:pt x="227" y="272"/>
                      </a:lnTo>
                      <a:lnTo>
                        <a:pt x="235" y="275"/>
                      </a:lnTo>
                      <a:lnTo>
                        <a:pt x="243" y="275"/>
                      </a:lnTo>
                      <a:lnTo>
                        <a:pt x="251" y="283"/>
                      </a:lnTo>
                      <a:lnTo>
                        <a:pt x="255" y="291"/>
                      </a:lnTo>
                      <a:lnTo>
                        <a:pt x="261" y="291"/>
                      </a:lnTo>
                      <a:lnTo>
                        <a:pt x="268" y="298"/>
                      </a:lnTo>
                      <a:lnTo>
                        <a:pt x="282" y="298"/>
                      </a:lnTo>
                      <a:lnTo>
                        <a:pt x="285" y="291"/>
                      </a:lnTo>
                      <a:lnTo>
                        <a:pt x="289" y="303"/>
                      </a:lnTo>
                    </a:path>
                  </a:pathLst>
                </a:custGeom>
                <a:noFill/>
                <a:ln w="20520">
                  <a:solidFill>
                    <a:srgbClr val="000000"/>
                  </a:solidFill>
                  <a:round/>
                  <a:headEnd/>
                  <a:tailEnd/>
                </a:ln>
              </p:spPr>
              <p:txBody>
                <a:bodyPr wrap="none" anchor="ctr"/>
                <a:lstStyle/>
                <a:p>
                  <a:endParaRPr lang="en-IN" b="1"/>
                </a:p>
              </p:txBody>
            </p:sp>
            <p:sp>
              <p:nvSpPr>
                <p:cNvPr id="12817" name="Freeform 878"/>
                <p:cNvSpPr>
                  <a:spLocks noChangeArrowheads="1"/>
                </p:cNvSpPr>
                <p:nvPr/>
              </p:nvSpPr>
              <p:spPr bwMode="auto">
                <a:xfrm>
                  <a:off x="4307" y="1833"/>
                  <a:ext cx="109" cy="136"/>
                </a:xfrm>
                <a:custGeom>
                  <a:avLst/>
                  <a:gdLst>
                    <a:gd name="T0" fmla="*/ 5 w 113"/>
                    <a:gd name="T1" fmla="*/ 0 h 168"/>
                    <a:gd name="T2" fmla="*/ 0 w 113"/>
                    <a:gd name="T3" fmla="*/ 0 h 168"/>
                    <a:gd name="T4" fmla="*/ 5 w 113"/>
                    <a:gd name="T5" fmla="*/ 2 h 168"/>
                    <a:gd name="T6" fmla="*/ 14 w 113"/>
                    <a:gd name="T7" fmla="*/ 2 h 168"/>
                    <a:gd name="T8" fmla="*/ 14 w 113"/>
                    <a:gd name="T9" fmla="*/ 2 h 168"/>
                    <a:gd name="T10" fmla="*/ 14 w 113"/>
                    <a:gd name="T11" fmla="*/ 2 h 168"/>
                    <a:gd name="T12" fmla="*/ 14 w 113"/>
                    <a:gd name="T13" fmla="*/ 2 h 168"/>
                    <a:gd name="T14" fmla="*/ 14 w 113"/>
                    <a:gd name="T15" fmla="*/ 2 h 168"/>
                    <a:gd name="T16" fmla="*/ 14 w 113"/>
                    <a:gd name="T17" fmla="*/ 2 h 168"/>
                    <a:gd name="T18" fmla="*/ 14 w 113"/>
                    <a:gd name="T19" fmla="*/ 2 h 168"/>
                    <a:gd name="T20" fmla="*/ 14 w 113"/>
                    <a:gd name="T21" fmla="*/ 2 h 168"/>
                    <a:gd name="T22" fmla="*/ 19 w 113"/>
                    <a:gd name="T23" fmla="*/ 2 h 168"/>
                    <a:gd name="T24" fmla="*/ 22 w 113"/>
                    <a:gd name="T25" fmla="*/ 2 h 168"/>
                    <a:gd name="T26" fmla="*/ 26 w 113"/>
                    <a:gd name="T27" fmla="*/ 2 h 168"/>
                    <a:gd name="T28" fmla="*/ 28 w 113"/>
                    <a:gd name="T29" fmla="*/ 2 h 168"/>
                    <a:gd name="T30" fmla="*/ 28 w 113"/>
                    <a:gd name="T31" fmla="*/ 2 h 168"/>
                    <a:gd name="T32" fmla="*/ 29 w 113"/>
                    <a:gd name="T33" fmla="*/ 2 h 168"/>
                    <a:gd name="T34" fmla="*/ 31 w 113"/>
                    <a:gd name="T35" fmla="*/ 2 h 168"/>
                    <a:gd name="T36" fmla="*/ 33 w 113"/>
                    <a:gd name="T37" fmla="*/ 2 h 168"/>
                    <a:gd name="T38" fmla="*/ 36 w 113"/>
                    <a:gd name="T39" fmla="*/ 2 h 168"/>
                    <a:gd name="T40" fmla="*/ 39 w 113"/>
                    <a:gd name="T41" fmla="*/ 2 h 168"/>
                    <a:gd name="T42" fmla="*/ 40 w 113"/>
                    <a:gd name="T43" fmla="*/ 2 h 168"/>
                    <a:gd name="T44" fmla="*/ 43 w 113"/>
                    <a:gd name="T45" fmla="*/ 2 h 168"/>
                    <a:gd name="T46" fmla="*/ 44 w 113"/>
                    <a:gd name="T47" fmla="*/ 2 h 168"/>
                    <a:gd name="T48" fmla="*/ 48 w 113"/>
                    <a:gd name="T49" fmla="*/ 2 h 168"/>
                    <a:gd name="T50" fmla="*/ 51 w 113"/>
                    <a:gd name="T51" fmla="*/ 2 h 168"/>
                    <a:gd name="T52" fmla="*/ 48 w 113"/>
                    <a:gd name="T53" fmla="*/ 2 h 168"/>
                    <a:gd name="T54" fmla="*/ 48 w 113"/>
                    <a:gd name="T55" fmla="*/ 2 h 168"/>
                    <a:gd name="T56" fmla="*/ 50 w 113"/>
                    <a:gd name="T57" fmla="*/ 2 h 168"/>
                    <a:gd name="T58" fmla="*/ 51 w 113"/>
                    <a:gd name="T59" fmla="*/ 2 h 16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3"/>
                    <a:gd name="T91" fmla="*/ 0 h 168"/>
                    <a:gd name="T92" fmla="*/ 113 w 113"/>
                    <a:gd name="T93" fmla="*/ 168 h 16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3" h="168">
                      <a:moveTo>
                        <a:pt x="5" y="0"/>
                      </a:moveTo>
                      <a:lnTo>
                        <a:pt x="0" y="0"/>
                      </a:lnTo>
                      <a:lnTo>
                        <a:pt x="5" y="12"/>
                      </a:lnTo>
                      <a:lnTo>
                        <a:pt x="16" y="34"/>
                      </a:lnTo>
                      <a:lnTo>
                        <a:pt x="23" y="44"/>
                      </a:lnTo>
                      <a:lnTo>
                        <a:pt x="28" y="52"/>
                      </a:lnTo>
                      <a:lnTo>
                        <a:pt x="28" y="64"/>
                      </a:lnTo>
                      <a:lnTo>
                        <a:pt x="27" y="78"/>
                      </a:lnTo>
                      <a:lnTo>
                        <a:pt x="29" y="90"/>
                      </a:lnTo>
                      <a:lnTo>
                        <a:pt x="34" y="92"/>
                      </a:lnTo>
                      <a:lnTo>
                        <a:pt x="36" y="96"/>
                      </a:lnTo>
                      <a:lnTo>
                        <a:pt x="41" y="86"/>
                      </a:lnTo>
                      <a:lnTo>
                        <a:pt x="45" y="96"/>
                      </a:lnTo>
                      <a:lnTo>
                        <a:pt x="53" y="105"/>
                      </a:lnTo>
                      <a:lnTo>
                        <a:pt x="58" y="114"/>
                      </a:lnTo>
                      <a:lnTo>
                        <a:pt x="56" y="128"/>
                      </a:lnTo>
                      <a:lnTo>
                        <a:pt x="64" y="131"/>
                      </a:lnTo>
                      <a:lnTo>
                        <a:pt x="68" y="139"/>
                      </a:lnTo>
                      <a:lnTo>
                        <a:pt x="71" y="134"/>
                      </a:lnTo>
                      <a:lnTo>
                        <a:pt x="78" y="137"/>
                      </a:lnTo>
                      <a:lnTo>
                        <a:pt x="87" y="143"/>
                      </a:lnTo>
                      <a:lnTo>
                        <a:pt x="90" y="151"/>
                      </a:lnTo>
                      <a:lnTo>
                        <a:pt x="98" y="151"/>
                      </a:lnTo>
                      <a:lnTo>
                        <a:pt x="99" y="168"/>
                      </a:lnTo>
                      <a:lnTo>
                        <a:pt x="106" y="166"/>
                      </a:lnTo>
                      <a:lnTo>
                        <a:pt x="113" y="159"/>
                      </a:lnTo>
                      <a:lnTo>
                        <a:pt x="107" y="150"/>
                      </a:lnTo>
                      <a:lnTo>
                        <a:pt x="106" y="140"/>
                      </a:lnTo>
                      <a:lnTo>
                        <a:pt x="112" y="136"/>
                      </a:lnTo>
                      <a:lnTo>
                        <a:pt x="113" y="134"/>
                      </a:lnTo>
                    </a:path>
                  </a:pathLst>
                </a:custGeom>
                <a:noFill/>
                <a:ln w="20520">
                  <a:solidFill>
                    <a:srgbClr val="000000"/>
                  </a:solidFill>
                  <a:round/>
                  <a:headEnd/>
                  <a:tailEnd/>
                </a:ln>
              </p:spPr>
              <p:txBody>
                <a:bodyPr wrap="none" anchor="ctr"/>
                <a:lstStyle/>
                <a:p>
                  <a:endParaRPr lang="en-IN" b="1"/>
                </a:p>
              </p:txBody>
            </p:sp>
            <p:sp>
              <p:nvSpPr>
                <p:cNvPr id="12818" name="Line 879"/>
                <p:cNvSpPr>
                  <a:spLocks noChangeShapeType="1"/>
                </p:cNvSpPr>
                <p:nvPr/>
              </p:nvSpPr>
              <p:spPr bwMode="auto">
                <a:xfrm flipH="1">
                  <a:off x="4415" y="2131"/>
                  <a:ext cx="5" cy="12"/>
                </a:xfrm>
                <a:prstGeom prst="line">
                  <a:avLst/>
                </a:prstGeom>
                <a:noFill/>
                <a:ln w="20520">
                  <a:solidFill>
                    <a:srgbClr val="000000"/>
                  </a:solidFill>
                  <a:miter lim="800000"/>
                  <a:headEnd/>
                  <a:tailEnd/>
                </a:ln>
              </p:spPr>
              <p:txBody>
                <a:bodyPr/>
                <a:lstStyle/>
                <a:p>
                  <a:endParaRPr lang="en-IN" b="1"/>
                </a:p>
              </p:txBody>
            </p:sp>
            <p:sp>
              <p:nvSpPr>
                <p:cNvPr id="12819" name="Freeform 880"/>
                <p:cNvSpPr>
                  <a:spLocks noChangeArrowheads="1"/>
                </p:cNvSpPr>
                <p:nvPr/>
              </p:nvSpPr>
              <p:spPr bwMode="auto">
                <a:xfrm>
                  <a:off x="4251" y="2145"/>
                  <a:ext cx="0" cy="0"/>
                </a:xfrm>
                <a:custGeom>
                  <a:avLst/>
                  <a:gdLst>
                    <a:gd name="T0" fmla="*/ 0 w 2"/>
                    <a:gd name="T1" fmla="*/ 0 h 2"/>
                    <a:gd name="T2" fmla="*/ 0 w 2"/>
                    <a:gd name="T3" fmla="*/ 0 h 2"/>
                    <a:gd name="T4" fmla="*/ 0 w 2"/>
                    <a:gd name="T5" fmla="*/ 0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2" y="2"/>
                      </a:moveTo>
                      <a:lnTo>
                        <a:pt x="0" y="0"/>
                      </a:lnTo>
                      <a:lnTo>
                        <a:pt x="0" y="2"/>
                      </a:lnTo>
                    </a:path>
                  </a:pathLst>
                </a:custGeom>
                <a:noFill/>
                <a:ln w="20520">
                  <a:solidFill>
                    <a:srgbClr val="000000"/>
                  </a:solidFill>
                  <a:round/>
                  <a:headEnd/>
                  <a:tailEnd/>
                </a:ln>
              </p:spPr>
              <p:txBody>
                <a:bodyPr wrap="none" anchor="ctr"/>
                <a:lstStyle/>
                <a:p>
                  <a:endParaRPr lang="en-IN" b="1"/>
                </a:p>
              </p:txBody>
            </p:sp>
            <p:sp>
              <p:nvSpPr>
                <p:cNvPr id="12820" name="Freeform 881"/>
                <p:cNvSpPr>
                  <a:spLocks noChangeArrowheads="1"/>
                </p:cNvSpPr>
                <p:nvPr/>
              </p:nvSpPr>
              <p:spPr bwMode="auto">
                <a:xfrm>
                  <a:off x="4376" y="1617"/>
                  <a:ext cx="4" cy="9"/>
                </a:xfrm>
                <a:custGeom>
                  <a:avLst/>
                  <a:gdLst>
                    <a:gd name="T0" fmla="*/ 0 w 8"/>
                    <a:gd name="T1" fmla="*/ 1 h 15"/>
                    <a:gd name="T2" fmla="*/ 1 w 8"/>
                    <a:gd name="T3" fmla="*/ 1 h 15"/>
                    <a:gd name="T4" fmla="*/ 0 w 8"/>
                    <a:gd name="T5" fmla="*/ 1 h 15"/>
                    <a:gd name="T6" fmla="*/ 1 w 8"/>
                    <a:gd name="T7" fmla="*/ 1 h 15"/>
                    <a:gd name="T8" fmla="*/ 1 w 8"/>
                    <a:gd name="T9" fmla="*/ 1 h 15"/>
                    <a:gd name="T10" fmla="*/ 1 w 8"/>
                    <a:gd name="T11" fmla="*/ 1 h 15"/>
                    <a:gd name="T12" fmla="*/ 1 w 8"/>
                    <a:gd name="T13" fmla="*/ 0 h 15"/>
                    <a:gd name="T14" fmla="*/ 1 w 8"/>
                    <a:gd name="T15" fmla="*/ 1 h 15"/>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15"/>
                    <a:gd name="T26" fmla="*/ 8 w 8"/>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15">
                      <a:moveTo>
                        <a:pt x="0" y="6"/>
                      </a:moveTo>
                      <a:lnTo>
                        <a:pt x="2" y="10"/>
                      </a:lnTo>
                      <a:lnTo>
                        <a:pt x="0" y="14"/>
                      </a:lnTo>
                      <a:lnTo>
                        <a:pt x="2" y="15"/>
                      </a:lnTo>
                      <a:lnTo>
                        <a:pt x="8" y="13"/>
                      </a:lnTo>
                      <a:lnTo>
                        <a:pt x="6" y="4"/>
                      </a:lnTo>
                      <a:lnTo>
                        <a:pt x="3" y="0"/>
                      </a:lnTo>
                      <a:lnTo>
                        <a:pt x="1" y="6"/>
                      </a:lnTo>
                    </a:path>
                  </a:pathLst>
                </a:custGeom>
                <a:noFill/>
                <a:ln w="20520">
                  <a:solidFill>
                    <a:srgbClr val="000000"/>
                  </a:solidFill>
                  <a:round/>
                  <a:headEnd/>
                  <a:tailEnd/>
                </a:ln>
              </p:spPr>
              <p:txBody>
                <a:bodyPr wrap="none" anchor="ctr"/>
                <a:lstStyle/>
                <a:p>
                  <a:endParaRPr lang="en-IN" b="1"/>
                </a:p>
              </p:txBody>
            </p:sp>
            <p:sp>
              <p:nvSpPr>
                <p:cNvPr id="12821" name="Freeform 882"/>
                <p:cNvSpPr>
                  <a:spLocks noChangeArrowheads="1"/>
                </p:cNvSpPr>
                <p:nvPr/>
              </p:nvSpPr>
              <p:spPr bwMode="auto">
                <a:xfrm>
                  <a:off x="4349" y="1601"/>
                  <a:ext cx="68" cy="19"/>
                </a:xfrm>
                <a:custGeom>
                  <a:avLst/>
                  <a:gdLst>
                    <a:gd name="T0" fmla="*/ 0 w 72"/>
                    <a:gd name="T1" fmla="*/ 1 h 28"/>
                    <a:gd name="T2" fmla="*/ 9 w 72"/>
                    <a:gd name="T3" fmla="*/ 1 h 28"/>
                    <a:gd name="T4" fmla="*/ 9 w 72"/>
                    <a:gd name="T5" fmla="*/ 1 h 28"/>
                    <a:gd name="T6" fmla="*/ 9 w 72"/>
                    <a:gd name="T7" fmla="*/ 1 h 28"/>
                    <a:gd name="T8" fmla="*/ 9 w 72"/>
                    <a:gd name="T9" fmla="*/ 0 h 28"/>
                    <a:gd name="T10" fmla="*/ 10 w 72"/>
                    <a:gd name="T11" fmla="*/ 1 h 28"/>
                    <a:gd name="T12" fmla="*/ 13 w 72"/>
                    <a:gd name="T13" fmla="*/ 1 h 28"/>
                    <a:gd name="T14" fmla="*/ 10 w 72"/>
                    <a:gd name="T15" fmla="*/ 1 h 28"/>
                    <a:gd name="T16" fmla="*/ 12 w 72"/>
                    <a:gd name="T17" fmla="*/ 1 h 28"/>
                    <a:gd name="T18" fmla="*/ 15 w 72"/>
                    <a:gd name="T19" fmla="*/ 1 h 28"/>
                    <a:gd name="T20" fmla="*/ 19 w 72"/>
                    <a:gd name="T21" fmla="*/ 1 h 28"/>
                    <a:gd name="T22" fmla="*/ 20 w 72"/>
                    <a:gd name="T23" fmla="*/ 1 h 28"/>
                    <a:gd name="T24" fmla="*/ 21 w 72"/>
                    <a:gd name="T25" fmla="*/ 1 h 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2"/>
                    <a:gd name="T40" fmla="*/ 0 h 28"/>
                    <a:gd name="T41" fmla="*/ 72 w 72"/>
                    <a:gd name="T42" fmla="*/ 28 h 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2" h="28">
                      <a:moveTo>
                        <a:pt x="0" y="24"/>
                      </a:moveTo>
                      <a:lnTo>
                        <a:pt x="11" y="24"/>
                      </a:lnTo>
                      <a:lnTo>
                        <a:pt x="13" y="14"/>
                      </a:lnTo>
                      <a:lnTo>
                        <a:pt x="22" y="14"/>
                      </a:lnTo>
                      <a:lnTo>
                        <a:pt x="31" y="0"/>
                      </a:lnTo>
                      <a:lnTo>
                        <a:pt x="39" y="3"/>
                      </a:lnTo>
                      <a:lnTo>
                        <a:pt x="48" y="5"/>
                      </a:lnTo>
                      <a:lnTo>
                        <a:pt x="41" y="10"/>
                      </a:lnTo>
                      <a:lnTo>
                        <a:pt x="46" y="17"/>
                      </a:lnTo>
                      <a:lnTo>
                        <a:pt x="53" y="20"/>
                      </a:lnTo>
                      <a:lnTo>
                        <a:pt x="65" y="20"/>
                      </a:lnTo>
                      <a:lnTo>
                        <a:pt x="70" y="28"/>
                      </a:lnTo>
                      <a:lnTo>
                        <a:pt x="72" y="28"/>
                      </a:lnTo>
                    </a:path>
                  </a:pathLst>
                </a:custGeom>
                <a:noFill/>
                <a:ln w="20520">
                  <a:solidFill>
                    <a:srgbClr val="000000"/>
                  </a:solidFill>
                  <a:round/>
                  <a:headEnd/>
                  <a:tailEnd/>
                </a:ln>
              </p:spPr>
              <p:txBody>
                <a:bodyPr wrap="none" anchor="ctr"/>
                <a:lstStyle/>
                <a:p>
                  <a:endParaRPr lang="en-IN" b="1"/>
                </a:p>
              </p:txBody>
            </p:sp>
            <p:sp>
              <p:nvSpPr>
                <p:cNvPr id="12822" name="Freeform 883"/>
                <p:cNvSpPr>
                  <a:spLocks noChangeArrowheads="1"/>
                </p:cNvSpPr>
                <p:nvPr/>
              </p:nvSpPr>
              <p:spPr bwMode="auto">
                <a:xfrm>
                  <a:off x="4390" y="1588"/>
                  <a:ext cx="27" cy="4"/>
                </a:xfrm>
                <a:custGeom>
                  <a:avLst/>
                  <a:gdLst>
                    <a:gd name="T0" fmla="*/ 3 w 31"/>
                    <a:gd name="T1" fmla="*/ 0 h 10"/>
                    <a:gd name="T2" fmla="*/ 3 w 31"/>
                    <a:gd name="T3" fmla="*/ 0 h 10"/>
                    <a:gd name="T4" fmla="*/ 3 w 31"/>
                    <a:gd name="T5" fmla="*/ 0 h 10"/>
                    <a:gd name="T6" fmla="*/ 3 w 31"/>
                    <a:gd name="T7" fmla="*/ 0 h 10"/>
                    <a:gd name="T8" fmla="*/ 3 w 31"/>
                    <a:gd name="T9" fmla="*/ 0 h 10"/>
                    <a:gd name="T10" fmla="*/ 0 w 31"/>
                    <a:gd name="T11" fmla="*/ 0 h 10"/>
                    <a:gd name="T12" fmla="*/ 0 60000 65536"/>
                    <a:gd name="T13" fmla="*/ 0 60000 65536"/>
                    <a:gd name="T14" fmla="*/ 0 60000 65536"/>
                    <a:gd name="T15" fmla="*/ 0 60000 65536"/>
                    <a:gd name="T16" fmla="*/ 0 60000 65536"/>
                    <a:gd name="T17" fmla="*/ 0 60000 65536"/>
                    <a:gd name="T18" fmla="*/ 0 w 31"/>
                    <a:gd name="T19" fmla="*/ 0 h 10"/>
                    <a:gd name="T20" fmla="*/ 31 w 31"/>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31" h="10">
                      <a:moveTo>
                        <a:pt x="31" y="10"/>
                      </a:moveTo>
                      <a:lnTo>
                        <a:pt x="30" y="9"/>
                      </a:lnTo>
                      <a:lnTo>
                        <a:pt x="24" y="4"/>
                      </a:lnTo>
                      <a:lnTo>
                        <a:pt x="16" y="4"/>
                      </a:lnTo>
                      <a:lnTo>
                        <a:pt x="8" y="0"/>
                      </a:lnTo>
                      <a:lnTo>
                        <a:pt x="0" y="0"/>
                      </a:lnTo>
                    </a:path>
                  </a:pathLst>
                </a:custGeom>
                <a:noFill/>
                <a:ln w="20520">
                  <a:solidFill>
                    <a:srgbClr val="000000"/>
                  </a:solidFill>
                  <a:round/>
                  <a:headEnd/>
                  <a:tailEnd/>
                </a:ln>
              </p:spPr>
              <p:txBody>
                <a:bodyPr wrap="none" anchor="ctr"/>
                <a:lstStyle/>
                <a:p>
                  <a:endParaRPr lang="en-IN" b="1"/>
                </a:p>
              </p:txBody>
            </p:sp>
            <p:sp>
              <p:nvSpPr>
                <p:cNvPr id="12823" name="Freeform 884"/>
                <p:cNvSpPr>
                  <a:spLocks noChangeArrowheads="1"/>
                </p:cNvSpPr>
                <p:nvPr/>
              </p:nvSpPr>
              <p:spPr bwMode="auto">
                <a:xfrm>
                  <a:off x="4348" y="1588"/>
                  <a:ext cx="40" cy="29"/>
                </a:xfrm>
                <a:custGeom>
                  <a:avLst/>
                  <a:gdLst>
                    <a:gd name="T0" fmla="*/ 5 w 44"/>
                    <a:gd name="T1" fmla="*/ 0 h 39"/>
                    <a:gd name="T2" fmla="*/ 5 w 44"/>
                    <a:gd name="T3" fmla="*/ 1 h 39"/>
                    <a:gd name="T4" fmla="*/ 5 w 44"/>
                    <a:gd name="T5" fmla="*/ 1 h 39"/>
                    <a:gd name="T6" fmla="*/ 5 w 44"/>
                    <a:gd name="T7" fmla="*/ 1 h 39"/>
                    <a:gd name="T8" fmla="*/ 5 w 44"/>
                    <a:gd name="T9" fmla="*/ 1 h 39"/>
                    <a:gd name="T10" fmla="*/ 5 w 44"/>
                    <a:gd name="T11" fmla="*/ 1 h 39"/>
                    <a:gd name="T12" fmla="*/ 5 w 44"/>
                    <a:gd name="T13" fmla="*/ 1 h 39"/>
                    <a:gd name="T14" fmla="*/ 0 w 44"/>
                    <a:gd name="T15" fmla="*/ 1 h 39"/>
                    <a:gd name="T16" fmla="*/ 0 60000 65536"/>
                    <a:gd name="T17" fmla="*/ 0 60000 65536"/>
                    <a:gd name="T18" fmla="*/ 0 60000 65536"/>
                    <a:gd name="T19" fmla="*/ 0 60000 65536"/>
                    <a:gd name="T20" fmla="*/ 0 60000 65536"/>
                    <a:gd name="T21" fmla="*/ 0 60000 65536"/>
                    <a:gd name="T22" fmla="*/ 0 60000 65536"/>
                    <a:gd name="T23" fmla="*/ 0 60000 65536"/>
                    <a:gd name="T24" fmla="*/ 0 w 44"/>
                    <a:gd name="T25" fmla="*/ 0 h 39"/>
                    <a:gd name="T26" fmla="*/ 44 w 44"/>
                    <a:gd name="T27" fmla="*/ 39 h 3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 h="39">
                      <a:moveTo>
                        <a:pt x="44" y="0"/>
                      </a:moveTo>
                      <a:lnTo>
                        <a:pt x="37" y="4"/>
                      </a:lnTo>
                      <a:lnTo>
                        <a:pt x="29" y="7"/>
                      </a:lnTo>
                      <a:lnTo>
                        <a:pt x="22" y="9"/>
                      </a:lnTo>
                      <a:lnTo>
                        <a:pt x="13" y="18"/>
                      </a:lnTo>
                      <a:lnTo>
                        <a:pt x="8" y="25"/>
                      </a:lnTo>
                      <a:lnTo>
                        <a:pt x="8" y="33"/>
                      </a:lnTo>
                      <a:lnTo>
                        <a:pt x="0" y="39"/>
                      </a:lnTo>
                    </a:path>
                  </a:pathLst>
                </a:custGeom>
                <a:noFill/>
                <a:ln w="20520">
                  <a:solidFill>
                    <a:srgbClr val="000000"/>
                  </a:solidFill>
                  <a:round/>
                  <a:headEnd/>
                  <a:tailEnd/>
                </a:ln>
              </p:spPr>
              <p:txBody>
                <a:bodyPr wrap="none" anchor="ctr"/>
                <a:lstStyle/>
                <a:p>
                  <a:endParaRPr lang="en-IN" b="1"/>
                </a:p>
              </p:txBody>
            </p:sp>
            <p:sp>
              <p:nvSpPr>
                <p:cNvPr id="12824" name="Freeform 885"/>
                <p:cNvSpPr>
                  <a:spLocks noChangeArrowheads="1"/>
                </p:cNvSpPr>
                <p:nvPr/>
              </p:nvSpPr>
              <p:spPr bwMode="auto">
                <a:xfrm>
                  <a:off x="3233" y="1617"/>
                  <a:ext cx="0" cy="0"/>
                </a:xfrm>
                <a:custGeom>
                  <a:avLst/>
                  <a:gdLst>
                    <a:gd name="T0" fmla="*/ 0 w 2"/>
                    <a:gd name="T1" fmla="*/ 0 h 4"/>
                    <a:gd name="T2" fmla="*/ 0 w 2"/>
                    <a:gd name="T3" fmla="*/ 0 h 4"/>
                    <a:gd name="T4" fmla="*/ 0 w 2"/>
                    <a:gd name="T5" fmla="*/ 0 h 4"/>
                    <a:gd name="T6" fmla="*/ 0 w 2"/>
                    <a:gd name="T7" fmla="*/ 0 h 4"/>
                    <a:gd name="T8" fmla="*/ 0 60000 65536"/>
                    <a:gd name="T9" fmla="*/ 0 60000 65536"/>
                    <a:gd name="T10" fmla="*/ 0 60000 65536"/>
                    <a:gd name="T11" fmla="*/ 0 60000 65536"/>
                    <a:gd name="T12" fmla="*/ 0 w 2"/>
                    <a:gd name="T13" fmla="*/ 0 h 4"/>
                    <a:gd name="T14" fmla="*/ 2 w 2"/>
                    <a:gd name="T15" fmla="*/ 4 h 4"/>
                  </a:gdLst>
                  <a:ahLst/>
                  <a:cxnLst>
                    <a:cxn ang="T8">
                      <a:pos x="T0" y="T1"/>
                    </a:cxn>
                    <a:cxn ang="T9">
                      <a:pos x="T2" y="T3"/>
                    </a:cxn>
                    <a:cxn ang="T10">
                      <a:pos x="T4" y="T5"/>
                    </a:cxn>
                    <a:cxn ang="T11">
                      <a:pos x="T6" y="T7"/>
                    </a:cxn>
                  </a:cxnLst>
                  <a:rect l="T12" t="T13" r="T14" b="T15"/>
                  <a:pathLst>
                    <a:path w="2" h="4">
                      <a:moveTo>
                        <a:pt x="0" y="4"/>
                      </a:moveTo>
                      <a:lnTo>
                        <a:pt x="2" y="0"/>
                      </a:lnTo>
                      <a:lnTo>
                        <a:pt x="2" y="2"/>
                      </a:lnTo>
                      <a:lnTo>
                        <a:pt x="0" y="4"/>
                      </a:lnTo>
                    </a:path>
                  </a:pathLst>
                </a:custGeom>
                <a:noFill/>
                <a:ln w="20520">
                  <a:solidFill>
                    <a:srgbClr val="000000"/>
                  </a:solidFill>
                  <a:round/>
                  <a:headEnd/>
                  <a:tailEnd/>
                </a:ln>
              </p:spPr>
              <p:txBody>
                <a:bodyPr wrap="none" anchor="ctr"/>
                <a:lstStyle/>
                <a:p>
                  <a:endParaRPr lang="en-IN" b="1"/>
                </a:p>
              </p:txBody>
            </p:sp>
            <p:sp>
              <p:nvSpPr>
                <p:cNvPr id="12825" name="Freeform 886"/>
                <p:cNvSpPr>
                  <a:spLocks noChangeArrowheads="1"/>
                </p:cNvSpPr>
                <p:nvPr/>
              </p:nvSpPr>
              <p:spPr bwMode="auto">
                <a:xfrm>
                  <a:off x="3241" y="1611"/>
                  <a:ext cx="2" cy="4"/>
                </a:xfrm>
                <a:custGeom>
                  <a:avLst/>
                  <a:gdLst>
                    <a:gd name="T0" fmla="*/ 0 w 6"/>
                    <a:gd name="T1" fmla="*/ 0 h 10"/>
                    <a:gd name="T2" fmla="*/ 0 w 6"/>
                    <a:gd name="T3" fmla="*/ 0 h 10"/>
                    <a:gd name="T4" fmla="*/ 0 w 6"/>
                    <a:gd name="T5" fmla="*/ 0 h 10"/>
                    <a:gd name="T6" fmla="*/ 0 w 6"/>
                    <a:gd name="T7" fmla="*/ 0 h 10"/>
                    <a:gd name="T8" fmla="*/ 0 w 6"/>
                    <a:gd name="T9" fmla="*/ 0 h 10"/>
                    <a:gd name="T10" fmla="*/ 0 w 6"/>
                    <a:gd name="T11" fmla="*/ 0 h 10"/>
                    <a:gd name="T12" fmla="*/ 0 60000 65536"/>
                    <a:gd name="T13" fmla="*/ 0 60000 65536"/>
                    <a:gd name="T14" fmla="*/ 0 60000 65536"/>
                    <a:gd name="T15" fmla="*/ 0 60000 65536"/>
                    <a:gd name="T16" fmla="*/ 0 60000 65536"/>
                    <a:gd name="T17" fmla="*/ 0 60000 65536"/>
                    <a:gd name="T18" fmla="*/ 0 w 6"/>
                    <a:gd name="T19" fmla="*/ 0 h 10"/>
                    <a:gd name="T20" fmla="*/ 6 w 6"/>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6" h="10">
                      <a:moveTo>
                        <a:pt x="0" y="6"/>
                      </a:moveTo>
                      <a:lnTo>
                        <a:pt x="3" y="10"/>
                      </a:lnTo>
                      <a:lnTo>
                        <a:pt x="5" y="10"/>
                      </a:lnTo>
                      <a:lnTo>
                        <a:pt x="6" y="0"/>
                      </a:lnTo>
                      <a:lnTo>
                        <a:pt x="3" y="0"/>
                      </a:lnTo>
                      <a:lnTo>
                        <a:pt x="0" y="6"/>
                      </a:lnTo>
                    </a:path>
                  </a:pathLst>
                </a:custGeom>
                <a:noFill/>
                <a:ln w="20520">
                  <a:solidFill>
                    <a:srgbClr val="000000"/>
                  </a:solidFill>
                  <a:round/>
                  <a:headEnd/>
                  <a:tailEnd/>
                </a:ln>
              </p:spPr>
              <p:txBody>
                <a:bodyPr wrap="none" anchor="ctr"/>
                <a:lstStyle/>
                <a:p>
                  <a:endParaRPr lang="en-IN" b="1"/>
                </a:p>
              </p:txBody>
            </p:sp>
            <p:sp>
              <p:nvSpPr>
                <p:cNvPr id="12826" name="Freeform 887"/>
                <p:cNvSpPr>
                  <a:spLocks noChangeArrowheads="1"/>
                </p:cNvSpPr>
                <p:nvPr/>
              </p:nvSpPr>
              <p:spPr bwMode="auto">
                <a:xfrm>
                  <a:off x="3264" y="1624"/>
                  <a:ext cx="6" cy="6"/>
                </a:xfrm>
                <a:custGeom>
                  <a:avLst/>
                  <a:gdLst>
                    <a:gd name="T0" fmla="*/ 0 w 10"/>
                    <a:gd name="T1" fmla="*/ 1 h 12"/>
                    <a:gd name="T2" fmla="*/ 1 w 10"/>
                    <a:gd name="T3" fmla="*/ 1 h 12"/>
                    <a:gd name="T4" fmla="*/ 1 w 10"/>
                    <a:gd name="T5" fmla="*/ 1 h 12"/>
                    <a:gd name="T6" fmla="*/ 1 w 10"/>
                    <a:gd name="T7" fmla="*/ 0 h 12"/>
                    <a:gd name="T8" fmla="*/ 1 w 10"/>
                    <a:gd name="T9" fmla="*/ 1 h 12"/>
                    <a:gd name="T10" fmla="*/ 0 60000 65536"/>
                    <a:gd name="T11" fmla="*/ 0 60000 65536"/>
                    <a:gd name="T12" fmla="*/ 0 60000 65536"/>
                    <a:gd name="T13" fmla="*/ 0 60000 65536"/>
                    <a:gd name="T14" fmla="*/ 0 60000 65536"/>
                    <a:gd name="T15" fmla="*/ 0 w 10"/>
                    <a:gd name="T16" fmla="*/ 0 h 12"/>
                    <a:gd name="T17" fmla="*/ 10 w 10"/>
                    <a:gd name="T18" fmla="*/ 12 h 12"/>
                  </a:gdLst>
                  <a:ahLst/>
                  <a:cxnLst>
                    <a:cxn ang="T10">
                      <a:pos x="T0" y="T1"/>
                    </a:cxn>
                    <a:cxn ang="T11">
                      <a:pos x="T2" y="T3"/>
                    </a:cxn>
                    <a:cxn ang="T12">
                      <a:pos x="T4" y="T5"/>
                    </a:cxn>
                    <a:cxn ang="T13">
                      <a:pos x="T6" y="T7"/>
                    </a:cxn>
                    <a:cxn ang="T14">
                      <a:pos x="T8" y="T9"/>
                    </a:cxn>
                  </a:cxnLst>
                  <a:rect l="T15" t="T16" r="T17" b="T18"/>
                  <a:pathLst>
                    <a:path w="10" h="12">
                      <a:moveTo>
                        <a:pt x="0" y="4"/>
                      </a:moveTo>
                      <a:lnTo>
                        <a:pt x="2" y="12"/>
                      </a:lnTo>
                      <a:lnTo>
                        <a:pt x="10" y="12"/>
                      </a:lnTo>
                      <a:lnTo>
                        <a:pt x="5" y="0"/>
                      </a:lnTo>
                      <a:lnTo>
                        <a:pt x="1" y="4"/>
                      </a:lnTo>
                    </a:path>
                  </a:pathLst>
                </a:custGeom>
                <a:noFill/>
                <a:ln w="20520">
                  <a:solidFill>
                    <a:srgbClr val="000000"/>
                  </a:solidFill>
                  <a:round/>
                  <a:headEnd/>
                  <a:tailEnd/>
                </a:ln>
              </p:spPr>
              <p:txBody>
                <a:bodyPr wrap="none" anchor="ctr"/>
                <a:lstStyle/>
                <a:p>
                  <a:endParaRPr lang="en-IN" b="1"/>
                </a:p>
              </p:txBody>
            </p:sp>
            <p:sp>
              <p:nvSpPr>
                <p:cNvPr id="12827" name="Freeform 888"/>
                <p:cNvSpPr>
                  <a:spLocks noChangeArrowheads="1"/>
                </p:cNvSpPr>
                <p:nvPr/>
              </p:nvSpPr>
              <p:spPr bwMode="auto">
                <a:xfrm>
                  <a:off x="3287" y="1640"/>
                  <a:ext cx="4" cy="6"/>
                </a:xfrm>
                <a:custGeom>
                  <a:avLst/>
                  <a:gdLst>
                    <a:gd name="T0" fmla="*/ 0 w 8"/>
                    <a:gd name="T1" fmla="*/ 1 h 12"/>
                    <a:gd name="T2" fmla="*/ 1 w 8"/>
                    <a:gd name="T3" fmla="*/ 1 h 12"/>
                    <a:gd name="T4" fmla="*/ 1 w 8"/>
                    <a:gd name="T5" fmla="*/ 1 h 12"/>
                    <a:gd name="T6" fmla="*/ 1 w 8"/>
                    <a:gd name="T7" fmla="*/ 1 h 12"/>
                    <a:gd name="T8" fmla="*/ 1 w 8"/>
                    <a:gd name="T9" fmla="*/ 1 h 12"/>
                    <a:gd name="T10" fmla="*/ 1 w 8"/>
                    <a:gd name="T11" fmla="*/ 0 h 12"/>
                    <a:gd name="T12" fmla="*/ 1 w 8"/>
                    <a:gd name="T13" fmla="*/ 1 h 12"/>
                    <a:gd name="T14" fmla="*/ 0 w 8"/>
                    <a:gd name="T15" fmla="*/ 0 h 12"/>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12"/>
                    <a:gd name="T26" fmla="*/ 8 w 8"/>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12">
                      <a:moveTo>
                        <a:pt x="0" y="2"/>
                      </a:moveTo>
                      <a:lnTo>
                        <a:pt x="2" y="6"/>
                      </a:lnTo>
                      <a:lnTo>
                        <a:pt x="2" y="12"/>
                      </a:lnTo>
                      <a:lnTo>
                        <a:pt x="6" y="11"/>
                      </a:lnTo>
                      <a:lnTo>
                        <a:pt x="8" y="9"/>
                      </a:lnTo>
                      <a:lnTo>
                        <a:pt x="5" y="0"/>
                      </a:lnTo>
                      <a:lnTo>
                        <a:pt x="2" y="3"/>
                      </a:lnTo>
                      <a:lnTo>
                        <a:pt x="0" y="0"/>
                      </a:lnTo>
                    </a:path>
                  </a:pathLst>
                </a:custGeom>
                <a:noFill/>
                <a:ln w="20520">
                  <a:solidFill>
                    <a:srgbClr val="000000"/>
                  </a:solidFill>
                  <a:round/>
                  <a:headEnd/>
                  <a:tailEnd/>
                </a:ln>
              </p:spPr>
              <p:txBody>
                <a:bodyPr wrap="none" anchor="ctr"/>
                <a:lstStyle/>
                <a:p>
                  <a:endParaRPr lang="en-IN" b="1"/>
                </a:p>
              </p:txBody>
            </p:sp>
            <p:sp>
              <p:nvSpPr>
                <p:cNvPr id="12828" name="Freeform 889"/>
                <p:cNvSpPr>
                  <a:spLocks noChangeArrowheads="1"/>
                </p:cNvSpPr>
                <p:nvPr/>
              </p:nvSpPr>
              <p:spPr bwMode="auto">
                <a:xfrm>
                  <a:off x="3297" y="1658"/>
                  <a:ext cx="13" cy="29"/>
                </a:xfrm>
                <a:custGeom>
                  <a:avLst/>
                  <a:gdLst>
                    <a:gd name="T0" fmla="*/ 2 w 17"/>
                    <a:gd name="T1" fmla="*/ 0 h 39"/>
                    <a:gd name="T2" fmla="*/ 2 w 17"/>
                    <a:gd name="T3" fmla="*/ 1 h 39"/>
                    <a:gd name="T4" fmla="*/ 0 w 17"/>
                    <a:gd name="T5" fmla="*/ 1 h 39"/>
                    <a:gd name="T6" fmla="*/ 2 w 17"/>
                    <a:gd name="T7" fmla="*/ 1 h 39"/>
                    <a:gd name="T8" fmla="*/ 1 w 17"/>
                    <a:gd name="T9" fmla="*/ 1 h 39"/>
                    <a:gd name="T10" fmla="*/ 2 w 17"/>
                    <a:gd name="T11" fmla="*/ 1 h 39"/>
                    <a:gd name="T12" fmla="*/ 2 w 17"/>
                    <a:gd name="T13" fmla="*/ 1 h 39"/>
                    <a:gd name="T14" fmla="*/ 2 w 17"/>
                    <a:gd name="T15" fmla="*/ 1 h 39"/>
                    <a:gd name="T16" fmla="*/ 2 w 17"/>
                    <a:gd name="T17" fmla="*/ 1 h 39"/>
                    <a:gd name="T18" fmla="*/ 2 w 17"/>
                    <a:gd name="T19" fmla="*/ 1 h 39"/>
                    <a:gd name="T20" fmla="*/ 2 w 17"/>
                    <a:gd name="T21" fmla="*/ 1 h 39"/>
                    <a:gd name="T22" fmla="*/ 2 w 17"/>
                    <a:gd name="T23" fmla="*/ 1 h 39"/>
                    <a:gd name="T24" fmla="*/ 2 w 17"/>
                    <a:gd name="T25" fmla="*/ 1 h 39"/>
                    <a:gd name="T26" fmla="*/ 1 w 17"/>
                    <a:gd name="T27" fmla="*/ 0 h 3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7"/>
                    <a:gd name="T43" fmla="*/ 0 h 39"/>
                    <a:gd name="T44" fmla="*/ 17 w 17"/>
                    <a:gd name="T45" fmla="*/ 39 h 3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7" h="39">
                      <a:moveTo>
                        <a:pt x="2" y="0"/>
                      </a:moveTo>
                      <a:lnTo>
                        <a:pt x="2" y="9"/>
                      </a:lnTo>
                      <a:lnTo>
                        <a:pt x="0" y="13"/>
                      </a:lnTo>
                      <a:lnTo>
                        <a:pt x="2" y="27"/>
                      </a:lnTo>
                      <a:lnTo>
                        <a:pt x="1" y="35"/>
                      </a:lnTo>
                      <a:lnTo>
                        <a:pt x="4" y="39"/>
                      </a:lnTo>
                      <a:lnTo>
                        <a:pt x="7" y="33"/>
                      </a:lnTo>
                      <a:lnTo>
                        <a:pt x="9" y="29"/>
                      </a:lnTo>
                      <a:lnTo>
                        <a:pt x="14" y="28"/>
                      </a:lnTo>
                      <a:lnTo>
                        <a:pt x="17" y="22"/>
                      </a:lnTo>
                      <a:lnTo>
                        <a:pt x="14" y="17"/>
                      </a:lnTo>
                      <a:lnTo>
                        <a:pt x="12" y="10"/>
                      </a:lnTo>
                      <a:lnTo>
                        <a:pt x="8" y="7"/>
                      </a:lnTo>
                      <a:lnTo>
                        <a:pt x="1" y="0"/>
                      </a:lnTo>
                    </a:path>
                  </a:pathLst>
                </a:custGeom>
                <a:noFill/>
                <a:ln w="20520">
                  <a:solidFill>
                    <a:srgbClr val="000000"/>
                  </a:solidFill>
                  <a:round/>
                  <a:headEnd/>
                  <a:tailEnd/>
                </a:ln>
              </p:spPr>
              <p:txBody>
                <a:bodyPr wrap="none" anchor="ctr"/>
                <a:lstStyle/>
                <a:p>
                  <a:endParaRPr lang="en-IN" b="1"/>
                </a:p>
              </p:txBody>
            </p:sp>
            <p:sp>
              <p:nvSpPr>
                <p:cNvPr id="12829" name="Freeform 890"/>
                <p:cNvSpPr>
                  <a:spLocks noChangeArrowheads="1"/>
                </p:cNvSpPr>
                <p:nvPr/>
              </p:nvSpPr>
              <p:spPr bwMode="auto">
                <a:xfrm>
                  <a:off x="4407" y="2147"/>
                  <a:ext cx="10" cy="65"/>
                </a:xfrm>
                <a:custGeom>
                  <a:avLst/>
                  <a:gdLst>
                    <a:gd name="T0" fmla="*/ 1 w 14"/>
                    <a:gd name="T1" fmla="*/ 0 h 83"/>
                    <a:gd name="T2" fmla="*/ 1 w 14"/>
                    <a:gd name="T3" fmla="*/ 2 h 83"/>
                    <a:gd name="T4" fmla="*/ 1 w 14"/>
                    <a:gd name="T5" fmla="*/ 2 h 83"/>
                    <a:gd name="T6" fmla="*/ 0 w 14"/>
                    <a:gd name="T7" fmla="*/ 2 h 83"/>
                    <a:gd name="T8" fmla="*/ 1 w 14"/>
                    <a:gd name="T9" fmla="*/ 2 h 83"/>
                    <a:gd name="T10" fmla="*/ 1 w 14"/>
                    <a:gd name="T11" fmla="*/ 2 h 83"/>
                    <a:gd name="T12" fmla="*/ 0 w 14"/>
                    <a:gd name="T13" fmla="*/ 2 h 83"/>
                    <a:gd name="T14" fmla="*/ 1 w 14"/>
                    <a:gd name="T15" fmla="*/ 2 h 83"/>
                    <a:gd name="T16" fmla="*/ 1 w 14"/>
                    <a:gd name="T17" fmla="*/ 2 h 83"/>
                    <a:gd name="T18" fmla="*/ 1 w 14"/>
                    <a:gd name="T19" fmla="*/ 2 h 83"/>
                    <a:gd name="T20" fmla="*/ 1 w 14"/>
                    <a:gd name="T21" fmla="*/ 2 h 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
                    <a:gd name="T34" fmla="*/ 0 h 83"/>
                    <a:gd name="T35" fmla="*/ 14 w 14"/>
                    <a:gd name="T36" fmla="*/ 83 h 8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 h="83">
                      <a:moveTo>
                        <a:pt x="13" y="0"/>
                      </a:moveTo>
                      <a:lnTo>
                        <a:pt x="7" y="8"/>
                      </a:lnTo>
                      <a:lnTo>
                        <a:pt x="7" y="23"/>
                      </a:lnTo>
                      <a:lnTo>
                        <a:pt x="0" y="28"/>
                      </a:lnTo>
                      <a:lnTo>
                        <a:pt x="2" y="47"/>
                      </a:lnTo>
                      <a:lnTo>
                        <a:pt x="2" y="60"/>
                      </a:lnTo>
                      <a:lnTo>
                        <a:pt x="0" y="64"/>
                      </a:lnTo>
                      <a:lnTo>
                        <a:pt x="5" y="70"/>
                      </a:lnTo>
                      <a:lnTo>
                        <a:pt x="12" y="83"/>
                      </a:lnTo>
                      <a:lnTo>
                        <a:pt x="13" y="70"/>
                      </a:lnTo>
                      <a:lnTo>
                        <a:pt x="14" y="70"/>
                      </a:lnTo>
                    </a:path>
                  </a:pathLst>
                </a:custGeom>
                <a:noFill/>
                <a:ln w="20520">
                  <a:solidFill>
                    <a:srgbClr val="000000"/>
                  </a:solidFill>
                  <a:round/>
                  <a:headEnd/>
                  <a:tailEnd/>
                </a:ln>
              </p:spPr>
              <p:txBody>
                <a:bodyPr wrap="none" anchor="ctr"/>
                <a:lstStyle/>
                <a:p>
                  <a:endParaRPr lang="en-IN" b="1"/>
                </a:p>
              </p:txBody>
            </p:sp>
            <p:sp>
              <p:nvSpPr>
                <p:cNvPr id="12830" name="Freeform 891"/>
                <p:cNvSpPr>
                  <a:spLocks noChangeArrowheads="1"/>
                </p:cNvSpPr>
                <p:nvPr/>
              </p:nvSpPr>
              <p:spPr bwMode="auto">
                <a:xfrm>
                  <a:off x="4400" y="2227"/>
                  <a:ext cx="16" cy="80"/>
                </a:xfrm>
                <a:custGeom>
                  <a:avLst/>
                  <a:gdLst>
                    <a:gd name="T0" fmla="*/ 2 w 20"/>
                    <a:gd name="T1" fmla="*/ 0 h 100"/>
                    <a:gd name="T2" fmla="*/ 2 w 20"/>
                    <a:gd name="T3" fmla="*/ 2 h 100"/>
                    <a:gd name="T4" fmla="*/ 0 w 20"/>
                    <a:gd name="T5" fmla="*/ 2 h 100"/>
                    <a:gd name="T6" fmla="*/ 0 w 20"/>
                    <a:gd name="T7" fmla="*/ 2 h 100"/>
                    <a:gd name="T8" fmla="*/ 2 w 20"/>
                    <a:gd name="T9" fmla="*/ 2 h 100"/>
                    <a:gd name="T10" fmla="*/ 2 w 20"/>
                    <a:gd name="T11" fmla="*/ 2 h 100"/>
                    <a:gd name="T12" fmla="*/ 2 w 20"/>
                    <a:gd name="T13" fmla="*/ 2 h 100"/>
                    <a:gd name="T14" fmla="*/ 2 w 20"/>
                    <a:gd name="T15" fmla="*/ 2 h 100"/>
                    <a:gd name="T16" fmla="*/ 2 w 20"/>
                    <a:gd name="T17" fmla="*/ 2 h 100"/>
                    <a:gd name="T18" fmla="*/ 2 w 20"/>
                    <a:gd name="T19" fmla="*/ 2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100"/>
                    <a:gd name="T32" fmla="*/ 20 w 20"/>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100">
                      <a:moveTo>
                        <a:pt x="20" y="0"/>
                      </a:moveTo>
                      <a:lnTo>
                        <a:pt x="7" y="13"/>
                      </a:lnTo>
                      <a:lnTo>
                        <a:pt x="0" y="26"/>
                      </a:lnTo>
                      <a:lnTo>
                        <a:pt x="0" y="38"/>
                      </a:lnTo>
                      <a:lnTo>
                        <a:pt x="2" y="53"/>
                      </a:lnTo>
                      <a:lnTo>
                        <a:pt x="7" y="66"/>
                      </a:lnTo>
                      <a:lnTo>
                        <a:pt x="2" y="76"/>
                      </a:lnTo>
                      <a:lnTo>
                        <a:pt x="7" y="83"/>
                      </a:lnTo>
                      <a:lnTo>
                        <a:pt x="15" y="91"/>
                      </a:lnTo>
                      <a:lnTo>
                        <a:pt x="20" y="100"/>
                      </a:lnTo>
                    </a:path>
                  </a:pathLst>
                </a:custGeom>
                <a:noFill/>
                <a:ln w="20520">
                  <a:solidFill>
                    <a:srgbClr val="000000"/>
                  </a:solidFill>
                  <a:round/>
                  <a:headEnd/>
                  <a:tailEnd/>
                </a:ln>
              </p:spPr>
              <p:txBody>
                <a:bodyPr wrap="none" anchor="ctr"/>
                <a:lstStyle/>
                <a:p>
                  <a:endParaRPr lang="en-IN" b="1"/>
                </a:p>
              </p:txBody>
            </p:sp>
            <p:sp>
              <p:nvSpPr>
                <p:cNvPr id="12831" name="Freeform 892"/>
                <p:cNvSpPr>
                  <a:spLocks noChangeArrowheads="1"/>
                </p:cNvSpPr>
                <p:nvPr/>
              </p:nvSpPr>
              <p:spPr bwMode="auto">
                <a:xfrm>
                  <a:off x="4251" y="2147"/>
                  <a:ext cx="5" cy="22"/>
                </a:xfrm>
                <a:custGeom>
                  <a:avLst/>
                  <a:gdLst>
                    <a:gd name="T0" fmla="*/ 1 w 9"/>
                    <a:gd name="T1" fmla="*/ 0 h 31"/>
                    <a:gd name="T2" fmla="*/ 0 w 9"/>
                    <a:gd name="T3" fmla="*/ 1 h 31"/>
                    <a:gd name="T4" fmla="*/ 1 w 9"/>
                    <a:gd name="T5" fmla="*/ 1 h 31"/>
                    <a:gd name="T6" fmla="*/ 0 w 9"/>
                    <a:gd name="T7" fmla="*/ 1 h 31"/>
                    <a:gd name="T8" fmla="*/ 1 w 9"/>
                    <a:gd name="T9" fmla="*/ 1 h 31"/>
                    <a:gd name="T10" fmla="*/ 1 w 9"/>
                    <a:gd name="T11" fmla="*/ 1 h 31"/>
                    <a:gd name="T12" fmla="*/ 1 w 9"/>
                    <a:gd name="T13" fmla="*/ 1 h 31"/>
                    <a:gd name="T14" fmla="*/ 1 w 9"/>
                    <a:gd name="T15" fmla="*/ 1 h 31"/>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31"/>
                    <a:gd name="T26" fmla="*/ 9 w 9"/>
                    <a:gd name="T27" fmla="*/ 31 h 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31">
                      <a:moveTo>
                        <a:pt x="1" y="0"/>
                      </a:moveTo>
                      <a:lnTo>
                        <a:pt x="0" y="12"/>
                      </a:lnTo>
                      <a:lnTo>
                        <a:pt x="5" y="19"/>
                      </a:lnTo>
                      <a:lnTo>
                        <a:pt x="0" y="28"/>
                      </a:lnTo>
                      <a:lnTo>
                        <a:pt x="5" y="31"/>
                      </a:lnTo>
                      <a:lnTo>
                        <a:pt x="9" y="23"/>
                      </a:lnTo>
                      <a:lnTo>
                        <a:pt x="7" y="10"/>
                      </a:lnTo>
                      <a:lnTo>
                        <a:pt x="3" y="1"/>
                      </a:lnTo>
                    </a:path>
                  </a:pathLst>
                </a:custGeom>
                <a:noFill/>
                <a:ln w="20520">
                  <a:solidFill>
                    <a:srgbClr val="000000"/>
                  </a:solidFill>
                  <a:round/>
                  <a:headEnd/>
                  <a:tailEnd/>
                </a:ln>
              </p:spPr>
              <p:txBody>
                <a:bodyPr wrap="none" anchor="ctr"/>
                <a:lstStyle/>
                <a:p>
                  <a:endParaRPr lang="en-IN" b="1"/>
                </a:p>
              </p:txBody>
            </p:sp>
            <p:sp>
              <p:nvSpPr>
                <p:cNvPr id="12832" name="Freeform 893"/>
                <p:cNvSpPr>
                  <a:spLocks noChangeArrowheads="1"/>
                </p:cNvSpPr>
                <p:nvPr/>
              </p:nvSpPr>
              <p:spPr bwMode="auto">
                <a:xfrm>
                  <a:off x="3045" y="2470"/>
                  <a:ext cx="20" cy="10"/>
                </a:xfrm>
                <a:custGeom>
                  <a:avLst/>
                  <a:gdLst>
                    <a:gd name="T0" fmla="*/ 1 w 24"/>
                    <a:gd name="T1" fmla="*/ 0 h 17"/>
                    <a:gd name="T2" fmla="*/ 3 w 24"/>
                    <a:gd name="T3" fmla="*/ 1 h 17"/>
                    <a:gd name="T4" fmla="*/ 3 w 24"/>
                    <a:gd name="T5" fmla="*/ 1 h 17"/>
                    <a:gd name="T6" fmla="*/ 3 w 24"/>
                    <a:gd name="T7" fmla="*/ 1 h 17"/>
                    <a:gd name="T8" fmla="*/ 3 w 24"/>
                    <a:gd name="T9" fmla="*/ 1 h 17"/>
                    <a:gd name="T10" fmla="*/ 3 w 24"/>
                    <a:gd name="T11" fmla="*/ 1 h 17"/>
                    <a:gd name="T12" fmla="*/ 3 w 24"/>
                    <a:gd name="T13" fmla="*/ 1 h 17"/>
                    <a:gd name="T14" fmla="*/ 3 w 24"/>
                    <a:gd name="T15" fmla="*/ 1 h 17"/>
                    <a:gd name="T16" fmla="*/ 0 w 24"/>
                    <a:gd name="T17" fmla="*/ 0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
                    <a:gd name="T28" fmla="*/ 0 h 17"/>
                    <a:gd name="T29" fmla="*/ 24 w 24"/>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 h="17">
                      <a:moveTo>
                        <a:pt x="1" y="0"/>
                      </a:moveTo>
                      <a:lnTo>
                        <a:pt x="4" y="9"/>
                      </a:lnTo>
                      <a:lnTo>
                        <a:pt x="13" y="9"/>
                      </a:lnTo>
                      <a:lnTo>
                        <a:pt x="15" y="17"/>
                      </a:lnTo>
                      <a:lnTo>
                        <a:pt x="24" y="17"/>
                      </a:lnTo>
                      <a:lnTo>
                        <a:pt x="19" y="12"/>
                      </a:lnTo>
                      <a:lnTo>
                        <a:pt x="12" y="9"/>
                      </a:lnTo>
                      <a:lnTo>
                        <a:pt x="10" y="2"/>
                      </a:lnTo>
                      <a:lnTo>
                        <a:pt x="0" y="0"/>
                      </a:lnTo>
                    </a:path>
                  </a:pathLst>
                </a:custGeom>
                <a:noFill/>
                <a:ln w="20520">
                  <a:solidFill>
                    <a:srgbClr val="000000"/>
                  </a:solidFill>
                  <a:round/>
                  <a:headEnd/>
                  <a:tailEnd/>
                </a:ln>
              </p:spPr>
              <p:txBody>
                <a:bodyPr wrap="none" anchor="ctr"/>
                <a:lstStyle/>
                <a:p>
                  <a:endParaRPr lang="en-IN" b="1"/>
                </a:p>
              </p:txBody>
            </p:sp>
            <p:sp>
              <p:nvSpPr>
                <p:cNvPr id="12833" name="Freeform 894"/>
                <p:cNvSpPr>
                  <a:spLocks noChangeArrowheads="1"/>
                </p:cNvSpPr>
                <p:nvPr/>
              </p:nvSpPr>
              <p:spPr bwMode="auto">
                <a:xfrm>
                  <a:off x="3392" y="2568"/>
                  <a:ext cx="2" cy="5"/>
                </a:xfrm>
                <a:custGeom>
                  <a:avLst/>
                  <a:gdLst>
                    <a:gd name="T0" fmla="*/ 0 w 6"/>
                    <a:gd name="T1" fmla="*/ 0 h 11"/>
                    <a:gd name="T2" fmla="*/ 0 w 6"/>
                    <a:gd name="T3" fmla="*/ 0 h 11"/>
                    <a:gd name="T4" fmla="*/ 0 w 6"/>
                    <a:gd name="T5" fmla="*/ 0 h 11"/>
                    <a:gd name="T6" fmla="*/ 0 w 6"/>
                    <a:gd name="T7" fmla="*/ 0 h 11"/>
                    <a:gd name="T8" fmla="*/ 0 w 6"/>
                    <a:gd name="T9" fmla="*/ 0 h 11"/>
                    <a:gd name="T10" fmla="*/ 0 60000 65536"/>
                    <a:gd name="T11" fmla="*/ 0 60000 65536"/>
                    <a:gd name="T12" fmla="*/ 0 60000 65536"/>
                    <a:gd name="T13" fmla="*/ 0 60000 65536"/>
                    <a:gd name="T14" fmla="*/ 0 60000 65536"/>
                    <a:gd name="T15" fmla="*/ 0 w 6"/>
                    <a:gd name="T16" fmla="*/ 0 h 11"/>
                    <a:gd name="T17" fmla="*/ 6 w 6"/>
                    <a:gd name="T18" fmla="*/ 11 h 11"/>
                  </a:gdLst>
                  <a:ahLst/>
                  <a:cxnLst>
                    <a:cxn ang="T10">
                      <a:pos x="T0" y="T1"/>
                    </a:cxn>
                    <a:cxn ang="T11">
                      <a:pos x="T2" y="T3"/>
                    </a:cxn>
                    <a:cxn ang="T12">
                      <a:pos x="T4" y="T5"/>
                    </a:cxn>
                    <a:cxn ang="T13">
                      <a:pos x="T6" y="T7"/>
                    </a:cxn>
                    <a:cxn ang="T14">
                      <a:pos x="T8" y="T9"/>
                    </a:cxn>
                  </a:cxnLst>
                  <a:rect l="T15" t="T16" r="T17" b="T18"/>
                  <a:pathLst>
                    <a:path w="6" h="11">
                      <a:moveTo>
                        <a:pt x="0" y="0"/>
                      </a:moveTo>
                      <a:lnTo>
                        <a:pt x="1" y="8"/>
                      </a:lnTo>
                      <a:lnTo>
                        <a:pt x="6" y="11"/>
                      </a:lnTo>
                      <a:lnTo>
                        <a:pt x="3" y="2"/>
                      </a:lnTo>
                      <a:lnTo>
                        <a:pt x="0" y="0"/>
                      </a:lnTo>
                    </a:path>
                  </a:pathLst>
                </a:custGeom>
                <a:noFill/>
                <a:ln w="20520">
                  <a:solidFill>
                    <a:srgbClr val="000000"/>
                  </a:solidFill>
                  <a:round/>
                  <a:headEnd/>
                  <a:tailEnd/>
                </a:ln>
              </p:spPr>
              <p:txBody>
                <a:bodyPr wrap="none" anchor="ctr"/>
                <a:lstStyle/>
                <a:p>
                  <a:endParaRPr lang="en-IN" b="1"/>
                </a:p>
              </p:txBody>
            </p:sp>
            <p:sp>
              <p:nvSpPr>
                <p:cNvPr id="12834" name="Freeform 895"/>
                <p:cNvSpPr>
                  <a:spLocks noChangeArrowheads="1"/>
                </p:cNvSpPr>
                <p:nvPr/>
              </p:nvSpPr>
              <p:spPr bwMode="auto">
                <a:xfrm>
                  <a:off x="1073" y="1841"/>
                  <a:ext cx="14" cy="7"/>
                </a:xfrm>
                <a:custGeom>
                  <a:avLst/>
                  <a:gdLst>
                    <a:gd name="T0" fmla="*/ 0 w 18"/>
                    <a:gd name="T1" fmla="*/ 1 h 13"/>
                    <a:gd name="T2" fmla="*/ 2 w 18"/>
                    <a:gd name="T3" fmla="*/ 1 h 13"/>
                    <a:gd name="T4" fmla="*/ 2 w 18"/>
                    <a:gd name="T5" fmla="*/ 1 h 13"/>
                    <a:gd name="T6" fmla="*/ 2 w 18"/>
                    <a:gd name="T7" fmla="*/ 1 h 13"/>
                    <a:gd name="T8" fmla="*/ 2 w 18"/>
                    <a:gd name="T9" fmla="*/ 1 h 13"/>
                    <a:gd name="T10" fmla="*/ 2 w 18"/>
                    <a:gd name="T11" fmla="*/ 0 h 13"/>
                    <a:gd name="T12" fmla="*/ 0 w 18"/>
                    <a:gd name="T13" fmla="*/ 1 h 13"/>
                    <a:gd name="T14" fmla="*/ 0 60000 65536"/>
                    <a:gd name="T15" fmla="*/ 0 60000 65536"/>
                    <a:gd name="T16" fmla="*/ 0 60000 65536"/>
                    <a:gd name="T17" fmla="*/ 0 60000 65536"/>
                    <a:gd name="T18" fmla="*/ 0 60000 65536"/>
                    <a:gd name="T19" fmla="*/ 0 60000 65536"/>
                    <a:gd name="T20" fmla="*/ 0 60000 65536"/>
                    <a:gd name="T21" fmla="*/ 0 w 18"/>
                    <a:gd name="T22" fmla="*/ 0 h 13"/>
                    <a:gd name="T23" fmla="*/ 18 w 18"/>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13">
                      <a:moveTo>
                        <a:pt x="0" y="8"/>
                      </a:moveTo>
                      <a:lnTo>
                        <a:pt x="5" y="13"/>
                      </a:lnTo>
                      <a:lnTo>
                        <a:pt x="11" y="13"/>
                      </a:lnTo>
                      <a:lnTo>
                        <a:pt x="18" y="5"/>
                      </a:lnTo>
                      <a:lnTo>
                        <a:pt x="12" y="2"/>
                      </a:lnTo>
                      <a:lnTo>
                        <a:pt x="5" y="0"/>
                      </a:lnTo>
                      <a:lnTo>
                        <a:pt x="0" y="8"/>
                      </a:lnTo>
                    </a:path>
                  </a:pathLst>
                </a:custGeom>
                <a:noFill/>
                <a:ln w="20520">
                  <a:solidFill>
                    <a:srgbClr val="000000"/>
                  </a:solidFill>
                  <a:round/>
                  <a:headEnd/>
                  <a:tailEnd/>
                </a:ln>
              </p:spPr>
              <p:txBody>
                <a:bodyPr wrap="none" anchor="ctr"/>
                <a:lstStyle/>
                <a:p>
                  <a:endParaRPr lang="en-IN" b="1"/>
                </a:p>
              </p:txBody>
            </p:sp>
            <p:sp>
              <p:nvSpPr>
                <p:cNvPr id="12835" name="Freeform 896"/>
                <p:cNvSpPr>
                  <a:spLocks noChangeArrowheads="1"/>
                </p:cNvSpPr>
                <p:nvPr/>
              </p:nvSpPr>
              <p:spPr bwMode="auto">
                <a:xfrm>
                  <a:off x="919" y="1972"/>
                  <a:ext cx="92" cy="170"/>
                </a:xfrm>
                <a:custGeom>
                  <a:avLst/>
                  <a:gdLst>
                    <a:gd name="T0" fmla="*/ 0 w 96"/>
                    <a:gd name="T1" fmla="*/ 2 h 209"/>
                    <a:gd name="T2" fmla="*/ 3 w 96"/>
                    <a:gd name="T3" fmla="*/ 2 h 209"/>
                    <a:gd name="T4" fmla="*/ 9 w 96"/>
                    <a:gd name="T5" fmla="*/ 2 h 209"/>
                    <a:gd name="T6" fmla="*/ 12 w 96"/>
                    <a:gd name="T7" fmla="*/ 2 h 209"/>
                    <a:gd name="T8" fmla="*/ 12 w 96"/>
                    <a:gd name="T9" fmla="*/ 2 h 209"/>
                    <a:gd name="T10" fmla="*/ 12 w 96"/>
                    <a:gd name="T11" fmla="*/ 2 h 209"/>
                    <a:gd name="T12" fmla="*/ 14 w 96"/>
                    <a:gd name="T13" fmla="*/ 2 h 209"/>
                    <a:gd name="T14" fmla="*/ 18 w 96"/>
                    <a:gd name="T15" fmla="*/ 2 h 209"/>
                    <a:gd name="T16" fmla="*/ 21 w 96"/>
                    <a:gd name="T17" fmla="*/ 2 h 209"/>
                    <a:gd name="T18" fmla="*/ 21 w 96"/>
                    <a:gd name="T19" fmla="*/ 2 h 209"/>
                    <a:gd name="T20" fmla="*/ 24 w 96"/>
                    <a:gd name="T21" fmla="*/ 2 h 209"/>
                    <a:gd name="T22" fmla="*/ 27 w 96"/>
                    <a:gd name="T23" fmla="*/ 2 h 209"/>
                    <a:gd name="T24" fmla="*/ 29 w 96"/>
                    <a:gd name="T25" fmla="*/ 2 h 209"/>
                    <a:gd name="T26" fmla="*/ 30 w 96"/>
                    <a:gd name="T27" fmla="*/ 2 h 209"/>
                    <a:gd name="T28" fmla="*/ 30 w 96"/>
                    <a:gd name="T29" fmla="*/ 2 h 209"/>
                    <a:gd name="T30" fmla="*/ 32 w 96"/>
                    <a:gd name="T31" fmla="*/ 2 h 209"/>
                    <a:gd name="T32" fmla="*/ 34 w 96"/>
                    <a:gd name="T33" fmla="*/ 2 h 209"/>
                    <a:gd name="T34" fmla="*/ 34 w 96"/>
                    <a:gd name="T35" fmla="*/ 2 h 209"/>
                    <a:gd name="T36" fmla="*/ 35 w 96"/>
                    <a:gd name="T37" fmla="*/ 2 h 209"/>
                    <a:gd name="T38" fmla="*/ 37 w 96"/>
                    <a:gd name="T39" fmla="*/ 0 h 20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6"/>
                    <a:gd name="T61" fmla="*/ 0 h 209"/>
                    <a:gd name="T62" fmla="*/ 96 w 96"/>
                    <a:gd name="T63" fmla="*/ 209 h 20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6" h="209">
                      <a:moveTo>
                        <a:pt x="0" y="209"/>
                      </a:moveTo>
                      <a:lnTo>
                        <a:pt x="3" y="197"/>
                      </a:lnTo>
                      <a:lnTo>
                        <a:pt x="9" y="187"/>
                      </a:lnTo>
                      <a:lnTo>
                        <a:pt x="16" y="180"/>
                      </a:lnTo>
                      <a:lnTo>
                        <a:pt x="22" y="168"/>
                      </a:lnTo>
                      <a:lnTo>
                        <a:pt x="28" y="158"/>
                      </a:lnTo>
                      <a:lnTo>
                        <a:pt x="36" y="153"/>
                      </a:lnTo>
                      <a:lnTo>
                        <a:pt x="42" y="144"/>
                      </a:lnTo>
                      <a:lnTo>
                        <a:pt x="48" y="135"/>
                      </a:lnTo>
                      <a:lnTo>
                        <a:pt x="53" y="122"/>
                      </a:lnTo>
                      <a:lnTo>
                        <a:pt x="59" y="110"/>
                      </a:lnTo>
                      <a:lnTo>
                        <a:pt x="65" y="101"/>
                      </a:lnTo>
                      <a:lnTo>
                        <a:pt x="71" y="88"/>
                      </a:lnTo>
                      <a:lnTo>
                        <a:pt x="75" y="77"/>
                      </a:lnTo>
                      <a:lnTo>
                        <a:pt x="77" y="63"/>
                      </a:lnTo>
                      <a:lnTo>
                        <a:pt x="82" y="53"/>
                      </a:lnTo>
                      <a:lnTo>
                        <a:pt x="88" y="43"/>
                      </a:lnTo>
                      <a:lnTo>
                        <a:pt x="90" y="28"/>
                      </a:lnTo>
                      <a:lnTo>
                        <a:pt x="93" y="14"/>
                      </a:lnTo>
                      <a:lnTo>
                        <a:pt x="96" y="0"/>
                      </a:lnTo>
                    </a:path>
                  </a:pathLst>
                </a:custGeom>
                <a:noFill/>
                <a:ln w="20520">
                  <a:solidFill>
                    <a:srgbClr val="000000"/>
                  </a:solidFill>
                  <a:round/>
                  <a:headEnd/>
                  <a:tailEnd/>
                </a:ln>
              </p:spPr>
              <p:txBody>
                <a:bodyPr wrap="none" anchor="ctr"/>
                <a:lstStyle/>
                <a:p>
                  <a:endParaRPr lang="en-IN" b="1"/>
                </a:p>
              </p:txBody>
            </p:sp>
            <p:sp>
              <p:nvSpPr>
                <p:cNvPr id="12836" name="Freeform 897"/>
                <p:cNvSpPr>
                  <a:spLocks noChangeArrowheads="1"/>
                </p:cNvSpPr>
                <p:nvPr/>
              </p:nvSpPr>
              <p:spPr bwMode="auto">
                <a:xfrm>
                  <a:off x="874" y="1782"/>
                  <a:ext cx="160" cy="185"/>
                </a:xfrm>
                <a:custGeom>
                  <a:avLst/>
                  <a:gdLst>
                    <a:gd name="T0" fmla="*/ 82 w 164"/>
                    <a:gd name="T1" fmla="*/ 2 h 227"/>
                    <a:gd name="T2" fmla="*/ 84 w 164"/>
                    <a:gd name="T3" fmla="*/ 2 h 227"/>
                    <a:gd name="T4" fmla="*/ 85 w 164"/>
                    <a:gd name="T5" fmla="*/ 2 h 227"/>
                    <a:gd name="T6" fmla="*/ 88 w 164"/>
                    <a:gd name="T7" fmla="*/ 2 h 227"/>
                    <a:gd name="T8" fmla="*/ 92 w 164"/>
                    <a:gd name="T9" fmla="*/ 2 h 227"/>
                    <a:gd name="T10" fmla="*/ 92 w 164"/>
                    <a:gd name="T11" fmla="*/ 2 h 227"/>
                    <a:gd name="T12" fmla="*/ 94 w 164"/>
                    <a:gd name="T13" fmla="*/ 2 h 227"/>
                    <a:gd name="T14" fmla="*/ 94 w 164"/>
                    <a:gd name="T15" fmla="*/ 2 h 227"/>
                    <a:gd name="T16" fmla="*/ 95 w 164"/>
                    <a:gd name="T17" fmla="*/ 2 h 227"/>
                    <a:gd name="T18" fmla="*/ 91 w 164"/>
                    <a:gd name="T19" fmla="*/ 2 h 227"/>
                    <a:gd name="T20" fmla="*/ 88 w 164"/>
                    <a:gd name="T21" fmla="*/ 2 h 227"/>
                    <a:gd name="T22" fmla="*/ 83 w 164"/>
                    <a:gd name="T23" fmla="*/ 2 h 227"/>
                    <a:gd name="T24" fmla="*/ 77 w 164"/>
                    <a:gd name="T25" fmla="*/ 2 h 227"/>
                    <a:gd name="T26" fmla="*/ 72 w 164"/>
                    <a:gd name="T27" fmla="*/ 2 h 227"/>
                    <a:gd name="T28" fmla="*/ 68 w 164"/>
                    <a:gd name="T29" fmla="*/ 2 h 227"/>
                    <a:gd name="T30" fmla="*/ 62 w 164"/>
                    <a:gd name="T31" fmla="*/ 2 h 227"/>
                    <a:gd name="T32" fmla="*/ 57 w 164"/>
                    <a:gd name="T33" fmla="*/ 2 h 227"/>
                    <a:gd name="T34" fmla="*/ 54 w 164"/>
                    <a:gd name="T35" fmla="*/ 2 h 227"/>
                    <a:gd name="T36" fmla="*/ 50 w 164"/>
                    <a:gd name="T37" fmla="*/ 2 h 227"/>
                    <a:gd name="T38" fmla="*/ 48 w 164"/>
                    <a:gd name="T39" fmla="*/ 2 h 227"/>
                    <a:gd name="T40" fmla="*/ 44 w 164"/>
                    <a:gd name="T41" fmla="*/ 2 h 227"/>
                    <a:gd name="T42" fmla="*/ 40 w 164"/>
                    <a:gd name="T43" fmla="*/ 2 h 227"/>
                    <a:gd name="T44" fmla="*/ 36 w 164"/>
                    <a:gd name="T45" fmla="*/ 2 h 227"/>
                    <a:gd name="T46" fmla="*/ 21 w 164"/>
                    <a:gd name="T47" fmla="*/ 2 h 227"/>
                    <a:gd name="T48" fmla="*/ 28 w 164"/>
                    <a:gd name="T49" fmla="*/ 2 h 227"/>
                    <a:gd name="T50" fmla="*/ 26 w 164"/>
                    <a:gd name="T51" fmla="*/ 2 h 227"/>
                    <a:gd name="T52" fmla="*/ 20 w 164"/>
                    <a:gd name="T53" fmla="*/ 2 h 227"/>
                    <a:gd name="T54" fmla="*/ 20 w 164"/>
                    <a:gd name="T55" fmla="*/ 2 h 227"/>
                    <a:gd name="T56" fmla="*/ 20 w 164"/>
                    <a:gd name="T57" fmla="*/ 2 h 227"/>
                    <a:gd name="T58" fmla="*/ 20 w 164"/>
                    <a:gd name="T59" fmla="*/ 2 h 227"/>
                    <a:gd name="T60" fmla="*/ 17 w 164"/>
                    <a:gd name="T61" fmla="*/ 2 h 227"/>
                    <a:gd name="T62" fmla="*/ 9 w 164"/>
                    <a:gd name="T63" fmla="*/ 2 h 227"/>
                    <a:gd name="T64" fmla="*/ 1 w 164"/>
                    <a:gd name="T65" fmla="*/ 2 h 227"/>
                    <a:gd name="T66" fmla="*/ 0 w 164"/>
                    <a:gd name="T67" fmla="*/ 0 h 22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64"/>
                    <a:gd name="T103" fmla="*/ 0 h 227"/>
                    <a:gd name="T104" fmla="*/ 164 w 164"/>
                    <a:gd name="T105" fmla="*/ 227 h 22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64" h="227">
                      <a:moveTo>
                        <a:pt x="140" y="227"/>
                      </a:moveTo>
                      <a:lnTo>
                        <a:pt x="144" y="215"/>
                      </a:lnTo>
                      <a:lnTo>
                        <a:pt x="146" y="201"/>
                      </a:lnTo>
                      <a:lnTo>
                        <a:pt x="150" y="192"/>
                      </a:lnTo>
                      <a:lnTo>
                        <a:pt x="158" y="165"/>
                      </a:lnTo>
                      <a:lnTo>
                        <a:pt x="158" y="148"/>
                      </a:lnTo>
                      <a:lnTo>
                        <a:pt x="162" y="136"/>
                      </a:lnTo>
                      <a:lnTo>
                        <a:pt x="163" y="119"/>
                      </a:lnTo>
                      <a:lnTo>
                        <a:pt x="164" y="98"/>
                      </a:lnTo>
                      <a:lnTo>
                        <a:pt x="156" y="93"/>
                      </a:lnTo>
                      <a:lnTo>
                        <a:pt x="150" y="106"/>
                      </a:lnTo>
                      <a:lnTo>
                        <a:pt x="142" y="111"/>
                      </a:lnTo>
                      <a:lnTo>
                        <a:pt x="133" y="114"/>
                      </a:lnTo>
                      <a:lnTo>
                        <a:pt x="125" y="112"/>
                      </a:lnTo>
                      <a:lnTo>
                        <a:pt x="118" y="117"/>
                      </a:lnTo>
                      <a:lnTo>
                        <a:pt x="109" y="117"/>
                      </a:lnTo>
                      <a:lnTo>
                        <a:pt x="101" y="125"/>
                      </a:lnTo>
                      <a:lnTo>
                        <a:pt x="94" y="128"/>
                      </a:lnTo>
                      <a:lnTo>
                        <a:pt x="85" y="125"/>
                      </a:lnTo>
                      <a:lnTo>
                        <a:pt x="77" y="134"/>
                      </a:lnTo>
                      <a:lnTo>
                        <a:pt x="70" y="139"/>
                      </a:lnTo>
                      <a:lnTo>
                        <a:pt x="62" y="136"/>
                      </a:lnTo>
                      <a:lnTo>
                        <a:pt x="58" y="129"/>
                      </a:lnTo>
                      <a:lnTo>
                        <a:pt x="43" y="100"/>
                      </a:lnTo>
                      <a:lnTo>
                        <a:pt x="50" y="91"/>
                      </a:lnTo>
                      <a:lnTo>
                        <a:pt x="48" y="78"/>
                      </a:lnTo>
                      <a:lnTo>
                        <a:pt x="42" y="66"/>
                      </a:lnTo>
                      <a:lnTo>
                        <a:pt x="36" y="53"/>
                      </a:lnTo>
                      <a:lnTo>
                        <a:pt x="31" y="41"/>
                      </a:lnTo>
                      <a:lnTo>
                        <a:pt x="23" y="30"/>
                      </a:lnTo>
                      <a:lnTo>
                        <a:pt x="17" y="15"/>
                      </a:lnTo>
                      <a:lnTo>
                        <a:pt x="9" y="11"/>
                      </a:lnTo>
                      <a:lnTo>
                        <a:pt x="1" y="2"/>
                      </a:lnTo>
                      <a:lnTo>
                        <a:pt x="0" y="0"/>
                      </a:lnTo>
                    </a:path>
                  </a:pathLst>
                </a:custGeom>
                <a:noFill/>
                <a:ln w="20520">
                  <a:solidFill>
                    <a:srgbClr val="000000"/>
                  </a:solidFill>
                  <a:round/>
                  <a:headEnd/>
                  <a:tailEnd/>
                </a:ln>
              </p:spPr>
              <p:txBody>
                <a:bodyPr wrap="none" anchor="ctr"/>
                <a:lstStyle/>
                <a:p>
                  <a:endParaRPr lang="en-IN" b="1"/>
                </a:p>
              </p:txBody>
            </p:sp>
            <p:sp>
              <p:nvSpPr>
                <p:cNvPr id="12837" name="Freeform 898"/>
                <p:cNvSpPr>
                  <a:spLocks noChangeArrowheads="1"/>
                </p:cNvSpPr>
                <p:nvPr/>
              </p:nvSpPr>
              <p:spPr bwMode="auto">
                <a:xfrm>
                  <a:off x="876" y="1660"/>
                  <a:ext cx="219" cy="175"/>
                </a:xfrm>
                <a:custGeom>
                  <a:avLst/>
                  <a:gdLst>
                    <a:gd name="T0" fmla="*/ 0 w 223"/>
                    <a:gd name="T1" fmla="*/ 0 h 214"/>
                    <a:gd name="T2" fmla="*/ 5 w 223"/>
                    <a:gd name="T3" fmla="*/ 2 h 214"/>
                    <a:gd name="T4" fmla="*/ 11 w 223"/>
                    <a:gd name="T5" fmla="*/ 2 h 214"/>
                    <a:gd name="T6" fmla="*/ 14 w 223"/>
                    <a:gd name="T7" fmla="*/ 2 h 214"/>
                    <a:gd name="T8" fmla="*/ 17 w 223"/>
                    <a:gd name="T9" fmla="*/ 2 h 214"/>
                    <a:gd name="T10" fmla="*/ 20 w 223"/>
                    <a:gd name="T11" fmla="*/ 2 h 214"/>
                    <a:gd name="T12" fmla="*/ 24 w 223"/>
                    <a:gd name="T13" fmla="*/ 2 h 214"/>
                    <a:gd name="T14" fmla="*/ 27 w 223"/>
                    <a:gd name="T15" fmla="*/ 2 h 214"/>
                    <a:gd name="T16" fmla="*/ 27 w 223"/>
                    <a:gd name="T17" fmla="*/ 2 h 214"/>
                    <a:gd name="T18" fmla="*/ 27 w 223"/>
                    <a:gd name="T19" fmla="*/ 2 h 214"/>
                    <a:gd name="T20" fmla="*/ 27 w 223"/>
                    <a:gd name="T21" fmla="*/ 2 h 214"/>
                    <a:gd name="T22" fmla="*/ 27 w 223"/>
                    <a:gd name="T23" fmla="*/ 2 h 214"/>
                    <a:gd name="T24" fmla="*/ 27 w 223"/>
                    <a:gd name="T25" fmla="*/ 2 h 214"/>
                    <a:gd name="T26" fmla="*/ 27 w 223"/>
                    <a:gd name="T27" fmla="*/ 2 h 214"/>
                    <a:gd name="T28" fmla="*/ 27 w 223"/>
                    <a:gd name="T29" fmla="*/ 2 h 214"/>
                    <a:gd name="T30" fmla="*/ 27 w 223"/>
                    <a:gd name="T31" fmla="*/ 2 h 214"/>
                    <a:gd name="T32" fmla="*/ 28 w 223"/>
                    <a:gd name="T33" fmla="*/ 2 h 214"/>
                    <a:gd name="T34" fmla="*/ 35 w 223"/>
                    <a:gd name="T35" fmla="*/ 2 h 214"/>
                    <a:gd name="T36" fmla="*/ 42 w 223"/>
                    <a:gd name="T37" fmla="*/ 2 h 214"/>
                    <a:gd name="T38" fmla="*/ 50 w 223"/>
                    <a:gd name="T39" fmla="*/ 2 h 214"/>
                    <a:gd name="T40" fmla="*/ 57 w 223"/>
                    <a:gd name="T41" fmla="*/ 2 h 214"/>
                    <a:gd name="T42" fmla="*/ 61 w 223"/>
                    <a:gd name="T43" fmla="*/ 2 h 214"/>
                    <a:gd name="T44" fmla="*/ 65 w 223"/>
                    <a:gd name="T45" fmla="*/ 2 h 214"/>
                    <a:gd name="T46" fmla="*/ 68 w 223"/>
                    <a:gd name="T47" fmla="*/ 2 h 214"/>
                    <a:gd name="T48" fmla="*/ 73 w 223"/>
                    <a:gd name="T49" fmla="*/ 2 h 214"/>
                    <a:gd name="T50" fmla="*/ 75 w 223"/>
                    <a:gd name="T51" fmla="*/ 2 h 214"/>
                    <a:gd name="T52" fmla="*/ 76 w 223"/>
                    <a:gd name="T53" fmla="*/ 2 h 214"/>
                    <a:gd name="T54" fmla="*/ 80 w 223"/>
                    <a:gd name="T55" fmla="*/ 2 h 214"/>
                    <a:gd name="T56" fmla="*/ 84 w 223"/>
                    <a:gd name="T57" fmla="*/ 2 h 214"/>
                    <a:gd name="T58" fmla="*/ 89 w 223"/>
                    <a:gd name="T59" fmla="*/ 2 h 214"/>
                    <a:gd name="T60" fmla="*/ 97 w 223"/>
                    <a:gd name="T61" fmla="*/ 2 h 214"/>
                    <a:gd name="T62" fmla="*/ 113 w 223"/>
                    <a:gd name="T63" fmla="*/ 2 h 214"/>
                    <a:gd name="T64" fmla="*/ 117 w 223"/>
                    <a:gd name="T65" fmla="*/ 2 h 214"/>
                    <a:gd name="T66" fmla="*/ 123 w 223"/>
                    <a:gd name="T67" fmla="*/ 2 h 214"/>
                    <a:gd name="T68" fmla="*/ 123 w 223"/>
                    <a:gd name="T69" fmla="*/ 2 h 214"/>
                    <a:gd name="T70" fmla="*/ 125 w 223"/>
                    <a:gd name="T71" fmla="*/ 2 h 214"/>
                    <a:gd name="T72" fmla="*/ 129 w 223"/>
                    <a:gd name="T73" fmla="*/ 2 h 214"/>
                    <a:gd name="T74" fmla="*/ 135 w 223"/>
                    <a:gd name="T75" fmla="*/ 2 h 214"/>
                    <a:gd name="T76" fmla="*/ 138 w 223"/>
                    <a:gd name="T77" fmla="*/ 2 h 214"/>
                    <a:gd name="T78" fmla="*/ 144 w 223"/>
                    <a:gd name="T79" fmla="*/ 2 h 214"/>
                    <a:gd name="T80" fmla="*/ 149 w 223"/>
                    <a:gd name="T81" fmla="*/ 2 h 21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23"/>
                    <a:gd name="T124" fmla="*/ 0 h 214"/>
                    <a:gd name="T125" fmla="*/ 223 w 223"/>
                    <a:gd name="T126" fmla="*/ 214 h 21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23" h="214">
                      <a:moveTo>
                        <a:pt x="0" y="0"/>
                      </a:moveTo>
                      <a:lnTo>
                        <a:pt x="5" y="3"/>
                      </a:lnTo>
                      <a:lnTo>
                        <a:pt x="11" y="14"/>
                      </a:lnTo>
                      <a:lnTo>
                        <a:pt x="14" y="28"/>
                      </a:lnTo>
                      <a:lnTo>
                        <a:pt x="17" y="42"/>
                      </a:lnTo>
                      <a:lnTo>
                        <a:pt x="20" y="56"/>
                      </a:lnTo>
                      <a:lnTo>
                        <a:pt x="24" y="68"/>
                      </a:lnTo>
                      <a:lnTo>
                        <a:pt x="29" y="75"/>
                      </a:lnTo>
                      <a:lnTo>
                        <a:pt x="34" y="90"/>
                      </a:lnTo>
                      <a:lnTo>
                        <a:pt x="37" y="104"/>
                      </a:lnTo>
                      <a:lnTo>
                        <a:pt x="38" y="116"/>
                      </a:lnTo>
                      <a:lnTo>
                        <a:pt x="37" y="129"/>
                      </a:lnTo>
                      <a:lnTo>
                        <a:pt x="38" y="143"/>
                      </a:lnTo>
                      <a:lnTo>
                        <a:pt x="43" y="177"/>
                      </a:lnTo>
                      <a:lnTo>
                        <a:pt x="46" y="184"/>
                      </a:lnTo>
                      <a:lnTo>
                        <a:pt x="44" y="197"/>
                      </a:lnTo>
                      <a:lnTo>
                        <a:pt x="49" y="212"/>
                      </a:lnTo>
                      <a:lnTo>
                        <a:pt x="57" y="214"/>
                      </a:lnTo>
                      <a:lnTo>
                        <a:pt x="64" y="212"/>
                      </a:lnTo>
                      <a:lnTo>
                        <a:pt x="72" y="209"/>
                      </a:lnTo>
                      <a:lnTo>
                        <a:pt x="79" y="205"/>
                      </a:lnTo>
                      <a:lnTo>
                        <a:pt x="83" y="196"/>
                      </a:lnTo>
                      <a:lnTo>
                        <a:pt x="89" y="196"/>
                      </a:lnTo>
                      <a:lnTo>
                        <a:pt x="96" y="197"/>
                      </a:lnTo>
                      <a:lnTo>
                        <a:pt x="105" y="196"/>
                      </a:lnTo>
                      <a:lnTo>
                        <a:pt x="109" y="188"/>
                      </a:lnTo>
                      <a:lnTo>
                        <a:pt x="115" y="178"/>
                      </a:lnTo>
                      <a:lnTo>
                        <a:pt x="124" y="178"/>
                      </a:lnTo>
                      <a:lnTo>
                        <a:pt x="131" y="174"/>
                      </a:lnTo>
                      <a:lnTo>
                        <a:pt x="136" y="161"/>
                      </a:lnTo>
                      <a:lnTo>
                        <a:pt x="144" y="154"/>
                      </a:lnTo>
                      <a:lnTo>
                        <a:pt x="168" y="139"/>
                      </a:lnTo>
                      <a:lnTo>
                        <a:pt x="175" y="135"/>
                      </a:lnTo>
                      <a:lnTo>
                        <a:pt x="184" y="131"/>
                      </a:lnTo>
                      <a:lnTo>
                        <a:pt x="184" y="121"/>
                      </a:lnTo>
                      <a:lnTo>
                        <a:pt x="186" y="112"/>
                      </a:lnTo>
                      <a:lnTo>
                        <a:pt x="193" y="104"/>
                      </a:lnTo>
                      <a:lnTo>
                        <a:pt x="202" y="100"/>
                      </a:lnTo>
                      <a:lnTo>
                        <a:pt x="209" y="92"/>
                      </a:lnTo>
                      <a:lnTo>
                        <a:pt x="217" y="90"/>
                      </a:lnTo>
                      <a:lnTo>
                        <a:pt x="223" y="92"/>
                      </a:lnTo>
                    </a:path>
                  </a:pathLst>
                </a:custGeom>
                <a:noFill/>
                <a:ln w="20520">
                  <a:solidFill>
                    <a:srgbClr val="000000"/>
                  </a:solidFill>
                  <a:round/>
                  <a:headEnd/>
                  <a:tailEnd/>
                </a:ln>
              </p:spPr>
              <p:txBody>
                <a:bodyPr wrap="none" anchor="ctr"/>
                <a:lstStyle/>
                <a:p>
                  <a:endParaRPr lang="en-IN" b="1"/>
                </a:p>
              </p:txBody>
            </p:sp>
            <p:sp>
              <p:nvSpPr>
                <p:cNvPr id="12838" name="Freeform 899"/>
                <p:cNvSpPr>
                  <a:spLocks noChangeArrowheads="1"/>
                </p:cNvSpPr>
                <p:nvPr/>
              </p:nvSpPr>
              <p:spPr bwMode="auto">
                <a:xfrm>
                  <a:off x="1037" y="1518"/>
                  <a:ext cx="124" cy="217"/>
                </a:xfrm>
                <a:custGeom>
                  <a:avLst/>
                  <a:gdLst>
                    <a:gd name="T0" fmla="*/ 31 w 128"/>
                    <a:gd name="T1" fmla="*/ 3 h 265"/>
                    <a:gd name="T2" fmla="*/ 34 w 128"/>
                    <a:gd name="T3" fmla="*/ 3 h 265"/>
                    <a:gd name="T4" fmla="*/ 34 w 128"/>
                    <a:gd name="T5" fmla="*/ 3 h 265"/>
                    <a:gd name="T6" fmla="*/ 36 w 128"/>
                    <a:gd name="T7" fmla="*/ 2 h 265"/>
                    <a:gd name="T8" fmla="*/ 40 w 128"/>
                    <a:gd name="T9" fmla="*/ 2 h 265"/>
                    <a:gd name="T10" fmla="*/ 41 w 128"/>
                    <a:gd name="T11" fmla="*/ 2 h 265"/>
                    <a:gd name="T12" fmla="*/ 42 w 128"/>
                    <a:gd name="T13" fmla="*/ 2 h 265"/>
                    <a:gd name="T14" fmla="*/ 44 w 128"/>
                    <a:gd name="T15" fmla="*/ 2 h 265"/>
                    <a:gd name="T16" fmla="*/ 46 w 128"/>
                    <a:gd name="T17" fmla="*/ 2 h 265"/>
                    <a:gd name="T18" fmla="*/ 49 w 128"/>
                    <a:gd name="T19" fmla="*/ 2 h 265"/>
                    <a:gd name="T20" fmla="*/ 47 w 128"/>
                    <a:gd name="T21" fmla="*/ 2 h 265"/>
                    <a:gd name="T22" fmla="*/ 48 w 128"/>
                    <a:gd name="T23" fmla="*/ 2 h 265"/>
                    <a:gd name="T24" fmla="*/ 50 w 128"/>
                    <a:gd name="T25" fmla="*/ 2 h 265"/>
                    <a:gd name="T26" fmla="*/ 54 w 128"/>
                    <a:gd name="T27" fmla="*/ 2 h 265"/>
                    <a:gd name="T28" fmla="*/ 56 w 128"/>
                    <a:gd name="T29" fmla="*/ 2 h 265"/>
                    <a:gd name="T30" fmla="*/ 57 w 128"/>
                    <a:gd name="T31" fmla="*/ 2 h 265"/>
                    <a:gd name="T32" fmla="*/ 61 w 128"/>
                    <a:gd name="T33" fmla="*/ 2 h 265"/>
                    <a:gd name="T34" fmla="*/ 62 w 128"/>
                    <a:gd name="T35" fmla="*/ 2 h 265"/>
                    <a:gd name="T36" fmla="*/ 64 w 128"/>
                    <a:gd name="T37" fmla="*/ 2 h 265"/>
                    <a:gd name="T38" fmla="*/ 61 w 128"/>
                    <a:gd name="T39" fmla="*/ 2 h 265"/>
                    <a:gd name="T40" fmla="*/ 59 w 128"/>
                    <a:gd name="T41" fmla="*/ 2 h 265"/>
                    <a:gd name="T42" fmla="*/ 56 w 128"/>
                    <a:gd name="T43" fmla="*/ 2 h 265"/>
                    <a:gd name="T44" fmla="*/ 51 w 128"/>
                    <a:gd name="T45" fmla="*/ 2 h 265"/>
                    <a:gd name="T46" fmla="*/ 47 w 128"/>
                    <a:gd name="T47" fmla="*/ 2 h 265"/>
                    <a:gd name="T48" fmla="*/ 44 w 128"/>
                    <a:gd name="T49" fmla="*/ 2 h 265"/>
                    <a:gd name="T50" fmla="*/ 42 w 128"/>
                    <a:gd name="T51" fmla="*/ 2 h 265"/>
                    <a:gd name="T52" fmla="*/ 39 w 128"/>
                    <a:gd name="T53" fmla="*/ 2 h 265"/>
                    <a:gd name="T54" fmla="*/ 39 w 128"/>
                    <a:gd name="T55" fmla="*/ 2 h 265"/>
                    <a:gd name="T56" fmla="*/ 39 w 128"/>
                    <a:gd name="T57" fmla="*/ 2 h 265"/>
                    <a:gd name="T58" fmla="*/ 38 w 128"/>
                    <a:gd name="T59" fmla="*/ 0 h 265"/>
                    <a:gd name="T60" fmla="*/ 37 w 128"/>
                    <a:gd name="T61" fmla="*/ 2 h 265"/>
                    <a:gd name="T62" fmla="*/ 34 w 128"/>
                    <a:gd name="T63" fmla="*/ 2 h 265"/>
                    <a:gd name="T64" fmla="*/ 34 w 128"/>
                    <a:gd name="T65" fmla="*/ 2 h 265"/>
                    <a:gd name="T66" fmla="*/ 32 w 128"/>
                    <a:gd name="T67" fmla="*/ 2 h 265"/>
                    <a:gd name="T68" fmla="*/ 27 w 128"/>
                    <a:gd name="T69" fmla="*/ 2 h 265"/>
                    <a:gd name="T70" fmla="*/ 25 w 128"/>
                    <a:gd name="T71" fmla="*/ 2 h 265"/>
                    <a:gd name="T72" fmla="*/ 19 w 128"/>
                    <a:gd name="T73" fmla="*/ 2 h 265"/>
                    <a:gd name="T74" fmla="*/ 16 w 128"/>
                    <a:gd name="T75" fmla="*/ 2 h 265"/>
                    <a:gd name="T76" fmla="*/ 16 w 128"/>
                    <a:gd name="T77" fmla="*/ 2 h 265"/>
                    <a:gd name="T78" fmla="*/ 16 w 128"/>
                    <a:gd name="T79" fmla="*/ 2 h 265"/>
                    <a:gd name="T80" fmla="*/ 12 w 128"/>
                    <a:gd name="T81" fmla="*/ 2 h 265"/>
                    <a:gd name="T82" fmla="*/ 10 w 128"/>
                    <a:gd name="T83" fmla="*/ 2 h 265"/>
                    <a:gd name="T84" fmla="*/ 4 w 128"/>
                    <a:gd name="T85" fmla="*/ 2 h 265"/>
                    <a:gd name="T86" fmla="*/ 7 w 128"/>
                    <a:gd name="T87" fmla="*/ 2 h 265"/>
                    <a:gd name="T88" fmla="*/ 10 w 128"/>
                    <a:gd name="T89" fmla="*/ 2 h 265"/>
                    <a:gd name="T90" fmla="*/ 7 w 128"/>
                    <a:gd name="T91" fmla="*/ 2 h 265"/>
                    <a:gd name="T92" fmla="*/ 5 w 128"/>
                    <a:gd name="T93" fmla="*/ 2 h 265"/>
                    <a:gd name="T94" fmla="*/ 1 w 128"/>
                    <a:gd name="T95" fmla="*/ 2 h 265"/>
                    <a:gd name="T96" fmla="*/ 0 w 128"/>
                    <a:gd name="T97" fmla="*/ 2 h 26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28"/>
                    <a:gd name="T148" fmla="*/ 0 h 265"/>
                    <a:gd name="T149" fmla="*/ 128 w 128"/>
                    <a:gd name="T150" fmla="*/ 265 h 26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28" h="265">
                      <a:moveTo>
                        <a:pt x="58" y="265"/>
                      </a:moveTo>
                      <a:lnTo>
                        <a:pt x="64" y="256"/>
                      </a:lnTo>
                      <a:lnTo>
                        <a:pt x="66" y="243"/>
                      </a:lnTo>
                      <a:lnTo>
                        <a:pt x="73" y="238"/>
                      </a:lnTo>
                      <a:lnTo>
                        <a:pt x="80" y="236"/>
                      </a:lnTo>
                      <a:lnTo>
                        <a:pt x="83" y="232"/>
                      </a:lnTo>
                      <a:lnTo>
                        <a:pt x="85" y="218"/>
                      </a:lnTo>
                      <a:lnTo>
                        <a:pt x="90" y="210"/>
                      </a:lnTo>
                      <a:lnTo>
                        <a:pt x="96" y="208"/>
                      </a:lnTo>
                      <a:lnTo>
                        <a:pt x="102" y="204"/>
                      </a:lnTo>
                      <a:lnTo>
                        <a:pt x="100" y="191"/>
                      </a:lnTo>
                      <a:lnTo>
                        <a:pt x="101" y="178"/>
                      </a:lnTo>
                      <a:lnTo>
                        <a:pt x="104" y="164"/>
                      </a:lnTo>
                      <a:lnTo>
                        <a:pt x="110" y="164"/>
                      </a:lnTo>
                      <a:lnTo>
                        <a:pt x="114" y="154"/>
                      </a:lnTo>
                      <a:lnTo>
                        <a:pt x="116" y="144"/>
                      </a:lnTo>
                      <a:lnTo>
                        <a:pt x="122" y="135"/>
                      </a:lnTo>
                      <a:lnTo>
                        <a:pt x="125" y="122"/>
                      </a:lnTo>
                      <a:lnTo>
                        <a:pt x="128" y="108"/>
                      </a:lnTo>
                      <a:lnTo>
                        <a:pt x="122" y="100"/>
                      </a:lnTo>
                      <a:lnTo>
                        <a:pt x="118" y="88"/>
                      </a:lnTo>
                      <a:lnTo>
                        <a:pt x="114" y="76"/>
                      </a:lnTo>
                      <a:lnTo>
                        <a:pt x="106" y="71"/>
                      </a:lnTo>
                      <a:lnTo>
                        <a:pt x="98" y="69"/>
                      </a:lnTo>
                      <a:lnTo>
                        <a:pt x="90" y="62"/>
                      </a:lnTo>
                      <a:lnTo>
                        <a:pt x="84" y="53"/>
                      </a:lnTo>
                      <a:lnTo>
                        <a:pt x="78" y="40"/>
                      </a:lnTo>
                      <a:lnTo>
                        <a:pt x="78" y="10"/>
                      </a:lnTo>
                      <a:lnTo>
                        <a:pt x="79" y="3"/>
                      </a:lnTo>
                      <a:lnTo>
                        <a:pt x="77" y="0"/>
                      </a:lnTo>
                      <a:lnTo>
                        <a:pt x="74" y="10"/>
                      </a:lnTo>
                      <a:lnTo>
                        <a:pt x="68" y="17"/>
                      </a:lnTo>
                      <a:lnTo>
                        <a:pt x="64" y="26"/>
                      </a:lnTo>
                      <a:lnTo>
                        <a:pt x="59" y="35"/>
                      </a:lnTo>
                      <a:lnTo>
                        <a:pt x="50" y="45"/>
                      </a:lnTo>
                      <a:lnTo>
                        <a:pt x="47" y="57"/>
                      </a:lnTo>
                      <a:lnTo>
                        <a:pt x="41" y="59"/>
                      </a:lnTo>
                      <a:lnTo>
                        <a:pt x="32" y="57"/>
                      </a:lnTo>
                      <a:lnTo>
                        <a:pt x="25" y="57"/>
                      </a:lnTo>
                      <a:lnTo>
                        <a:pt x="20" y="64"/>
                      </a:lnTo>
                      <a:lnTo>
                        <a:pt x="12" y="62"/>
                      </a:lnTo>
                      <a:lnTo>
                        <a:pt x="10" y="55"/>
                      </a:lnTo>
                      <a:lnTo>
                        <a:pt x="4" y="55"/>
                      </a:lnTo>
                      <a:lnTo>
                        <a:pt x="7" y="40"/>
                      </a:lnTo>
                      <a:lnTo>
                        <a:pt x="10" y="26"/>
                      </a:lnTo>
                      <a:lnTo>
                        <a:pt x="7" y="12"/>
                      </a:lnTo>
                      <a:lnTo>
                        <a:pt x="5" y="4"/>
                      </a:lnTo>
                      <a:lnTo>
                        <a:pt x="1" y="6"/>
                      </a:lnTo>
                      <a:lnTo>
                        <a:pt x="0" y="18"/>
                      </a:lnTo>
                    </a:path>
                  </a:pathLst>
                </a:custGeom>
                <a:noFill/>
                <a:ln w="20520">
                  <a:solidFill>
                    <a:srgbClr val="000000"/>
                  </a:solidFill>
                  <a:round/>
                  <a:headEnd/>
                  <a:tailEnd/>
                </a:ln>
              </p:spPr>
              <p:txBody>
                <a:bodyPr wrap="none" anchor="ctr"/>
                <a:lstStyle/>
                <a:p>
                  <a:endParaRPr lang="en-IN" b="1"/>
                </a:p>
              </p:txBody>
            </p:sp>
            <p:sp>
              <p:nvSpPr>
                <p:cNvPr id="12839" name="Freeform 900"/>
                <p:cNvSpPr>
                  <a:spLocks noChangeArrowheads="1"/>
                </p:cNvSpPr>
                <p:nvPr/>
              </p:nvSpPr>
              <p:spPr bwMode="auto">
                <a:xfrm>
                  <a:off x="991" y="1411"/>
                  <a:ext cx="230" cy="126"/>
                </a:xfrm>
                <a:custGeom>
                  <a:avLst/>
                  <a:gdLst>
                    <a:gd name="T0" fmla="*/ 29 w 234"/>
                    <a:gd name="T1" fmla="*/ 2 h 156"/>
                    <a:gd name="T2" fmla="*/ 29 w 234"/>
                    <a:gd name="T3" fmla="*/ 2 h 156"/>
                    <a:gd name="T4" fmla="*/ 29 w 234"/>
                    <a:gd name="T5" fmla="*/ 2 h 156"/>
                    <a:gd name="T6" fmla="*/ 29 w 234"/>
                    <a:gd name="T7" fmla="*/ 2 h 156"/>
                    <a:gd name="T8" fmla="*/ 29 w 234"/>
                    <a:gd name="T9" fmla="*/ 2 h 156"/>
                    <a:gd name="T10" fmla="*/ 29 w 234"/>
                    <a:gd name="T11" fmla="*/ 2 h 156"/>
                    <a:gd name="T12" fmla="*/ 28 w 234"/>
                    <a:gd name="T13" fmla="*/ 2 h 156"/>
                    <a:gd name="T14" fmla="*/ 21 w 234"/>
                    <a:gd name="T15" fmla="*/ 2 h 156"/>
                    <a:gd name="T16" fmla="*/ 15 w 234"/>
                    <a:gd name="T17" fmla="*/ 2 h 156"/>
                    <a:gd name="T18" fmla="*/ 11 w 234"/>
                    <a:gd name="T19" fmla="*/ 2 h 156"/>
                    <a:gd name="T20" fmla="*/ 9 w 234"/>
                    <a:gd name="T21" fmla="*/ 2 h 156"/>
                    <a:gd name="T22" fmla="*/ 6 w 234"/>
                    <a:gd name="T23" fmla="*/ 2 h 156"/>
                    <a:gd name="T24" fmla="*/ 0 w 234"/>
                    <a:gd name="T25" fmla="*/ 2 h 156"/>
                    <a:gd name="T26" fmla="*/ 9 w 234"/>
                    <a:gd name="T27" fmla="*/ 2 h 156"/>
                    <a:gd name="T28" fmla="*/ 11 w 234"/>
                    <a:gd name="T29" fmla="*/ 2 h 156"/>
                    <a:gd name="T30" fmla="*/ 16 w 234"/>
                    <a:gd name="T31" fmla="*/ 0 h 156"/>
                    <a:gd name="T32" fmla="*/ 21 w 234"/>
                    <a:gd name="T33" fmla="*/ 2 h 156"/>
                    <a:gd name="T34" fmla="*/ 26 w 234"/>
                    <a:gd name="T35" fmla="*/ 2 h 156"/>
                    <a:gd name="T36" fmla="*/ 29 w 234"/>
                    <a:gd name="T37" fmla="*/ 2 h 156"/>
                    <a:gd name="T38" fmla="*/ 29 w 234"/>
                    <a:gd name="T39" fmla="*/ 2 h 156"/>
                    <a:gd name="T40" fmla="*/ 29 w 234"/>
                    <a:gd name="T41" fmla="*/ 2 h 156"/>
                    <a:gd name="T42" fmla="*/ 29 w 234"/>
                    <a:gd name="T43" fmla="*/ 2 h 156"/>
                    <a:gd name="T44" fmla="*/ 30 w 234"/>
                    <a:gd name="T45" fmla="*/ 2 h 156"/>
                    <a:gd name="T46" fmla="*/ 32 w 234"/>
                    <a:gd name="T47" fmla="*/ 2 h 156"/>
                    <a:gd name="T48" fmla="*/ 41 w 234"/>
                    <a:gd name="T49" fmla="*/ 2 h 156"/>
                    <a:gd name="T50" fmla="*/ 47 w 234"/>
                    <a:gd name="T51" fmla="*/ 2 h 156"/>
                    <a:gd name="T52" fmla="*/ 54 w 234"/>
                    <a:gd name="T53" fmla="*/ 2 h 156"/>
                    <a:gd name="T54" fmla="*/ 61 w 234"/>
                    <a:gd name="T55" fmla="*/ 2 h 156"/>
                    <a:gd name="T56" fmla="*/ 66 w 234"/>
                    <a:gd name="T57" fmla="*/ 2 h 156"/>
                    <a:gd name="T58" fmla="*/ 70 w 234"/>
                    <a:gd name="T59" fmla="*/ 2 h 156"/>
                    <a:gd name="T60" fmla="*/ 73 w 234"/>
                    <a:gd name="T61" fmla="*/ 2 h 156"/>
                    <a:gd name="T62" fmla="*/ 78 w 234"/>
                    <a:gd name="T63" fmla="*/ 2 h 156"/>
                    <a:gd name="T64" fmla="*/ 81 w 234"/>
                    <a:gd name="T65" fmla="*/ 2 h 156"/>
                    <a:gd name="T66" fmla="*/ 82 w 234"/>
                    <a:gd name="T67" fmla="*/ 2 h 156"/>
                    <a:gd name="T68" fmla="*/ 86 w 234"/>
                    <a:gd name="T69" fmla="*/ 2 h 156"/>
                    <a:gd name="T70" fmla="*/ 90 w 234"/>
                    <a:gd name="T71" fmla="*/ 2 h 156"/>
                    <a:gd name="T72" fmla="*/ 91 w 234"/>
                    <a:gd name="T73" fmla="*/ 2 h 156"/>
                    <a:gd name="T74" fmla="*/ 94 w 234"/>
                    <a:gd name="T75" fmla="*/ 2 h 156"/>
                    <a:gd name="T76" fmla="*/ 109 w 234"/>
                    <a:gd name="T77" fmla="*/ 2 h 156"/>
                    <a:gd name="T78" fmla="*/ 114 w 234"/>
                    <a:gd name="T79" fmla="*/ 2 h 156"/>
                    <a:gd name="T80" fmla="*/ 120 w 234"/>
                    <a:gd name="T81" fmla="*/ 2 h 156"/>
                    <a:gd name="T82" fmla="*/ 124 w 234"/>
                    <a:gd name="T83" fmla="*/ 2 h 156"/>
                    <a:gd name="T84" fmla="*/ 130 w 234"/>
                    <a:gd name="T85" fmla="*/ 2 h 156"/>
                    <a:gd name="T86" fmla="*/ 134 w 234"/>
                    <a:gd name="T87" fmla="*/ 2 h 156"/>
                    <a:gd name="T88" fmla="*/ 140 w 234"/>
                    <a:gd name="T89" fmla="*/ 2 h 156"/>
                    <a:gd name="T90" fmla="*/ 144 w 234"/>
                    <a:gd name="T91" fmla="*/ 2 h 156"/>
                    <a:gd name="T92" fmla="*/ 150 w 234"/>
                    <a:gd name="T93" fmla="*/ 2 h 156"/>
                    <a:gd name="T94" fmla="*/ 156 w 234"/>
                    <a:gd name="T95" fmla="*/ 2 h 156"/>
                    <a:gd name="T96" fmla="*/ 159 w 234"/>
                    <a:gd name="T97" fmla="*/ 2 h 15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34"/>
                    <a:gd name="T148" fmla="*/ 0 h 156"/>
                    <a:gd name="T149" fmla="*/ 234 w 234"/>
                    <a:gd name="T150" fmla="*/ 156 h 15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34" h="156">
                      <a:moveTo>
                        <a:pt x="47" y="142"/>
                      </a:moveTo>
                      <a:lnTo>
                        <a:pt x="42" y="155"/>
                      </a:lnTo>
                      <a:lnTo>
                        <a:pt x="40" y="147"/>
                      </a:lnTo>
                      <a:lnTo>
                        <a:pt x="35" y="135"/>
                      </a:lnTo>
                      <a:lnTo>
                        <a:pt x="36" y="122"/>
                      </a:lnTo>
                      <a:lnTo>
                        <a:pt x="34" y="110"/>
                      </a:lnTo>
                      <a:lnTo>
                        <a:pt x="28" y="100"/>
                      </a:lnTo>
                      <a:lnTo>
                        <a:pt x="21" y="88"/>
                      </a:lnTo>
                      <a:lnTo>
                        <a:pt x="15" y="77"/>
                      </a:lnTo>
                      <a:lnTo>
                        <a:pt x="11" y="64"/>
                      </a:lnTo>
                      <a:lnTo>
                        <a:pt x="9" y="49"/>
                      </a:lnTo>
                      <a:lnTo>
                        <a:pt x="6" y="36"/>
                      </a:lnTo>
                      <a:lnTo>
                        <a:pt x="0" y="31"/>
                      </a:lnTo>
                      <a:lnTo>
                        <a:pt x="9" y="28"/>
                      </a:lnTo>
                      <a:lnTo>
                        <a:pt x="11" y="14"/>
                      </a:lnTo>
                      <a:lnTo>
                        <a:pt x="16" y="0"/>
                      </a:lnTo>
                      <a:lnTo>
                        <a:pt x="21" y="8"/>
                      </a:lnTo>
                      <a:lnTo>
                        <a:pt x="26" y="16"/>
                      </a:lnTo>
                      <a:lnTo>
                        <a:pt x="33" y="11"/>
                      </a:lnTo>
                      <a:lnTo>
                        <a:pt x="38" y="20"/>
                      </a:lnTo>
                      <a:lnTo>
                        <a:pt x="42" y="37"/>
                      </a:lnTo>
                      <a:lnTo>
                        <a:pt x="48" y="51"/>
                      </a:lnTo>
                      <a:lnTo>
                        <a:pt x="51" y="65"/>
                      </a:lnTo>
                      <a:lnTo>
                        <a:pt x="53" y="78"/>
                      </a:lnTo>
                      <a:lnTo>
                        <a:pt x="63" y="82"/>
                      </a:lnTo>
                      <a:lnTo>
                        <a:pt x="69" y="89"/>
                      </a:lnTo>
                      <a:lnTo>
                        <a:pt x="76" y="101"/>
                      </a:lnTo>
                      <a:lnTo>
                        <a:pt x="83" y="104"/>
                      </a:lnTo>
                      <a:lnTo>
                        <a:pt x="88" y="113"/>
                      </a:lnTo>
                      <a:lnTo>
                        <a:pt x="96" y="111"/>
                      </a:lnTo>
                      <a:lnTo>
                        <a:pt x="102" y="118"/>
                      </a:lnTo>
                      <a:lnTo>
                        <a:pt x="111" y="111"/>
                      </a:lnTo>
                      <a:lnTo>
                        <a:pt x="117" y="107"/>
                      </a:lnTo>
                      <a:lnTo>
                        <a:pt x="125" y="101"/>
                      </a:lnTo>
                      <a:lnTo>
                        <a:pt x="132" y="101"/>
                      </a:lnTo>
                      <a:lnTo>
                        <a:pt x="137" y="111"/>
                      </a:lnTo>
                      <a:lnTo>
                        <a:pt x="138" y="123"/>
                      </a:lnTo>
                      <a:lnTo>
                        <a:pt x="141" y="138"/>
                      </a:lnTo>
                      <a:lnTo>
                        <a:pt x="158" y="142"/>
                      </a:lnTo>
                      <a:lnTo>
                        <a:pt x="166" y="147"/>
                      </a:lnTo>
                      <a:lnTo>
                        <a:pt x="174" y="150"/>
                      </a:lnTo>
                      <a:lnTo>
                        <a:pt x="182" y="150"/>
                      </a:lnTo>
                      <a:lnTo>
                        <a:pt x="190" y="151"/>
                      </a:lnTo>
                      <a:lnTo>
                        <a:pt x="196" y="153"/>
                      </a:lnTo>
                      <a:lnTo>
                        <a:pt x="206" y="156"/>
                      </a:lnTo>
                      <a:lnTo>
                        <a:pt x="214" y="153"/>
                      </a:lnTo>
                      <a:lnTo>
                        <a:pt x="221" y="151"/>
                      </a:lnTo>
                      <a:lnTo>
                        <a:pt x="230" y="151"/>
                      </a:lnTo>
                      <a:lnTo>
                        <a:pt x="234" y="147"/>
                      </a:lnTo>
                    </a:path>
                  </a:pathLst>
                </a:custGeom>
                <a:noFill/>
                <a:ln w="20520">
                  <a:solidFill>
                    <a:srgbClr val="000000"/>
                  </a:solidFill>
                  <a:round/>
                  <a:headEnd/>
                  <a:tailEnd/>
                </a:ln>
              </p:spPr>
              <p:txBody>
                <a:bodyPr wrap="none" anchor="ctr"/>
                <a:lstStyle/>
                <a:p>
                  <a:endParaRPr lang="en-IN" b="1"/>
                </a:p>
              </p:txBody>
            </p:sp>
            <p:sp>
              <p:nvSpPr>
                <p:cNvPr id="12840" name="Freeform 901"/>
                <p:cNvSpPr>
                  <a:spLocks noChangeArrowheads="1"/>
                </p:cNvSpPr>
                <p:nvPr/>
              </p:nvSpPr>
              <p:spPr bwMode="auto">
                <a:xfrm>
                  <a:off x="1228" y="1534"/>
                  <a:ext cx="160" cy="307"/>
                </a:xfrm>
                <a:custGeom>
                  <a:avLst/>
                  <a:gdLst>
                    <a:gd name="T0" fmla="*/ 0 w 164"/>
                    <a:gd name="T1" fmla="*/ 0 h 373"/>
                    <a:gd name="T2" fmla="*/ 6 w 164"/>
                    <a:gd name="T3" fmla="*/ 2 h 373"/>
                    <a:gd name="T4" fmla="*/ 12 w 164"/>
                    <a:gd name="T5" fmla="*/ 2 h 373"/>
                    <a:gd name="T6" fmla="*/ 20 w 164"/>
                    <a:gd name="T7" fmla="*/ 2 h 373"/>
                    <a:gd name="T8" fmla="*/ 20 w 164"/>
                    <a:gd name="T9" fmla="*/ 2 h 373"/>
                    <a:gd name="T10" fmla="*/ 20 w 164"/>
                    <a:gd name="T11" fmla="*/ 0 h 373"/>
                    <a:gd name="T12" fmla="*/ 20 w 164"/>
                    <a:gd name="T13" fmla="*/ 2 h 373"/>
                    <a:gd name="T14" fmla="*/ 23 w 164"/>
                    <a:gd name="T15" fmla="*/ 2 h 373"/>
                    <a:gd name="T16" fmla="*/ 28 w 164"/>
                    <a:gd name="T17" fmla="*/ 2 h 373"/>
                    <a:gd name="T18" fmla="*/ 31 w 164"/>
                    <a:gd name="T19" fmla="*/ 2 h 373"/>
                    <a:gd name="T20" fmla="*/ 32 w 164"/>
                    <a:gd name="T21" fmla="*/ 2 h 373"/>
                    <a:gd name="T22" fmla="*/ 39 w 164"/>
                    <a:gd name="T23" fmla="*/ 2 h 373"/>
                    <a:gd name="T24" fmla="*/ 43 w 164"/>
                    <a:gd name="T25" fmla="*/ 2 h 373"/>
                    <a:gd name="T26" fmla="*/ 46 w 164"/>
                    <a:gd name="T27" fmla="*/ 2 h 373"/>
                    <a:gd name="T28" fmla="*/ 49 w 164"/>
                    <a:gd name="T29" fmla="*/ 2 h 373"/>
                    <a:gd name="T30" fmla="*/ 51 w 164"/>
                    <a:gd name="T31" fmla="*/ 2 h 373"/>
                    <a:gd name="T32" fmla="*/ 55 w 164"/>
                    <a:gd name="T33" fmla="*/ 2 h 373"/>
                    <a:gd name="T34" fmla="*/ 54 w 164"/>
                    <a:gd name="T35" fmla="*/ 2 h 373"/>
                    <a:gd name="T36" fmla="*/ 50 w 164"/>
                    <a:gd name="T37" fmla="*/ 2 h 373"/>
                    <a:gd name="T38" fmla="*/ 48 w 164"/>
                    <a:gd name="T39" fmla="*/ 2 h 373"/>
                    <a:gd name="T40" fmla="*/ 50 w 164"/>
                    <a:gd name="T41" fmla="*/ 2 h 373"/>
                    <a:gd name="T42" fmla="*/ 50 w 164"/>
                    <a:gd name="T43" fmla="*/ 2 h 373"/>
                    <a:gd name="T44" fmla="*/ 53 w 164"/>
                    <a:gd name="T45" fmla="*/ 2 h 373"/>
                    <a:gd name="T46" fmla="*/ 56 w 164"/>
                    <a:gd name="T47" fmla="*/ 2 h 373"/>
                    <a:gd name="T48" fmla="*/ 61 w 164"/>
                    <a:gd name="T49" fmla="*/ 2 h 373"/>
                    <a:gd name="T50" fmla="*/ 66 w 164"/>
                    <a:gd name="T51" fmla="*/ 2 h 373"/>
                    <a:gd name="T52" fmla="*/ 70 w 164"/>
                    <a:gd name="T53" fmla="*/ 2 h 373"/>
                    <a:gd name="T54" fmla="*/ 71 w 164"/>
                    <a:gd name="T55" fmla="*/ 2 h 373"/>
                    <a:gd name="T56" fmla="*/ 73 w 164"/>
                    <a:gd name="T57" fmla="*/ 2 h 373"/>
                    <a:gd name="T58" fmla="*/ 74 w 164"/>
                    <a:gd name="T59" fmla="*/ 2 h 373"/>
                    <a:gd name="T60" fmla="*/ 73 w 164"/>
                    <a:gd name="T61" fmla="*/ 2 h 373"/>
                    <a:gd name="T62" fmla="*/ 74 w 164"/>
                    <a:gd name="T63" fmla="*/ 2 h 373"/>
                    <a:gd name="T64" fmla="*/ 76 w 164"/>
                    <a:gd name="T65" fmla="*/ 2 h 373"/>
                    <a:gd name="T66" fmla="*/ 76 w 164"/>
                    <a:gd name="T67" fmla="*/ 2 h 373"/>
                    <a:gd name="T68" fmla="*/ 74 w 164"/>
                    <a:gd name="T69" fmla="*/ 2 h 373"/>
                    <a:gd name="T70" fmla="*/ 76 w 164"/>
                    <a:gd name="T71" fmla="*/ 2 h 373"/>
                    <a:gd name="T72" fmla="*/ 78 w 164"/>
                    <a:gd name="T73" fmla="*/ 2 h 373"/>
                    <a:gd name="T74" fmla="*/ 76 w 164"/>
                    <a:gd name="T75" fmla="*/ 2 h 373"/>
                    <a:gd name="T76" fmla="*/ 78 w 164"/>
                    <a:gd name="T77" fmla="*/ 3 h 373"/>
                    <a:gd name="T78" fmla="*/ 80 w 164"/>
                    <a:gd name="T79" fmla="*/ 3 h 373"/>
                    <a:gd name="T80" fmla="*/ 80 w 164"/>
                    <a:gd name="T81" fmla="*/ 3 h 373"/>
                    <a:gd name="T82" fmla="*/ 82 w 164"/>
                    <a:gd name="T83" fmla="*/ 4 h 373"/>
                    <a:gd name="T84" fmla="*/ 83 w 164"/>
                    <a:gd name="T85" fmla="*/ 4 h 373"/>
                    <a:gd name="T86" fmla="*/ 85 w 164"/>
                    <a:gd name="T87" fmla="*/ 4 h 373"/>
                    <a:gd name="T88" fmla="*/ 88 w 164"/>
                    <a:gd name="T89" fmla="*/ 4 h 373"/>
                    <a:gd name="T90" fmla="*/ 91 w 164"/>
                    <a:gd name="T91" fmla="*/ 5 h 373"/>
                    <a:gd name="T92" fmla="*/ 91 w 164"/>
                    <a:gd name="T93" fmla="*/ 5 h 373"/>
                    <a:gd name="T94" fmla="*/ 92 w 164"/>
                    <a:gd name="T95" fmla="*/ 5 h 373"/>
                    <a:gd name="T96" fmla="*/ 94 w 164"/>
                    <a:gd name="T97" fmla="*/ 5 h 373"/>
                    <a:gd name="T98" fmla="*/ 95 w 164"/>
                    <a:gd name="T99" fmla="*/ 6 h 37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64"/>
                    <a:gd name="T151" fmla="*/ 0 h 373"/>
                    <a:gd name="T152" fmla="*/ 164 w 164"/>
                    <a:gd name="T153" fmla="*/ 373 h 37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64" h="373">
                      <a:moveTo>
                        <a:pt x="0" y="0"/>
                      </a:moveTo>
                      <a:lnTo>
                        <a:pt x="6" y="4"/>
                      </a:lnTo>
                      <a:lnTo>
                        <a:pt x="12" y="7"/>
                      </a:lnTo>
                      <a:lnTo>
                        <a:pt x="20" y="4"/>
                      </a:lnTo>
                      <a:lnTo>
                        <a:pt x="26" y="3"/>
                      </a:lnTo>
                      <a:lnTo>
                        <a:pt x="35" y="0"/>
                      </a:lnTo>
                      <a:lnTo>
                        <a:pt x="42" y="3"/>
                      </a:lnTo>
                      <a:lnTo>
                        <a:pt x="45" y="11"/>
                      </a:lnTo>
                      <a:lnTo>
                        <a:pt x="50" y="19"/>
                      </a:lnTo>
                      <a:lnTo>
                        <a:pt x="53" y="32"/>
                      </a:lnTo>
                      <a:lnTo>
                        <a:pt x="54" y="43"/>
                      </a:lnTo>
                      <a:lnTo>
                        <a:pt x="61" y="48"/>
                      </a:lnTo>
                      <a:lnTo>
                        <a:pt x="68" y="56"/>
                      </a:lnTo>
                      <a:lnTo>
                        <a:pt x="73" y="68"/>
                      </a:lnTo>
                      <a:lnTo>
                        <a:pt x="80" y="77"/>
                      </a:lnTo>
                      <a:lnTo>
                        <a:pt x="89" y="77"/>
                      </a:lnTo>
                      <a:lnTo>
                        <a:pt x="97" y="73"/>
                      </a:lnTo>
                      <a:lnTo>
                        <a:pt x="95" y="86"/>
                      </a:lnTo>
                      <a:lnTo>
                        <a:pt x="86" y="91"/>
                      </a:lnTo>
                      <a:lnTo>
                        <a:pt x="78" y="91"/>
                      </a:lnTo>
                      <a:lnTo>
                        <a:pt x="81" y="106"/>
                      </a:lnTo>
                      <a:lnTo>
                        <a:pt x="85" y="114"/>
                      </a:lnTo>
                      <a:lnTo>
                        <a:pt x="92" y="126"/>
                      </a:lnTo>
                      <a:lnTo>
                        <a:pt x="99" y="135"/>
                      </a:lnTo>
                      <a:lnTo>
                        <a:pt x="108" y="135"/>
                      </a:lnTo>
                      <a:lnTo>
                        <a:pt x="116" y="130"/>
                      </a:lnTo>
                      <a:lnTo>
                        <a:pt x="122" y="120"/>
                      </a:lnTo>
                      <a:lnTo>
                        <a:pt x="123" y="104"/>
                      </a:lnTo>
                      <a:lnTo>
                        <a:pt x="126" y="91"/>
                      </a:lnTo>
                      <a:lnTo>
                        <a:pt x="128" y="94"/>
                      </a:lnTo>
                      <a:lnTo>
                        <a:pt x="127" y="108"/>
                      </a:lnTo>
                      <a:lnTo>
                        <a:pt x="128" y="120"/>
                      </a:lnTo>
                      <a:lnTo>
                        <a:pt x="132" y="133"/>
                      </a:lnTo>
                      <a:lnTo>
                        <a:pt x="131" y="149"/>
                      </a:lnTo>
                      <a:lnTo>
                        <a:pt x="129" y="164"/>
                      </a:lnTo>
                      <a:lnTo>
                        <a:pt x="132" y="177"/>
                      </a:lnTo>
                      <a:lnTo>
                        <a:pt x="134" y="185"/>
                      </a:lnTo>
                      <a:lnTo>
                        <a:pt x="132" y="194"/>
                      </a:lnTo>
                      <a:lnTo>
                        <a:pt x="134" y="212"/>
                      </a:lnTo>
                      <a:lnTo>
                        <a:pt x="137" y="228"/>
                      </a:lnTo>
                      <a:lnTo>
                        <a:pt x="138" y="242"/>
                      </a:lnTo>
                      <a:lnTo>
                        <a:pt x="140" y="259"/>
                      </a:lnTo>
                      <a:lnTo>
                        <a:pt x="143" y="271"/>
                      </a:lnTo>
                      <a:lnTo>
                        <a:pt x="146" y="286"/>
                      </a:lnTo>
                      <a:lnTo>
                        <a:pt x="151" y="299"/>
                      </a:lnTo>
                      <a:lnTo>
                        <a:pt x="156" y="313"/>
                      </a:lnTo>
                      <a:lnTo>
                        <a:pt x="157" y="328"/>
                      </a:lnTo>
                      <a:lnTo>
                        <a:pt x="159" y="341"/>
                      </a:lnTo>
                      <a:lnTo>
                        <a:pt x="162" y="356"/>
                      </a:lnTo>
                      <a:lnTo>
                        <a:pt x="164" y="373"/>
                      </a:lnTo>
                    </a:path>
                  </a:pathLst>
                </a:custGeom>
                <a:noFill/>
                <a:ln w="20520">
                  <a:solidFill>
                    <a:srgbClr val="000000"/>
                  </a:solidFill>
                  <a:round/>
                  <a:headEnd/>
                  <a:tailEnd/>
                </a:ln>
              </p:spPr>
              <p:txBody>
                <a:bodyPr wrap="none" anchor="ctr"/>
                <a:lstStyle/>
                <a:p>
                  <a:endParaRPr lang="en-IN" b="1"/>
                </a:p>
              </p:txBody>
            </p:sp>
            <p:sp>
              <p:nvSpPr>
                <p:cNvPr id="12841" name="Freeform 902"/>
                <p:cNvSpPr>
                  <a:spLocks noChangeArrowheads="1"/>
                </p:cNvSpPr>
                <p:nvPr/>
              </p:nvSpPr>
              <p:spPr bwMode="auto">
                <a:xfrm>
                  <a:off x="1391" y="1848"/>
                  <a:ext cx="27" cy="96"/>
                </a:xfrm>
                <a:custGeom>
                  <a:avLst/>
                  <a:gdLst>
                    <a:gd name="T0" fmla="*/ 0 w 31"/>
                    <a:gd name="T1" fmla="*/ 0 h 120"/>
                    <a:gd name="T2" fmla="*/ 3 w 31"/>
                    <a:gd name="T3" fmla="*/ 2 h 120"/>
                    <a:gd name="T4" fmla="*/ 3 w 31"/>
                    <a:gd name="T5" fmla="*/ 2 h 120"/>
                    <a:gd name="T6" fmla="*/ 3 w 31"/>
                    <a:gd name="T7" fmla="*/ 2 h 120"/>
                    <a:gd name="T8" fmla="*/ 3 w 31"/>
                    <a:gd name="T9" fmla="*/ 2 h 120"/>
                    <a:gd name="T10" fmla="*/ 3 w 31"/>
                    <a:gd name="T11" fmla="*/ 2 h 120"/>
                    <a:gd name="T12" fmla="*/ 3 w 31"/>
                    <a:gd name="T13" fmla="*/ 2 h 120"/>
                    <a:gd name="T14" fmla="*/ 3 w 31"/>
                    <a:gd name="T15" fmla="*/ 2 h 120"/>
                    <a:gd name="T16" fmla="*/ 3 w 31"/>
                    <a:gd name="T17" fmla="*/ 2 h 120"/>
                    <a:gd name="T18" fmla="*/ 3 w 31"/>
                    <a:gd name="T19" fmla="*/ 2 h 1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120"/>
                    <a:gd name="T32" fmla="*/ 31 w 31"/>
                    <a:gd name="T33" fmla="*/ 120 h 1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120">
                      <a:moveTo>
                        <a:pt x="0" y="0"/>
                      </a:moveTo>
                      <a:lnTo>
                        <a:pt x="4" y="12"/>
                      </a:lnTo>
                      <a:lnTo>
                        <a:pt x="9" y="26"/>
                      </a:lnTo>
                      <a:lnTo>
                        <a:pt x="12" y="36"/>
                      </a:lnTo>
                      <a:lnTo>
                        <a:pt x="15" y="51"/>
                      </a:lnTo>
                      <a:lnTo>
                        <a:pt x="17" y="64"/>
                      </a:lnTo>
                      <a:lnTo>
                        <a:pt x="19" y="82"/>
                      </a:lnTo>
                      <a:lnTo>
                        <a:pt x="22" y="98"/>
                      </a:lnTo>
                      <a:lnTo>
                        <a:pt x="27" y="111"/>
                      </a:lnTo>
                      <a:lnTo>
                        <a:pt x="31" y="120"/>
                      </a:lnTo>
                    </a:path>
                  </a:pathLst>
                </a:custGeom>
                <a:noFill/>
                <a:ln w="20520">
                  <a:solidFill>
                    <a:srgbClr val="000000"/>
                  </a:solidFill>
                  <a:round/>
                  <a:headEnd/>
                  <a:tailEnd/>
                </a:ln>
              </p:spPr>
              <p:txBody>
                <a:bodyPr wrap="none" anchor="ctr"/>
                <a:lstStyle/>
                <a:p>
                  <a:endParaRPr lang="en-IN" b="1"/>
                </a:p>
              </p:txBody>
            </p:sp>
            <p:sp>
              <p:nvSpPr>
                <p:cNvPr id="12842" name="Freeform 903"/>
                <p:cNvSpPr>
                  <a:spLocks noChangeArrowheads="1"/>
                </p:cNvSpPr>
                <p:nvPr/>
              </p:nvSpPr>
              <p:spPr bwMode="auto">
                <a:xfrm>
                  <a:off x="1430" y="1605"/>
                  <a:ext cx="191" cy="344"/>
                </a:xfrm>
                <a:custGeom>
                  <a:avLst/>
                  <a:gdLst>
                    <a:gd name="T0" fmla="*/ 0 w 195"/>
                    <a:gd name="T1" fmla="*/ 6 h 417"/>
                    <a:gd name="T2" fmla="*/ 6 w 195"/>
                    <a:gd name="T3" fmla="*/ 6 h 417"/>
                    <a:gd name="T4" fmla="*/ 8 w 195"/>
                    <a:gd name="T5" fmla="*/ 6 h 417"/>
                    <a:gd name="T6" fmla="*/ 14 w 195"/>
                    <a:gd name="T7" fmla="*/ 6 h 417"/>
                    <a:gd name="T8" fmla="*/ 20 w 195"/>
                    <a:gd name="T9" fmla="*/ 6 h 417"/>
                    <a:gd name="T10" fmla="*/ 20 w 195"/>
                    <a:gd name="T11" fmla="*/ 6 h 417"/>
                    <a:gd name="T12" fmla="*/ 24 w 195"/>
                    <a:gd name="T13" fmla="*/ 5 h 417"/>
                    <a:gd name="T14" fmla="*/ 24 w 195"/>
                    <a:gd name="T15" fmla="*/ 5 h 417"/>
                    <a:gd name="T16" fmla="*/ 24 w 195"/>
                    <a:gd name="T17" fmla="*/ 5 h 417"/>
                    <a:gd name="T18" fmla="*/ 24 w 195"/>
                    <a:gd name="T19" fmla="*/ 5 h 417"/>
                    <a:gd name="T20" fmla="*/ 24 w 195"/>
                    <a:gd name="T21" fmla="*/ 5 h 417"/>
                    <a:gd name="T22" fmla="*/ 24 w 195"/>
                    <a:gd name="T23" fmla="*/ 5 h 417"/>
                    <a:gd name="T24" fmla="*/ 24 w 195"/>
                    <a:gd name="T25" fmla="*/ 4 h 417"/>
                    <a:gd name="T26" fmla="*/ 24 w 195"/>
                    <a:gd name="T27" fmla="*/ 4 h 417"/>
                    <a:gd name="T28" fmla="*/ 24 w 195"/>
                    <a:gd name="T29" fmla="*/ 4 h 417"/>
                    <a:gd name="T30" fmla="*/ 24 w 195"/>
                    <a:gd name="T31" fmla="*/ 3 h 417"/>
                    <a:gd name="T32" fmla="*/ 24 w 195"/>
                    <a:gd name="T33" fmla="*/ 3 h 417"/>
                    <a:gd name="T34" fmla="*/ 24 w 195"/>
                    <a:gd name="T35" fmla="*/ 3 h 417"/>
                    <a:gd name="T36" fmla="*/ 24 w 195"/>
                    <a:gd name="T37" fmla="*/ 2 h 417"/>
                    <a:gd name="T38" fmla="*/ 27 w 195"/>
                    <a:gd name="T39" fmla="*/ 2 h 417"/>
                    <a:gd name="T40" fmla="*/ 29 w 195"/>
                    <a:gd name="T41" fmla="*/ 2 h 417"/>
                    <a:gd name="T42" fmla="*/ 34 w 195"/>
                    <a:gd name="T43" fmla="*/ 2 h 417"/>
                    <a:gd name="T44" fmla="*/ 42 w 195"/>
                    <a:gd name="T45" fmla="*/ 2 h 417"/>
                    <a:gd name="T46" fmla="*/ 45 w 195"/>
                    <a:gd name="T47" fmla="*/ 2 h 417"/>
                    <a:gd name="T48" fmla="*/ 47 w 195"/>
                    <a:gd name="T49" fmla="*/ 2 h 417"/>
                    <a:gd name="T50" fmla="*/ 50 w 195"/>
                    <a:gd name="T51" fmla="*/ 2 h 417"/>
                    <a:gd name="T52" fmla="*/ 55 w 195"/>
                    <a:gd name="T53" fmla="*/ 2 h 417"/>
                    <a:gd name="T54" fmla="*/ 57 w 195"/>
                    <a:gd name="T55" fmla="*/ 2 h 417"/>
                    <a:gd name="T56" fmla="*/ 59 w 195"/>
                    <a:gd name="T57" fmla="*/ 2 h 417"/>
                    <a:gd name="T58" fmla="*/ 62 w 195"/>
                    <a:gd name="T59" fmla="*/ 2 h 417"/>
                    <a:gd name="T60" fmla="*/ 64 w 195"/>
                    <a:gd name="T61" fmla="*/ 2 h 417"/>
                    <a:gd name="T62" fmla="*/ 65 w 195"/>
                    <a:gd name="T63" fmla="*/ 2 h 417"/>
                    <a:gd name="T64" fmla="*/ 67 w 195"/>
                    <a:gd name="T65" fmla="*/ 2 h 417"/>
                    <a:gd name="T66" fmla="*/ 70 w 195"/>
                    <a:gd name="T67" fmla="*/ 2 h 417"/>
                    <a:gd name="T68" fmla="*/ 74 w 195"/>
                    <a:gd name="T69" fmla="*/ 2 h 417"/>
                    <a:gd name="T70" fmla="*/ 81 w 195"/>
                    <a:gd name="T71" fmla="*/ 2 h 417"/>
                    <a:gd name="T72" fmla="*/ 85 w 195"/>
                    <a:gd name="T73" fmla="*/ 2 h 417"/>
                    <a:gd name="T74" fmla="*/ 86 w 195"/>
                    <a:gd name="T75" fmla="*/ 2 h 417"/>
                    <a:gd name="T76" fmla="*/ 85 w 195"/>
                    <a:gd name="T77" fmla="*/ 2 h 417"/>
                    <a:gd name="T78" fmla="*/ 87 w 195"/>
                    <a:gd name="T79" fmla="*/ 2 h 417"/>
                    <a:gd name="T80" fmla="*/ 92 w 195"/>
                    <a:gd name="T81" fmla="*/ 2 h 417"/>
                    <a:gd name="T82" fmla="*/ 95 w 195"/>
                    <a:gd name="T83" fmla="*/ 2 h 417"/>
                    <a:gd name="T84" fmla="*/ 97 w 195"/>
                    <a:gd name="T85" fmla="*/ 2 h 417"/>
                    <a:gd name="T86" fmla="*/ 99 w 195"/>
                    <a:gd name="T87" fmla="*/ 2 h 417"/>
                    <a:gd name="T88" fmla="*/ 103 w 195"/>
                    <a:gd name="T89" fmla="*/ 2 h 417"/>
                    <a:gd name="T90" fmla="*/ 107 w 195"/>
                    <a:gd name="T91" fmla="*/ 2 h 417"/>
                    <a:gd name="T92" fmla="*/ 112 w 195"/>
                    <a:gd name="T93" fmla="*/ 2 h 417"/>
                    <a:gd name="T94" fmla="*/ 115 w 195"/>
                    <a:gd name="T95" fmla="*/ 2 h 417"/>
                    <a:gd name="T96" fmla="*/ 118 w 195"/>
                    <a:gd name="T97" fmla="*/ 2 h 417"/>
                    <a:gd name="T98" fmla="*/ 122 w 195"/>
                    <a:gd name="T99" fmla="*/ 0 h 41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95"/>
                    <a:gd name="T151" fmla="*/ 0 h 417"/>
                    <a:gd name="T152" fmla="*/ 195 w 195"/>
                    <a:gd name="T153" fmla="*/ 417 h 41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95" h="417">
                      <a:moveTo>
                        <a:pt x="0" y="417"/>
                      </a:moveTo>
                      <a:lnTo>
                        <a:pt x="6" y="408"/>
                      </a:lnTo>
                      <a:lnTo>
                        <a:pt x="8" y="391"/>
                      </a:lnTo>
                      <a:lnTo>
                        <a:pt x="14" y="384"/>
                      </a:lnTo>
                      <a:lnTo>
                        <a:pt x="20" y="382"/>
                      </a:lnTo>
                      <a:lnTo>
                        <a:pt x="20" y="369"/>
                      </a:lnTo>
                      <a:lnTo>
                        <a:pt x="26" y="354"/>
                      </a:lnTo>
                      <a:lnTo>
                        <a:pt x="33" y="354"/>
                      </a:lnTo>
                      <a:lnTo>
                        <a:pt x="33" y="337"/>
                      </a:lnTo>
                      <a:lnTo>
                        <a:pt x="32" y="325"/>
                      </a:lnTo>
                      <a:lnTo>
                        <a:pt x="32" y="311"/>
                      </a:lnTo>
                      <a:lnTo>
                        <a:pt x="36" y="298"/>
                      </a:lnTo>
                      <a:lnTo>
                        <a:pt x="38" y="284"/>
                      </a:lnTo>
                      <a:lnTo>
                        <a:pt x="40" y="267"/>
                      </a:lnTo>
                      <a:lnTo>
                        <a:pt x="38" y="251"/>
                      </a:lnTo>
                      <a:lnTo>
                        <a:pt x="37" y="233"/>
                      </a:lnTo>
                      <a:lnTo>
                        <a:pt x="36" y="216"/>
                      </a:lnTo>
                      <a:lnTo>
                        <a:pt x="37" y="204"/>
                      </a:lnTo>
                      <a:lnTo>
                        <a:pt x="40" y="193"/>
                      </a:lnTo>
                      <a:lnTo>
                        <a:pt x="49" y="196"/>
                      </a:lnTo>
                      <a:lnTo>
                        <a:pt x="51" y="182"/>
                      </a:lnTo>
                      <a:lnTo>
                        <a:pt x="56" y="180"/>
                      </a:lnTo>
                      <a:lnTo>
                        <a:pt x="64" y="178"/>
                      </a:lnTo>
                      <a:lnTo>
                        <a:pt x="67" y="170"/>
                      </a:lnTo>
                      <a:lnTo>
                        <a:pt x="69" y="157"/>
                      </a:lnTo>
                      <a:lnTo>
                        <a:pt x="72" y="152"/>
                      </a:lnTo>
                      <a:lnTo>
                        <a:pt x="79" y="145"/>
                      </a:lnTo>
                      <a:lnTo>
                        <a:pt x="84" y="133"/>
                      </a:lnTo>
                      <a:lnTo>
                        <a:pt x="87" y="126"/>
                      </a:lnTo>
                      <a:lnTo>
                        <a:pt x="94" y="121"/>
                      </a:lnTo>
                      <a:lnTo>
                        <a:pt x="100" y="111"/>
                      </a:lnTo>
                      <a:lnTo>
                        <a:pt x="105" y="99"/>
                      </a:lnTo>
                      <a:lnTo>
                        <a:pt x="109" y="91"/>
                      </a:lnTo>
                      <a:lnTo>
                        <a:pt x="115" y="80"/>
                      </a:lnTo>
                      <a:lnTo>
                        <a:pt x="121" y="77"/>
                      </a:lnTo>
                      <a:lnTo>
                        <a:pt x="129" y="73"/>
                      </a:lnTo>
                      <a:lnTo>
                        <a:pt x="134" y="60"/>
                      </a:lnTo>
                      <a:lnTo>
                        <a:pt x="136" y="48"/>
                      </a:lnTo>
                      <a:lnTo>
                        <a:pt x="135" y="39"/>
                      </a:lnTo>
                      <a:lnTo>
                        <a:pt x="138" y="29"/>
                      </a:lnTo>
                      <a:lnTo>
                        <a:pt x="145" y="25"/>
                      </a:lnTo>
                      <a:lnTo>
                        <a:pt x="151" y="21"/>
                      </a:lnTo>
                      <a:lnTo>
                        <a:pt x="153" y="11"/>
                      </a:lnTo>
                      <a:lnTo>
                        <a:pt x="156" y="28"/>
                      </a:lnTo>
                      <a:lnTo>
                        <a:pt x="162" y="25"/>
                      </a:lnTo>
                      <a:lnTo>
                        <a:pt x="169" y="23"/>
                      </a:lnTo>
                      <a:lnTo>
                        <a:pt x="177" y="21"/>
                      </a:lnTo>
                      <a:lnTo>
                        <a:pt x="184" y="18"/>
                      </a:lnTo>
                      <a:lnTo>
                        <a:pt x="189" y="7"/>
                      </a:lnTo>
                      <a:lnTo>
                        <a:pt x="195" y="0"/>
                      </a:lnTo>
                    </a:path>
                  </a:pathLst>
                </a:custGeom>
                <a:noFill/>
                <a:ln w="20520">
                  <a:solidFill>
                    <a:srgbClr val="000000"/>
                  </a:solidFill>
                  <a:round/>
                  <a:headEnd/>
                  <a:tailEnd/>
                </a:ln>
              </p:spPr>
              <p:txBody>
                <a:bodyPr wrap="none" anchor="ctr"/>
                <a:lstStyle/>
                <a:p>
                  <a:endParaRPr lang="en-IN" b="1"/>
                </a:p>
              </p:txBody>
            </p:sp>
            <p:sp>
              <p:nvSpPr>
                <p:cNvPr id="12843" name="Freeform 904"/>
                <p:cNvSpPr>
                  <a:spLocks noChangeArrowheads="1"/>
                </p:cNvSpPr>
                <p:nvPr/>
              </p:nvSpPr>
              <p:spPr bwMode="auto">
                <a:xfrm>
                  <a:off x="1628" y="1598"/>
                  <a:ext cx="133" cy="399"/>
                </a:xfrm>
                <a:custGeom>
                  <a:avLst/>
                  <a:gdLst>
                    <a:gd name="T0" fmla="*/ 0 w 137"/>
                    <a:gd name="T1" fmla="*/ 2 h 483"/>
                    <a:gd name="T2" fmla="*/ 7 w 137"/>
                    <a:gd name="T3" fmla="*/ 0 h 483"/>
                    <a:gd name="T4" fmla="*/ 12 w 137"/>
                    <a:gd name="T5" fmla="*/ 2 h 483"/>
                    <a:gd name="T6" fmla="*/ 14 w 137"/>
                    <a:gd name="T7" fmla="*/ 2 h 483"/>
                    <a:gd name="T8" fmla="*/ 15 w 137"/>
                    <a:gd name="T9" fmla="*/ 2 h 483"/>
                    <a:gd name="T10" fmla="*/ 17 w 137"/>
                    <a:gd name="T11" fmla="*/ 2 h 483"/>
                    <a:gd name="T12" fmla="*/ 17 w 137"/>
                    <a:gd name="T13" fmla="*/ 2 h 483"/>
                    <a:gd name="T14" fmla="*/ 17 w 137"/>
                    <a:gd name="T15" fmla="*/ 2 h 483"/>
                    <a:gd name="T16" fmla="*/ 17 w 137"/>
                    <a:gd name="T17" fmla="*/ 2 h 483"/>
                    <a:gd name="T18" fmla="*/ 17 w 137"/>
                    <a:gd name="T19" fmla="*/ 2 h 483"/>
                    <a:gd name="T20" fmla="*/ 18 w 137"/>
                    <a:gd name="T21" fmla="*/ 2 h 483"/>
                    <a:gd name="T22" fmla="*/ 17 w 137"/>
                    <a:gd name="T23" fmla="*/ 2 h 483"/>
                    <a:gd name="T24" fmla="*/ 20 w 137"/>
                    <a:gd name="T25" fmla="*/ 2 h 483"/>
                    <a:gd name="T26" fmla="*/ 24 w 137"/>
                    <a:gd name="T27" fmla="*/ 2 h 483"/>
                    <a:gd name="T28" fmla="*/ 27 w 137"/>
                    <a:gd name="T29" fmla="*/ 2 h 483"/>
                    <a:gd name="T30" fmla="*/ 29 w 137"/>
                    <a:gd name="T31" fmla="*/ 2 h 483"/>
                    <a:gd name="T32" fmla="*/ 30 w 137"/>
                    <a:gd name="T33" fmla="*/ 2 h 483"/>
                    <a:gd name="T34" fmla="*/ 28 w 137"/>
                    <a:gd name="T35" fmla="*/ 2 h 483"/>
                    <a:gd name="T36" fmla="*/ 26 w 137"/>
                    <a:gd name="T37" fmla="*/ 3 h 483"/>
                    <a:gd name="T38" fmla="*/ 32 w 137"/>
                    <a:gd name="T39" fmla="*/ 3 h 483"/>
                    <a:gd name="T40" fmla="*/ 34 w 137"/>
                    <a:gd name="T41" fmla="*/ 3 h 483"/>
                    <a:gd name="T42" fmla="*/ 37 w 137"/>
                    <a:gd name="T43" fmla="*/ 3 h 483"/>
                    <a:gd name="T44" fmla="*/ 38 w 137"/>
                    <a:gd name="T45" fmla="*/ 3 h 483"/>
                    <a:gd name="T46" fmla="*/ 40 w 137"/>
                    <a:gd name="T47" fmla="*/ 2 h 483"/>
                    <a:gd name="T48" fmla="*/ 44 w 137"/>
                    <a:gd name="T49" fmla="*/ 2 h 483"/>
                    <a:gd name="T50" fmla="*/ 45 w 137"/>
                    <a:gd name="T51" fmla="*/ 2 h 483"/>
                    <a:gd name="T52" fmla="*/ 47 w 137"/>
                    <a:gd name="T53" fmla="*/ 2 h 483"/>
                    <a:gd name="T54" fmla="*/ 49 w 137"/>
                    <a:gd name="T55" fmla="*/ 2 h 483"/>
                    <a:gd name="T56" fmla="*/ 50 w 137"/>
                    <a:gd name="T57" fmla="*/ 3 h 483"/>
                    <a:gd name="T58" fmla="*/ 50 w 137"/>
                    <a:gd name="T59" fmla="*/ 3 h 483"/>
                    <a:gd name="T60" fmla="*/ 51 w 137"/>
                    <a:gd name="T61" fmla="*/ 3 h 483"/>
                    <a:gd name="T62" fmla="*/ 53 w 137"/>
                    <a:gd name="T63" fmla="*/ 4 h 483"/>
                    <a:gd name="T64" fmla="*/ 54 w 137"/>
                    <a:gd name="T65" fmla="*/ 4 h 483"/>
                    <a:gd name="T66" fmla="*/ 57 w 137"/>
                    <a:gd name="T67" fmla="*/ 4 h 483"/>
                    <a:gd name="T68" fmla="*/ 59 w 137"/>
                    <a:gd name="T69" fmla="*/ 5 h 483"/>
                    <a:gd name="T70" fmla="*/ 56 w 137"/>
                    <a:gd name="T71" fmla="*/ 5 h 483"/>
                    <a:gd name="T72" fmla="*/ 59 w 137"/>
                    <a:gd name="T73" fmla="*/ 5 h 483"/>
                    <a:gd name="T74" fmla="*/ 59 w 137"/>
                    <a:gd name="T75" fmla="*/ 5 h 483"/>
                    <a:gd name="T76" fmla="*/ 56 w 137"/>
                    <a:gd name="T77" fmla="*/ 6 h 483"/>
                    <a:gd name="T78" fmla="*/ 56 w 137"/>
                    <a:gd name="T79" fmla="*/ 6 h 483"/>
                    <a:gd name="T80" fmla="*/ 54 w 137"/>
                    <a:gd name="T81" fmla="*/ 6 h 483"/>
                    <a:gd name="T82" fmla="*/ 54 w 137"/>
                    <a:gd name="T83" fmla="*/ 6 h 483"/>
                    <a:gd name="T84" fmla="*/ 55 w 137"/>
                    <a:gd name="T85" fmla="*/ 7 h 483"/>
                    <a:gd name="T86" fmla="*/ 58 w 137"/>
                    <a:gd name="T87" fmla="*/ 7 h 483"/>
                    <a:gd name="T88" fmla="*/ 62 w 137"/>
                    <a:gd name="T89" fmla="*/ 7 h 483"/>
                    <a:gd name="T90" fmla="*/ 64 w 137"/>
                    <a:gd name="T91" fmla="*/ 7 h 483"/>
                    <a:gd name="T92" fmla="*/ 69 w 137"/>
                    <a:gd name="T93" fmla="*/ 7 h 483"/>
                    <a:gd name="T94" fmla="*/ 71 w 137"/>
                    <a:gd name="T95" fmla="*/ 7 h 48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7"/>
                    <a:gd name="T145" fmla="*/ 0 h 483"/>
                    <a:gd name="T146" fmla="*/ 137 w 137"/>
                    <a:gd name="T147" fmla="*/ 483 h 48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7" h="483">
                      <a:moveTo>
                        <a:pt x="0" y="9"/>
                      </a:moveTo>
                      <a:lnTo>
                        <a:pt x="7" y="0"/>
                      </a:lnTo>
                      <a:lnTo>
                        <a:pt x="12" y="13"/>
                      </a:lnTo>
                      <a:lnTo>
                        <a:pt x="14" y="25"/>
                      </a:lnTo>
                      <a:lnTo>
                        <a:pt x="15" y="37"/>
                      </a:lnTo>
                      <a:lnTo>
                        <a:pt x="18" y="49"/>
                      </a:lnTo>
                      <a:lnTo>
                        <a:pt x="22" y="61"/>
                      </a:lnTo>
                      <a:lnTo>
                        <a:pt x="30" y="73"/>
                      </a:lnTo>
                      <a:lnTo>
                        <a:pt x="32" y="83"/>
                      </a:lnTo>
                      <a:lnTo>
                        <a:pt x="37" y="83"/>
                      </a:lnTo>
                      <a:lnTo>
                        <a:pt x="40" y="95"/>
                      </a:lnTo>
                      <a:lnTo>
                        <a:pt x="38" y="102"/>
                      </a:lnTo>
                      <a:lnTo>
                        <a:pt x="42" y="116"/>
                      </a:lnTo>
                      <a:lnTo>
                        <a:pt x="46" y="116"/>
                      </a:lnTo>
                      <a:lnTo>
                        <a:pt x="49" y="130"/>
                      </a:lnTo>
                      <a:lnTo>
                        <a:pt x="51" y="146"/>
                      </a:lnTo>
                      <a:lnTo>
                        <a:pt x="52" y="163"/>
                      </a:lnTo>
                      <a:lnTo>
                        <a:pt x="50" y="181"/>
                      </a:lnTo>
                      <a:lnTo>
                        <a:pt x="48" y="194"/>
                      </a:lnTo>
                      <a:lnTo>
                        <a:pt x="55" y="203"/>
                      </a:lnTo>
                      <a:lnTo>
                        <a:pt x="60" y="205"/>
                      </a:lnTo>
                      <a:lnTo>
                        <a:pt x="66" y="205"/>
                      </a:lnTo>
                      <a:lnTo>
                        <a:pt x="70" y="195"/>
                      </a:lnTo>
                      <a:lnTo>
                        <a:pt x="76" y="188"/>
                      </a:lnTo>
                      <a:lnTo>
                        <a:pt x="85" y="181"/>
                      </a:lnTo>
                      <a:lnTo>
                        <a:pt x="87" y="171"/>
                      </a:lnTo>
                      <a:lnTo>
                        <a:pt x="91" y="175"/>
                      </a:lnTo>
                      <a:lnTo>
                        <a:pt x="96" y="188"/>
                      </a:lnTo>
                      <a:lnTo>
                        <a:pt x="98" y="203"/>
                      </a:lnTo>
                      <a:lnTo>
                        <a:pt x="99" y="216"/>
                      </a:lnTo>
                      <a:lnTo>
                        <a:pt x="102" y="233"/>
                      </a:lnTo>
                      <a:lnTo>
                        <a:pt x="104" y="246"/>
                      </a:lnTo>
                      <a:lnTo>
                        <a:pt x="107" y="263"/>
                      </a:lnTo>
                      <a:lnTo>
                        <a:pt x="111" y="281"/>
                      </a:lnTo>
                      <a:lnTo>
                        <a:pt x="114" y="297"/>
                      </a:lnTo>
                      <a:lnTo>
                        <a:pt x="110" y="314"/>
                      </a:lnTo>
                      <a:lnTo>
                        <a:pt x="114" y="328"/>
                      </a:lnTo>
                      <a:lnTo>
                        <a:pt x="114" y="340"/>
                      </a:lnTo>
                      <a:lnTo>
                        <a:pt x="110" y="350"/>
                      </a:lnTo>
                      <a:lnTo>
                        <a:pt x="110" y="381"/>
                      </a:lnTo>
                      <a:lnTo>
                        <a:pt x="107" y="397"/>
                      </a:lnTo>
                      <a:lnTo>
                        <a:pt x="107" y="412"/>
                      </a:lnTo>
                      <a:lnTo>
                        <a:pt x="109" y="425"/>
                      </a:lnTo>
                      <a:lnTo>
                        <a:pt x="113" y="419"/>
                      </a:lnTo>
                      <a:lnTo>
                        <a:pt x="119" y="432"/>
                      </a:lnTo>
                      <a:lnTo>
                        <a:pt x="123" y="447"/>
                      </a:lnTo>
                      <a:lnTo>
                        <a:pt x="133" y="465"/>
                      </a:lnTo>
                      <a:lnTo>
                        <a:pt x="137" y="483"/>
                      </a:lnTo>
                    </a:path>
                  </a:pathLst>
                </a:custGeom>
                <a:noFill/>
                <a:ln w="20520">
                  <a:solidFill>
                    <a:srgbClr val="000000"/>
                  </a:solidFill>
                  <a:round/>
                  <a:headEnd/>
                  <a:tailEnd/>
                </a:ln>
              </p:spPr>
              <p:txBody>
                <a:bodyPr wrap="none" anchor="ctr"/>
                <a:lstStyle/>
                <a:p>
                  <a:endParaRPr lang="en-IN" b="1"/>
                </a:p>
              </p:txBody>
            </p:sp>
            <p:sp>
              <p:nvSpPr>
                <p:cNvPr id="12844" name="Freeform 905"/>
                <p:cNvSpPr>
                  <a:spLocks noChangeArrowheads="1"/>
                </p:cNvSpPr>
                <p:nvPr/>
              </p:nvSpPr>
              <p:spPr bwMode="auto">
                <a:xfrm>
                  <a:off x="1750" y="1823"/>
                  <a:ext cx="72" cy="285"/>
                </a:xfrm>
                <a:custGeom>
                  <a:avLst/>
                  <a:gdLst>
                    <a:gd name="T0" fmla="*/ 9 w 76"/>
                    <a:gd name="T1" fmla="*/ 2 h 347"/>
                    <a:gd name="T2" fmla="*/ 9 w 76"/>
                    <a:gd name="T3" fmla="*/ 2 h 347"/>
                    <a:gd name="T4" fmla="*/ 9 w 76"/>
                    <a:gd name="T5" fmla="*/ 3 h 347"/>
                    <a:gd name="T6" fmla="*/ 9 w 76"/>
                    <a:gd name="T7" fmla="*/ 3 h 347"/>
                    <a:gd name="T8" fmla="*/ 9 w 76"/>
                    <a:gd name="T9" fmla="*/ 3 h 347"/>
                    <a:gd name="T10" fmla="*/ 9 w 76"/>
                    <a:gd name="T11" fmla="*/ 3 h 347"/>
                    <a:gd name="T12" fmla="*/ 9 w 76"/>
                    <a:gd name="T13" fmla="*/ 4 h 347"/>
                    <a:gd name="T14" fmla="*/ 10 w 76"/>
                    <a:gd name="T15" fmla="*/ 4 h 347"/>
                    <a:gd name="T16" fmla="*/ 12 w 76"/>
                    <a:gd name="T17" fmla="*/ 4 h 347"/>
                    <a:gd name="T18" fmla="*/ 14 w 76"/>
                    <a:gd name="T19" fmla="*/ 4 h 347"/>
                    <a:gd name="T20" fmla="*/ 17 w 76"/>
                    <a:gd name="T21" fmla="*/ 4 h 347"/>
                    <a:gd name="T22" fmla="*/ 19 w 76"/>
                    <a:gd name="T23" fmla="*/ 4 h 347"/>
                    <a:gd name="T24" fmla="*/ 20 w 76"/>
                    <a:gd name="T25" fmla="*/ 4 h 347"/>
                    <a:gd name="T26" fmla="*/ 23 w 76"/>
                    <a:gd name="T27" fmla="*/ 4 h 347"/>
                    <a:gd name="T28" fmla="*/ 23 w 76"/>
                    <a:gd name="T29" fmla="*/ 4 h 347"/>
                    <a:gd name="T30" fmla="*/ 21 w 76"/>
                    <a:gd name="T31" fmla="*/ 4 h 347"/>
                    <a:gd name="T32" fmla="*/ 20 w 76"/>
                    <a:gd name="T33" fmla="*/ 4 h 347"/>
                    <a:gd name="T34" fmla="*/ 20 w 76"/>
                    <a:gd name="T35" fmla="*/ 3 h 347"/>
                    <a:gd name="T36" fmla="*/ 19 w 76"/>
                    <a:gd name="T37" fmla="*/ 2 h 347"/>
                    <a:gd name="T38" fmla="*/ 17 w 76"/>
                    <a:gd name="T39" fmla="*/ 2 h 347"/>
                    <a:gd name="T40" fmla="*/ 14 w 76"/>
                    <a:gd name="T41" fmla="*/ 2 h 347"/>
                    <a:gd name="T42" fmla="*/ 12 w 76"/>
                    <a:gd name="T43" fmla="*/ 2 h 347"/>
                    <a:gd name="T44" fmla="*/ 10 w 76"/>
                    <a:gd name="T45" fmla="*/ 2 h 347"/>
                    <a:gd name="T46" fmla="*/ 9 w 76"/>
                    <a:gd name="T47" fmla="*/ 2 h 347"/>
                    <a:gd name="T48" fmla="*/ 9 w 76"/>
                    <a:gd name="T49" fmla="*/ 2 h 347"/>
                    <a:gd name="T50" fmla="*/ 9 w 76"/>
                    <a:gd name="T51" fmla="*/ 2 h 347"/>
                    <a:gd name="T52" fmla="*/ 9 w 76"/>
                    <a:gd name="T53" fmla="*/ 2 h 347"/>
                    <a:gd name="T54" fmla="*/ 9 w 76"/>
                    <a:gd name="T55" fmla="*/ 2 h 347"/>
                    <a:gd name="T56" fmla="*/ 9 w 76"/>
                    <a:gd name="T57" fmla="*/ 2 h 347"/>
                    <a:gd name="T58" fmla="*/ 2 w 76"/>
                    <a:gd name="T59" fmla="*/ 2 h 347"/>
                    <a:gd name="T60" fmla="*/ 0 w 76"/>
                    <a:gd name="T61" fmla="*/ 2 h 347"/>
                    <a:gd name="T62" fmla="*/ 0 w 76"/>
                    <a:gd name="T63" fmla="*/ 2 h 347"/>
                    <a:gd name="T64" fmla="*/ 2 w 76"/>
                    <a:gd name="T65" fmla="*/ 2 h 347"/>
                    <a:gd name="T66" fmla="*/ 5 w 76"/>
                    <a:gd name="T67" fmla="*/ 2 h 347"/>
                    <a:gd name="T68" fmla="*/ 7 w 76"/>
                    <a:gd name="T69" fmla="*/ 2 h 347"/>
                    <a:gd name="T70" fmla="*/ 9 w 76"/>
                    <a:gd name="T71" fmla="*/ 2 h 347"/>
                    <a:gd name="T72" fmla="*/ 9 w 76"/>
                    <a:gd name="T73" fmla="*/ 2 h 347"/>
                    <a:gd name="T74" fmla="*/ 9 w 76"/>
                    <a:gd name="T75" fmla="*/ 2 h 347"/>
                    <a:gd name="T76" fmla="*/ 9 w 76"/>
                    <a:gd name="T77" fmla="*/ 0 h 347"/>
                    <a:gd name="T78" fmla="*/ 9 w 76"/>
                    <a:gd name="T79" fmla="*/ 2 h 347"/>
                    <a:gd name="T80" fmla="*/ 9 w 76"/>
                    <a:gd name="T81" fmla="*/ 2 h 347"/>
                    <a:gd name="T82" fmla="*/ 9 w 76"/>
                    <a:gd name="T83" fmla="*/ 2 h 347"/>
                    <a:gd name="T84" fmla="*/ 12 w 76"/>
                    <a:gd name="T85" fmla="*/ 2 h 347"/>
                    <a:gd name="T86" fmla="*/ 13 w 76"/>
                    <a:gd name="T87" fmla="*/ 2 h 347"/>
                    <a:gd name="T88" fmla="*/ 15 w 76"/>
                    <a:gd name="T89" fmla="*/ 2 h 347"/>
                    <a:gd name="T90" fmla="*/ 17 w 76"/>
                    <a:gd name="T91" fmla="*/ 2 h 347"/>
                    <a:gd name="T92" fmla="*/ 17 w 76"/>
                    <a:gd name="T93" fmla="*/ 2 h 34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6"/>
                    <a:gd name="T142" fmla="*/ 0 h 347"/>
                    <a:gd name="T143" fmla="*/ 76 w 76"/>
                    <a:gd name="T144" fmla="*/ 347 h 34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6" h="347">
                      <a:moveTo>
                        <a:pt x="18" y="213"/>
                      </a:moveTo>
                      <a:lnTo>
                        <a:pt x="18" y="225"/>
                      </a:lnTo>
                      <a:lnTo>
                        <a:pt x="19" y="242"/>
                      </a:lnTo>
                      <a:lnTo>
                        <a:pt x="23" y="250"/>
                      </a:lnTo>
                      <a:lnTo>
                        <a:pt x="20" y="265"/>
                      </a:lnTo>
                      <a:lnTo>
                        <a:pt x="26" y="279"/>
                      </a:lnTo>
                      <a:lnTo>
                        <a:pt x="32" y="291"/>
                      </a:lnTo>
                      <a:lnTo>
                        <a:pt x="34" y="306"/>
                      </a:lnTo>
                      <a:lnTo>
                        <a:pt x="42" y="314"/>
                      </a:lnTo>
                      <a:lnTo>
                        <a:pt x="47" y="324"/>
                      </a:lnTo>
                      <a:lnTo>
                        <a:pt x="54" y="331"/>
                      </a:lnTo>
                      <a:lnTo>
                        <a:pt x="60" y="338"/>
                      </a:lnTo>
                      <a:lnTo>
                        <a:pt x="65" y="347"/>
                      </a:lnTo>
                      <a:lnTo>
                        <a:pt x="76" y="347"/>
                      </a:lnTo>
                      <a:lnTo>
                        <a:pt x="73" y="330"/>
                      </a:lnTo>
                      <a:lnTo>
                        <a:pt x="68" y="313"/>
                      </a:lnTo>
                      <a:lnTo>
                        <a:pt x="64" y="303"/>
                      </a:lnTo>
                      <a:lnTo>
                        <a:pt x="64" y="245"/>
                      </a:lnTo>
                      <a:lnTo>
                        <a:pt x="59" y="231"/>
                      </a:lnTo>
                      <a:lnTo>
                        <a:pt x="53" y="221"/>
                      </a:lnTo>
                      <a:lnTo>
                        <a:pt x="47" y="213"/>
                      </a:lnTo>
                      <a:lnTo>
                        <a:pt x="40" y="203"/>
                      </a:lnTo>
                      <a:lnTo>
                        <a:pt x="35" y="191"/>
                      </a:lnTo>
                      <a:lnTo>
                        <a:pt x="26" y="189"/>
                      </a:lnTo>
                      <a:lnTo>
                        <a:pt x="20" y="181"/>
                      </a:lnTo>
                      <a:lnTo>
                        <a:pt x="18" y="164"/>
                      </a:lnTo>
                      <a:lnTo>
                        <a:pt x="16" y="150"/>
                      </a:lnTo>
                      <a:lnTo>
                        <a:pt x="12" y="142"/>
                      </a:lnTo>
                      <a:lnTo>
                        <a:pt x="10" y="122"/>
                      </a:lnTo>
                      <a:lnTo>
                        <a:pt x="2" y="125"/>
                      </a:lnTo>
                      <a:lnTo>
                        <a:pt x="0" y="110"/>
                      </a:lnTo>
                      <a:lnTo>
                        <a:pt x="0" y="93"/>
                      </a:lnTo>
                      <a:lnTo>
                        <a:pt x="2" y="76"/>
                      </a:lnTo>
                      <a:lnTo>
                        <a:pt x="5" y="67"/>
                      </a:lnTo>
                      <a:lnTo>
                        <a:pt x="7" y="53"/>
                      </a:lnTo>
                      <a:lnTo>
                        <a:pt x="10" y="41"/>
                      </a:lnTo>
                      <a:lnTo>
                        <a:pt x="10" y="22"/>
                      </a:lnTo>
                      <a:lnTo>
                        <a:pt x="11" y="6"/>
                      </a:lnTo>
                      <a:lnTo>
                        <a:pt x="17" y="0"/>
                      </a:lnTo>
                      <a:lnTo>
                        <a:pt x="25" y="6"/>
                      </a:lnTo>
                      <a:lnTo>
                        <a:pt x="25" y="22"/>
                      </a:lnTo>
                      <a:lnTo>
                        <a:pt x="32" y="24"/>
                      </a:lnTo>
                      <a:lnTo>
                        <a:pt x="38" y="24"/>
                      </a:lnTo>
                      <a:lnTo>
                        <a:pt x="46" y="38"/>
                      </a:lnTo>
                      <a:lnTo>
                        <a:pt x="49" y="42"/>
                      </a:lnTo>
                      <a:lnTo>
                        <a:pt x="53" y="51"/>
                      </a:lnTo>
                      <a:lnTo>
                        <a:pt x="55" y="64"/>
                      </a:lnTo>
                    </a:path>
                  </a:pathLst>
                </a:custGeom>
                <a:noFill/>
                <a:ln w="20520">
                  <a:solidFill>
                    <a:srgbClr val="000000"/>
                  </a:solidFill>
                  <a:round/>
                  <a:headEnd/>
                  <a:tailEnd/>
                </a:ln>
              </p:spPr>
              <p:txBody>
                <a:bodyPr wrap="none" anchor="ctr"/>
                <a:lstStyle/>
                <a:p>
                  <a:endParaRPr lang="en-IN" b="1"/>
                </a:p>
              </p:txBody>
            </p:sp>
            <p:sp>
              <p:nvSpPr>
                <p:cNvPr id="12845" name="Freeform 906"/>
                <p:cNvSpPr>
                  <a:spLocks noChangeArrowheads="1"/>
                </p:cNvSpPr>
                <p:nvPr/>
              </p:nvSpPr>
              <p:spPr bwMode="auto">
                <a:xfrm>
                  <a:off x="1808" y="1624"/>
                  <a:ext cx="100" cy="308"/>
                </a:xfrm>
                <a:custGeom>
                  <a:avLst/>
                  <a:gdLst>
                    <a:gd name="T0" fmla="*/ 0 w 104"/>
                    <a:gd name="T1" fmla="*/ 4 h 374"/>
                    <a:gd name="T2" fmla="*/ 2 w 104"/>
                    <a:gd name="T3" fmla="*/ 5 h 374"/>
                    <a:gd name="T4" fmla="*/ 9 w 104"/>
                    <a:gd name="T5" fmla="*/ 5 h 374"/>
                    <a:gd name="T6" fmla="*/ 13 w 104"/>
                    <a:gd name="T7" fmla="*/ 5 h 374"/>
                    <a:gd name="T8" fmla="*/ 13 w 104"/>
                    <a:gd name="T9" fmla="*/ 5 h 374"/>
                    <a:gd name="T10" fmla="*/ 13 w 104"/>
                    <a:gd name="T11" fmla="*/ 5 h 374"/>
                    <a:gd name="T12" fmla="*/ 13 w 104"/>
                    <a:gd name="T13" fmla="*/ 5 h 374"/>
                    <a:gd name="T14" fmla="*/ 13 w 104"/>
                    <a:gd name="T15" fmla="*/ 5 h 374"/>
                    <a:gd name="T16" fmla="*/ 13 w 104"/>
                    <a:gd name="T17" fmla="*/ 6 h 374"/>
                    <a:gd name="T18" fmla="*/ 14 w 104"/>
                    <a:gd name="T19" fmla="*/ 5 h 374"/>
                    <a:gd name="T20" fmla="*/ 19 w 104"/>
                    <a:gd name="T21" fmla="*/ 5 h 374"/>
                    <a:gd name="T22" fmla="*/ 23 w 104"/>
                    <a:gd name="T23" fmla="*/ 5 h 374"/>
                    <a:gd name="T24" fmla="*/ 24 w 104"/>
                    <a:gd name="T25" fmla="*/ 5 h 374"/>
                    <a:gd name="T26" fmla="*/ 24 w 104"/>
                    <a:gd name="T27" fmla="*/ 5 h 374"/>
                    <a:gd name="T28" fmla="*/ 27 w 104"/>
                    <a:gd name="T29" fmla="*/ 5 h 374"/>
                    <a:gd name="T30" fmla="*/ 31 w 104"/>
                    <a:gd name="T31" fmla="*/ 5 h 374"/>
                    <a:gd name="T32" fmla="*/ 33 w 104"/>
                    <a:gd name="T33" fmla="*/ 5 h 374"/>
                    <a:gd name="T34" fmla="*/ 35 w 104"/>
                    <a:gd name="T35" fmla="*/ 4 h 374"/>
                    <a:gd name="T36" fmla="*/ 38 w 104"/>
                    <a:gd name="T37" fmla="*/ 4 h 374"/>
                    <a:gd name="T38" fmla="*/ 38 w 104"/>
                    <a:gd name="T39" fmla="*/ 4 h 374"/>
                    <a:gd name="T40" fmla="*/ 38 w 104"/>
                    <a:gd name="T41" fmla="*/ 4 h 374"/>
                    <a:gd name="T42" fmla="*/ 39 w 104"/>
                    <a:gd name="T43" fmla="*/ 4 h 374"/>
                    <a:gd name="T44" fmla="*/ 39 w 104"/>
                    <a:gd name="T45" fmla="*/ 3 h 374"/>
                    <a:gd name="T46" fmla="*/ 38 w 104"/>
                    <a:gd name="T47" fmla="*/ 3 h 374"/>
                    <a:gd name="T48" fmla="*/ 38 w 104"/>
                    <a:gd name="T49" fmla="*/ 2 h 374"/>
                    <a:gd name="T50" fmla="*/ 37 w 104"/>
                    <a:gd name="T51" fmla="*/ 2 h 374"/>
                    <a:gd name="T52" fmla="*/ 35 w 104"/>
                    <a:gd name="T53" fmla="*/ 2 h 374"/>
                    <a:gd name="T54" fmla="*/ 34 w 104"/>
                    <a:gd name="T55" fmla="*/ 2 h 374"/>
                    <a:gd name="T56" fmla="*/ 28 w 104"/>
                    <a:gd name="T57" fmla="*/ 2 h 374"/>
                    <a:gd name="T58" fmla="*/ 26 w 104"/>
                    <a:gd name="T59" fmla="*/ 2 h 374"/>
                    <a:gd name="T60" fmla="*/ 24 w 104"/>
                    <a:gd name="T61" fmla="*/ 2 h 374"/>
                    <a:gd name="T62" fmla="*/ 24 w 104"/>
                    <a:gd name="T63" fmla="*/ 2 h 374"/>
                    <a:gd name="T64" fmla="*/ 21 w 104"/>
                    <a:gd name="T65" fmla="*/ 2 h 374"/>
                    <a:gd name="T66" fmla="*/ 18 w 104"/>
                    <a:gd name="T67" fmla="*/ 2 h 374"/>
                    <a:gd name="T68" fmla="*/ 20 w 104"/>
                    <a:gd name="T69" fmla="*/ 2 h 374"/>
                    <a:gd name="T70" fmla="*/ 21 w 104"/>
                    <a:gd name="T71" fmla="*/ 2 h 374"/>
                    <a:gd name="T72" fmla="*/ 24 w 104"/>
                    <a:gd name="T73" fmla="*/ 2 h 374"/>
                    <a:gd name="T74" fmla="*/ 24 w 104"/>
                    <a:gd name="T75" fmla="*/ 2 h 374"/>
                    <a:gd name="T76" fmla="*/ 27 w 104"/>
                    <a:gd name="T77" fmla="*/ 2 h 374"/>
                    <a:gd name="T78" fmla="*/ 33 w 104"/>
                    <a:gd name="T79" fmla="*/ 2 h 374"/>
                    <a:gd name="T80" fmla="*/ 35 w 104"/>
                    <a:gd name="T81" fmla="*/ 0 h 374"/>
                    <a:gd name="T82" fmla="*/ 38 w 104"/>
                    <a:gd name="T83" fmla="*/ 0 h 374"/>
                    <a:gd name="T84" fmla="*/ 40 w 104"/>
                    <a:gd name="T85" fmla="*/ 2 h 374"/>
                    <a:gd name="T86" fmla="*/ 43 w 104"/>
                    <a:gd name="T87" fmla="*/ 2 h 374"/>
                    <a:gd name="T88" fmla="*/ 42 w 104"/>
                    <a:gd name="T89" fmla="*/ 2 h 374"/>
                    <a:gd name="T90" fmla="*/ 43 w 104"/>
                    <a:gd name="T91" fmla="*/ 2 h 374"/>
                    <a:gd name="T92" fmla="*/ 44 w 104"/>
                    <a:gd name="T93" fmla="*/ 2 h 37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4"/>
                    <a:gd name="T142" fmla="*/ 0 h 374"/>
                    <a:gd name="T143" fmla="*/ 104 w 104"/>
                    <a:gd name="T144" fmla="*/ 374 h 37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4" h="374">
                      <a:moveTo>
                        <a:pt x="0" y="300"/>
                      </a:moveTo>
                      <a:lnTo>
                        <a:pt x="2" y="312"/>
                      </a:lnTo>
                      <a:lnTo>
                        <a:pt x="9" y="321"/>
                      </a:lnTo>
                      <a:lnTo>
                        <a:pt x="18" y="321"/>
                      </a:lnTo>
                      <a:lnTo>
                        <a:pt x="21" y="330"/>
                      </a:lnTo>
                      <a:lnTo>
                        <a:pt x="30" y="335"/>
                      </a:lnTo>
                      <a:lnTo>
                        <a:pt x="27" y="349"/>
                      </a:lnTo>
                      <a:lnTo>
                        <a:pt x="27" y="362"/>
                      </a:lnTo>
                      <a:lnTo>
                        <a:pt x="30" y="374"/>
                      </a:lnTo>
                      <a:lnTo>
                        <a:pt x="36" y="365"/>
                      </a:lnTo>
                      <a:lnTo>
                        <a:pt x="42" y="356"/>
                      </a:lnTo>
                      <a:lnTo>
                        <a:pt x="50" y="354"/>
                      </a:lnTo>
                      <a:lnTo>
                        <a:pt x="55" y="343"/>
                      </a:lnTo>
                      <a:lnTo>
                        <a:pt x="55" y="325"/>
                      </a:lnTo>
                      <a:lnTo>
                        <a:pt x="63" y="325"/>
                      </a:lnTo>
                      <a:lnTo>
                        <a:pt x="70" y="318"/>
                      </a:lnTo>
                      <a:lnTo>
                        <a:pt x="76" y="310"/>
                      </a:lnTo>
                      <a:lnTo>
                        <a:pt x="82" y="302"/>
                      </a:lnTo>
                      <a:lnTo>
                        <a:pt x="91" y="295"/>
                      </a:lnTo>
                      <a:lnTo>
                        <a:pt x="93" y="285"/>
                      </a:lnTo>
                      <a:lnTo>
                        <a:pt x="93" y="273"/>
                      </a:lnTo>
                      <a:lnTo>
                        <a:pt x="96" y="254"/>
                      </a:lnTo>
                      <a:lnTo>
                        <a:pt x="96" y="227"/>
                      </a:lnTo>
                      <a:lnTo>
                        <a:pt x="93" y="213"/>
                      </a:lnTo>
                      <a:lnTo>
                        <a:pt x="91" y="199"/>
                      </a:lnTo>
                      <a:lnTo>
                        <a:pt x="88" y="182"/>
                      </a:lnTo>
                      <a:lnTo>
                        <a:pt x="82" y="170"/>
                      </a:lnTo>
                      <a:lnTo>
                        <a:pt x="78" y="157"/>
                      </a:lnTo>
                      <a:lnTo>
                        <a:pt x="64" y="137"/>
                      </a:lnTo>
                      <a:lnTo>
                        <a:pt x="60" y="124"/>
                      </a:lnTo>
                      <a:lnTo>
                        <a:pt x="54" y="111"/>
                      </a:lnTo>
                      <a:lnTo>
                        <a:pt x="52" y="103"/>
                      </a:lnTo>
                      <a:lnTo>
                        <a:pt x="46" y="93"/>
                      </a:lnTo>
                      <a:lnTo>
                        <a:pt x="40" y="76"/>
                      </a:lnTo>
                      <a:lnTo>
                        <a:pt x="43" y="62"/>
                      </a:lnTo>
                      <a:lnTo>
                        <a:pt x="45" y="50"/>
                      </a:lnTo>
                      <a:lnTo>
                        <a:pt x="52" y="40"/>
                      </a:lnTo>
                      <a:lnTo>
                        <a:pt x="56" y="28"/>
                      </a:lnTo>
                      <a:lnTo>
                        <a:pt x="62" y="18"/>
                      </a:lnTo>
                      <a:lnTo>
                        <a:pt x="75" y="5"/>
                      </a:lnTo>
                      <a:lnTo>
                        <a:pt x="82" y="0"/>
                      </a:lnTo>
                      <a:lnTo>
                        <a:pt x="91" y="0"/>
                      </a:lnTo>
                      <a:lnTo>
                        <a:pt x="97" y="7"/>
                      </a:lnTo>
                      <a:lnTo>
                        <a:pt x="102" y="7"/>
                      </a:lnTo>
                      <a:lnTo>
                        <a:pt x="100" y="19"/>
                      </a:lnTo>
                      <a:lnTo>
                        <a:pt x="102" y="28"/>
                      </a:lnTo>
                      <a:lnTo>
                        <a:pt x="104" y="40"/>
                      </a:lnTo>
                    </a:path>
                  </a:pathLst>
                </a:custGeom>
                <a:noFill/>
                <a:ln w="20520">
                  <a:solidFill>
                    <a:srgbClr val="000000"/>
                  </a:solidFill>
                  <a:round/>
                  <a:headEnd/>
                  <a:tailEnd/>
                </a:ln>
              </p:spPr>
              <p:txBody>
                <a:bodyPr wrap="none" anchor="ctr"/>
                <a:lstStyle/>
                <a:p>
                  <a:endParaRPr lang="en-IN" b="1"/>
                </a:p>
              </p:txBody>
            </p:sp>
            <p:sp>
              <p:nvSpPr>
                <p:cNvPr id="12846" name="Freeform 907"/>
                <p:cNvSpPr>
                  <a:spLocks noChangeArrowheads="1"/>
                </p:cNvSpPr>
                <p:nvPr/>
              </p:nvSpPr>
              <p:spPr bwMode="auto">
                <a:xfrm>
                  <a:off x="1910" y="1403"/>
                  <a:ext cx="179" cy="249"/>
                </a:xfrm>
                <a:custGeom>
                  <a:avLst/>
                  <a:gdLst>
                    <a:gd name="T0" fmla="*/ 0 w 183"/>
                    <a:gd name="T1" fmla="*/ 4 h 304"/>
                    <a:gd name="T2" fmla="*/ 4 w 183"/>
                    <a:gd name="T3" fmla="*/ 4 h 304"/>
                    <a:gd name="T4" fmla="*/ 7 w 183"/>
                    <a:gd name="T5" fmla="*/ 4 h 304"/>
                    <a:gd name="T6" fmla="*/ 4 w 183"/>
                    <a:gd name="T7" fmla="*/ 3 h 304"/>
                    <a:gd name="T8" fmla="*/ 7 w 183"/>
                    <a:gd name="T9" fmla="*/ 3 h 304"/>
                    <a:gd name="T10" fmla="*/ 15 w 183"/>
                    <a:gd name="T11" fmla="*/ 3 h 304"/>
                    <a:gd name="T12" fmla="*/ 22 w 183"/>
                    <a:gd name="T13" fmla="*/ 3 h 304"/>
                    <a:gd name="T14" fmla="*/ 22 w 183"/>
                    <a:gd name="T15" fmla="*/ 3 h 304"/>
                    <a:gd name="T16" fmla="*/ 22 w 183"/>
                    <a:gd name="T17" fmla="*/ 3 h 304"/>
                    <a:gd name="T18" fmla="*/ 26 w 183"/>
                    <a:gd name="T19" fmla="*/ 3 h 304"/>
                    <a:gd name="T20" fmla="*/ 27 w 183"/>
                    <a:gd name="T21" fmla="*/ 2 h 304"/>
                    <a:gd name="T22" fmla="*/ 33 w 183"/>
                    <a:gd name="T23" fmla="*/ 3 h 304"/>
                    <a:gd name="T24" fmla="*/ 35 w 183"/>
                    <a:gd name="T25" fmla="*/ 2 h 304"/>
                    <a:gd name="T26" fmla="*/ 42 w 183"/>
                    <a:gd name="T27" fmla="*/ 3 h 304"/>
                    <a:gd name="T28" fmla="*/ 47 w 183"/>
                    <a:gd name="T29" fmla="*/ 2 h 304"/>
                    <a:gd name="T30" fmla="*/ 52 w 183"/>
                    <a:gd name="T31" fmla="*/ 2 h 304"/>
                    <a:gd name="T32" fmla="*/ 55 w 183"/>
                    <a:gd name="T33" fmla="*/ 2 h 304"/>
                    <a:gd name="T34" fmla="*/ 58 w 183"/>
                    <a:gd name="T35" fmla="*/ 2 h 304"/>
                    <a:gd name="T36" fmla="*/ 60 w 183"/>
                    <a:gd name="T37" fmla="*/ 2 h 304"/>
                    <a:gd name="T38" fmla="*/ 65 w 183"/>
                    <a:gd name="T39" fmla="*/ 2 h 304"/>
                    <a:gd name="T40" fmla="*/ 68 w 183"/>
                    <a:gd name="T41" fmla="*/ 2 h 304"/>
                    <a:gd name="T42" fmla="*/ 74 w 183"/>
                    <a:gd name="T43" fmla="*/ 2 h 304"/>
                    <a:gd name="T44" fmla="*/ 77 w 183"/>
                    <a:gd name="T45" fmla="*/ 2 h 304"/>
                    <a:gd name="T46" fmla="*/ 77 w 183"/>
                    <a:gd name="T47" fmla="*/ 2 h 304"/>
                    <a:gd name="T48" fmla="*/ 82 w 183"/>
                    <a:gd name="T49" fmla="*/ 2 h 304"/>
                    <a:gd name="T50" fmla="*/ 84 w 183"/>
                    <a:gd name="T51" fmla="*/ 2 h 304"/>
                    <a:gd name="T52" fmla="*/ 87 w 183"/>
                    <a:gd name="T53" fmla="*/ 2 h 304"/>
                    <a:gd name="T54" fmla="*/ 89 w 183"/>
                    <a:gd name="T55" fmla="*/ 2 h 304"/>
                    <a:gd name="T56" fmla="*/ 91 w 183"/>
                    <a:gd name="T57" fmla="*/ 2 h 304"/>
                    <a:gd name="T58" fmla="*/ 92 w 183"/>
                    <a:gd name="T59" fmla="*/ 2 h 304"/>
                    <a:gd name="T60" fmla="*/ 91 w 183"/>
                    <a:gd name="T61" fmla="*/ 2 h 304"/>
                    <a:gd name="T62" fmla="*/ 94 w 183"/>
                    <a:gd name="T63" fmla="*/ 2 h 304"/>
                    <a:gd name="T64" fmla="*/ 98 w 183"/>
                    <a:gd name="T65" fmla="*/ 2 h 304"/>
                    <a:gd name="T66" fmla="*/ 98 w 183"/>
                    <a:gd name="T67" fmla="*/ 2 h 304"/>
                    <a:gd name="T68" fmla="*/ 104 w 183"/>
                    <a:gd name="T69" fmla="*/ 2 h 304"/>
                    <a:gd name="T70" fmla="*/ 106 w 183"/>
                    <a:gd name="T71" fmla="*/ 2 h 304"/>
                    <a:gd name="T72" fmla="*/ 108 w 183"/>
                    <a:gd name="T73" fmla="*/ 2 h 304"/>
                    <a:gd name="T74" fmla="*/ 107 w 183"/>
                    <a:gd name="T75" fmla="*/ 2 h 304"/>
                    <a:gd name="T76" fmla="*/ 108 w 183"/>
                    <a:gd name="T77" fmla="*/ 2 h 304"/>
                    <a:gd name="T78" fmla="*/ 110 w 183"/>
                    <a:gd name="T79" fmla="*/ 2 h 304"/>
                    <a:gd name="T80" fmla="*/ 110 w 183"/>
                    <a:gd name="T81" fmla="*/ 2 h 304"/>
                    <a:gd name="T82" fmla="*/ 111 w 183"/>
                    <a:gd name="T83" fmla="*/ 2 h 304"/>
                    <a:gd name="T84" fmla="*/ 108 w 183"/>
                    <a:gd name="T85" fmla="*/ 2 h 304"/>
                    <a:gd name="T86" fmla="*/ 106 w 183"/>
                    <a:gd name="T87" fmla="*/ 2 h 304"/>
                    <a:gd name="T88" fmla="*/ 101 w 183"/>
                    <a:gd name="T89" fmla="*/ 2 h 304"/>
                    <a:gd name="T90" fmla="*/ 98 w 183"/>
                    <a:gd name="T91" fmla="*/ 2 h 304"/>
                    <a:gd name="T92" fmla="*/ 104 w 183"/>
                    <a:gd name="T93" fmla="*/ 2 h 304"/>
                    <a:gd name="T94" fmla="*/ 104 w 183"/>
                    <a:gd name="T95" fmla="*/ 2 h 304"/>
                    <a:gd name="T96" fmla="*/ 107 w 183"/>
                    <a:gd name="T97" fmla="*/ 0 h 30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83"/>
                    <a:gd name="T148" fmla="*/ 0 h 304"/>
                    <a:gd name="T149" fmla="*/ 183 w 183"/>
                    <a:gd name="T150" fmla="*/ 304 h 30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83" h="304">
                      <a:moveTo>
                        <a:pt x="0" y="304"/>
                      </a:moveTo>
                      <a:lnTo>
                        <a:pt x="4" y="304"/>
                      </a:lnTo>
                      <a:lnTo>
                        <a:pt x="7" y="299"/>
                      </a:lnTo>
                      <a:lnTo>
                        <a:pt x="4" y="287"/>
                      </a:lnTo>
                      <a:lnTo>
                        <a:pt x="7" y="277"/>
                      </a:lnTo>
                      <a:lnTo>
                        <a:pt x="15" y="272"/>
                      </a:lnTo>
                      <a:lnTo>
                        <a:pt x="24" y="270"/>
                      </a:lnTo>
                      <a:lnTo>
                        <a:pt x="32" y="263"/>
                      </a:lnTo>
                      <a:lnTo>
                        <a:pt x="39" y="260"/>
                      </a:lnTo>
                      <a:lnTo>
                        <a:pt x="48" y="254"/>
                      </a:lnTo>
                      <a:lnTo>
                        <a:pt x="49" y="241"/>
                      </a:lnTo>
                      <a:lnTo>
                        <a:pt x="55" y="249"/>
                      </a:lnTo>
                      <a:lnTo>
                        <a:pt x="57" y="236"/>
                      </a:lnTo>
                      <a:lnTo>
                        <a:pt x="64" y="248"/>
                      </a:lnTo>
                      <a:lnTo>
                        <a:pt x="69" y="236"/>
                      </a:lnTo>
                      <a:lnTo>
                        <a:pt x="78" y="236"/>
                      </a:lnTo>
                      <a:lnTo>
                        <a:pt x="85" y="234"/>
                      </a:lnTo>
                      <a:lnTo>
                        <a:pt x="93" y="231"/>
                      </a:lnTo>
                      <a:lnTo>
                        <a:pt x="100" y="224"/>
                      </a:lnTo>
                      <a:lnTo>
                        <a:pt x="109" y="214"/>
                      </a:lnTo>
                      <a:lnTo>
                        <a:pt x="115" y="207"/>
                      </a:lnTo>
                      <a:lnTo>
                        <a:pt x="121" y="197"/>
                      </a:lnTo>
                      <a:lnTo>
                        <a:pt x="126" y="190"/>
                      </a:lnTo>
                      <a:lnTo>
                        <a:pt x="126" y="180"/>
                      </a:lnTo>
                      <a:lnTo>
                        <a:pt x="134" y="180"/>
                      </a:lnTo>
                      <a:lnTo>
                        <a:pt x="136" y="168"/>
                      </a:lnTo>
                      <a:lnTo>
                        <a:pt x="141" y="160"/>
                      </a:lnTo>
                      <a:lnTo>
                        <a:pt x="145" y="151"/>
                      </a:lnTo>
                      <a:lnTo>
                        <a:pt x="148" y="139"/>
                      </a:lnTo>
                      <a:lnTo>
                        <a:pt x="150" y="130"/>
                      </a:lnTo>
                      <a:lnTo>
                        <a:pt x="148" y="118"/>
                      </a:lnTo>
                      <a:lnTo>
                        <a:pt x="153" y="120"/>
                      </a:lnTo>
                      <a:lnTo>
                        <a:pt x="158" y="110"/>
                      </a:lnTo>
                      <a:lnTo>
                        <a:pt x="160" y="98"/>
                      </a:lnTo>
                      <a:lnTo>
                        <a:pt x="169" y="77"/>
                      </a:lnTo>
                      <a:lnTo>
                        <a:pt x="174" y="77"/>
                      </a:lnTo>
                      <a:lnTo>
                        <a:pt x="176" y="69"/>
                      </a:lnTo>
                      <a:lnTo>
                        <a:pt x="175" y="62"/>
                      </a:lnTo>
                      <a:lnTo>
                        <a:pt x="177" y="48"/>
                      </a:lnTo>
                      <a:lnTo>
                        <a:pt x="181" y="48"/>
                      </a:lnTo>
                      <a:lnTo>
                        <a:pt x="182" y="31"/>
                      </a:lnTo>
                      <a:lnTo>
                        <a:pt x="183" y="23"/>
                      </a:lnTo>
                      <a:lnTo>
                        <a:pt x="177" y="21"/>
                      </a:lnTo>
                      <a:lnTo>
                        <a:pt x="172" y="16"/>
                      </a:lnTo>
                      <a:lnTo>
                        <a:pt x="164" y="19"/>
                      </a:lnTo>
                      <a:lnTo>
                        <a:pt x="159" y="15"/>
                      </a:lnTo>
                      <a:lnTo>
                        <a:pt x="168" y="13"/>
                      </a:lnTo>
                      <a:lnTo>
                        <a:pt x="170" y="4"/>
                      </a:lnTo>
                      <a:lnTo>
                        <a:pt x="175" y="0"/>
                      </a:lnTo>
                    </a:path>
                  </a:pathLst>
                </a:custGeom>
                <a:noFill/>
                <a:ln w="20520">
                  <a:solidFill>
                    <a:srgbClr val="000000"/>
                  </a:solidFill>
                  <a:round/>
                  <a:headEnd/>
                  <a:tailEnd/>
                </a:ln>
              </p:spPr>
              <p:txBody>
                <a:bodyPr wrap="none" anchor="ctr"/>
                <a:lstStyle/>
                <a:p>
                  <a:endParaRPr lang="en-IN" b="1"/>
                </a:p>
              </p:txBody>
            </p:sp>
            <p:sp>
              <p:nvSpPr>
                <p:cNvPr id="12847" name="Freeform 908"/>
                <p:cNvSpPr>
                  <a:spLocks noChangeArrowheads="1"/>
                </p:cNvSpPr>
                <p:nvPr/>
              </p:nvSpPr>
              <p:spPr bwMode="auto">
                <a:xfrm>
                  <a:off x="2020" y="1182"/>
                  <a:ext cx="72" cy="217"/>
                </a:xfrm>
                <a:custGeom>
                  <a:avLst/>
                  <a:gdLst>
                    <a:gd name="T0" fmla="*/ 19 w 76"/>
                    <a:gd name="T1" fmla="*/ 3 h 265"/>
                    <a:gd name="T2" fmla="*/ 21 w 76"/>
                    <a:gd name="T3" fmla="*/ 3 h 265"/>
                    <a:gd name="T4" fmla="*/ 20 w 76"/>
                    <a:gd name="T5" fmla="*/ 3 h 265"/>
                    <a:gd name="T6" fmla="*/ 18 w 76"/>
                    <a:gd name="T7" fmla="*/ 2 h 265"/>
                    <a:gd name="T8" fmla="*/ 20 w 76"/>
                    <a:gd name="T9" fmla="*/ 2 h 265"/>
                    <a:gd name="T10" fmla="*/ 19 w 76"/>
                    <a:gd name="T11" fmla="*/ 2 h 265"/>
                    <a:gd name="T12" fmla="*/ 17 w 76"/>
                    <a:gd name="T13" fmla="*/ 2 h 265"/>
                    <a:gd name="T14" fmla="*/ 16 w 76"/>
                    <a:gd name="T15" fmla="*/ 2 h 265"/>
                    <a:gd name="T16" fmla="*/ 15 w 76"/>
                    <a:gd name="T17" fmla="*/ 2 h 265"/>
                    <a:gd name="T18" fmla="*/ 14 w 76"/>
                    <a:gd name="T19" fmla="*/ 2 h 265"/>
                    <a:gd name="T20" fmla="*/ 12 w 76"/>
                    <a:gd name="T21" fmla="*/ 2 h 265"/>
                    <a:gd name="T22" fmla="*/ 12 w 76"/>
                    <a:gd name="T23" fmla="*/ 2 h 265"/>
                    <a:gd name="T24" fmla="*/ 10 w 76"/>
                    <a:gd name="T25" fmla="*/ 2 h 265"/>
                    <a:gd name="T26" fmla="*/ 9 w 76"/>
                    <a:gd name="T27" fmla="*/ 2 h 265"/>
                    <a:gd name="T28" fmla="*/ 9 w 76"/>
                    <a:gd name="T29" fmla="*/ 2 h 265"/>
                    <a:gd name="T30" fmla="*/ 9 w 76"/>
                    <a:gd name="T31" fmla="*/ 2 h 265"/>
                    <a:gd name="T32" fmla="*/ 12 w 76"/>
                    <a:gd name="T33" fmla="*/ 2 h 265"/>
                    <a:gd name="T34" fmla="*/ 14 w 76"/>
                    <a:gd name="T35" fmla="*/ 2 h 265"/>
                    <a:gd name="T36" fmla="*/ 15 w 76"/>
                    <a:gd name="T37" fmla="*/ 2 h 265"/>
                    <a:gd name="T38" fmla="*/ 19 w 76"/>
                    <a:gd name="T39" fmla="*/ 2 h 265"/>
                    <a:gd name="T40" fmla="*/ 21 w 76"/>
                    <a:gd name="T41" fmla="*/ 2 h 265"/>
                    <a:gd name="T42" fmla="*/ 23 w 76"/>
                    <a:gd name="T43" fmla="*/ 2 h 265"/>
                    <a:gd name="T44" fmla="*/ 23 w 76"/>
                    <a:gd name="T45" fmla="*/ 2 h 265"/>
                    <a:gd name="T46" fmla="*/ 21 w 76"/>
                    <a:gd name="T47" fmla="*/ 2 h 265"/>
                    <a:gd name="T48" fmla="*/ 19 w 76"/>
                    <a:gd name="T49" fmla="*/ 2 h 265"/>
                    <a:gd name="T50" fmla="*/ 17 w 76"/>
                    <a:gd name="T51" fmla="*/ 2 h 265"/>
                    <a:gd name="T52" fmla="*/ 15 w 76"/>
                    <a:gd name="T53" fmla="*/ 2 h 265"/>
                    <a:gd name="T54" fmla="*/ 12 w 76"/>
                    <a:gd name="T55" fmla="*/ 2 h 265"/>
                    <a:gd name="T56" fmla="*/ 11 w 76"/>
                    <a:gd name="T57" fmla="*/ 2 h 265"/>
                    <a:gd name="T58" fmla="*/ 10 w 76"/>
                    <a:gd name="T59" fmla="*/ 2 h 265"/>
                    <a:gd name="T60" fmla="*/ 9 w 76"/>
                    <a:gd name="T61" fmla="*/ 2 h 265"/>
                    <a:gd name="T62" fmla="*/ 9 w 76"/>
                    <a:gd name="T63" fmla="*/ 2 h 265"/>
                    <a:gd name="T64" fmla="*/ 9 w 76"/>
                    <a:gd name="T65" fmla="*/ 2 h 265"/>
                    <a:gd name="T66" fmla="*/ 9 w 76"/>
                    <a:gd name="T67" fmla="*/ 2 h 265"/>
                    <a:gd name="T68" fmla="*/ 0 w 76"/>
                    <a:gd name="T69" fmla="*/ 2 h 265"/>
                    <a:gd name="T70" fmla="*/ 2 w 76"/>
                    <a:gd name="T71" fmla="*/ 2 h 265"/>
                    <a:gd name="T72" fmla="*/ 7 w 76"/>
                    <a:gd name="T73" fmla="*/ 2 h 265"/>
                    <a:gd name="T74" fmla="*/ 9 w 76"/>
                    <a:gd name="T75" fmla="*/ 2 h 265"/>
                    <a:gd name="T76" fmla="*/ 9 w 76"/>
                    <a:gd name="T77" fmla="*/ 2 h 265"/>
                    <a:gd name="T78" fmla="*/ 9 w 76"/>
                    <a:gd name="T79" fmla="*/ 2 h 265"/>
                    <a:gd name="T80" fmla="*/ 9 w 76"/>
                    <a:gd name="T81" fmla="*/ 2 h 265"/>
                    <a:gd name="T82" fmla="*/ 11 w 76"/>
                    <a:gd name="T83" fmla="*/ 0 h 26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6"/>
                    <a:gd name="T127" fmla="*/ 0 h 265"/>
                    <a:gd name="T128" fmla="*/ 76 w 76"/>
                    <a:gd name="T129" fmla="*/ 265 h 26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6" h="265">
                      <a:moveTo>
                        <a:pt x="60" y="265"/>
                      </a:moveTo>
                      <a:lnTo>
                        <a:pt x="67" y="263"/>
                      </a:lnTo>
                      <a:lnTo>
                        <a:pt x="65" y="253"/>
                      </a:lnTo>
                      <a:lnTo>
                        <a:pt x="56" y="241"/>
                      </a:lnTo>
                      <a:lnTo>
                        <a:pt x="65" y="241"/>
                      </a:lnTo>
                      <a:lnTo>
                        <a:pt x="62" y="230"/>
                      </a:lnTo>
                      <a:lnTo>
                        <a:pt x="55" y="220"/>
                      </a:lnTo>
                      <a:lnTo>
                        <a:pt x="52" y="216"/>
                      </a:lnTo>
                      <a:lnTo>
                        <a:pt x="49" y="203"/>
                      </a:lnTo>
                      <a:lnTo>
                        <a:pt x="47" y="191"/>
                      </a:lnTo>
                      <a:lnTo>
                        <a:pt x="44" y="180"/>
                      </a:lnTo>
                      <a:lnTo>
                        <a:pt x="42" y="165"/>
                      </a:lnTo>
                      <a:lnTo>
                        <a:pt x="34" y="158"/>
                      </a:lnTo>
                      <a:lnTo>
                        <a:pt x="25" y="149"/>
                      </a:lnTo>
                      <a:lnTo>
                        <a:pt x="29" y="137"/>
                      </a:lnTo>
                      <a:lnTo>
                        <a:pt x="32" y="129"/>
                      </a:lnTo>
                      <a:lnTo>
                        <a:pt x="40" y="118"/>
                      </a:lnTo>
                      <a:lnTo>
                        <a:pt x="48" y="111"/>
                      </a:lnTo>
                      <a:lnTo>
                        <a:pt x="50" y="99"/>
                      </a:lnTo>
                      <a:lnTo>
                        <a:pt x="60" y="94"/>
                      </a:lnTo>
                      <a:lnTo>
                        <a:pt x="68" y="87"/>
                      </a:lnTo>
                      <a:lnTo>
                        <a:pt x="73" y="91"/>
                      </a:lnTo>
                      <a:lnTo>
                        <a:pt x="76" y="78"/>
                      </a:lnTo>
                      <a:lnTo>
                        <a:pt x="68" y="76"/>
                      </a:lnTo>
                      <a:lnTo>
                        <a:pt x="60" y="76"/>
                      </a:lnTo>
                      <a:lnTo>
                        <a:pt x="54" y="73"/>
                      </a:lnTo>
                      <a:lnTo>
                        <a:pt x="49" y="66"/>
                      </a:lnTo>
                      <a:lnTo>
                        <a:pt x="42" y="71"/>
                      </a:lnTo>
                      <a:lnTo>
                        <a:pt x="37" y="79"/>
                      </a:lnTo>
                      <a:lnTo>
                        <a:pt x="34" y="87"/>
                      </a:lnTo>
                      <a:lnTo>
                        <a:pt x="28" y="87"/>
                      </a:lnTo>
                      <a:lnTo>
                        <a:pt x="22" y="79"/>
                      </a:lnTo>
                      <a:lnTo>
                        <a:pt x="19" y="66"/>
                      </a:lnTo>
                      <a:lnTo>
                        <a:pt x="12" y="59"/>
                      </a:lnTo>
                      <a:lnTo>
                        <a:pt x="0" y="42"/>
                      </a:lnTo>
                      <a:lnTo>
                        <a:pt x="2" y="32"/>
                      </a:lnTo>
                      <a:lnTo>
                        <a:pt x="7" y="23"/>
                      </a:lnTo>
                      <a:lnTo>
                        <a:pt x="13" y="27"/>
                      </a:lnTo>
                      <a:lnTo>
                        <a:pt x="22" y="25"/>
                      </a:lnTo>
                      <a:lnTo>
                        <a:pt x="25" y="17"/>
                      </a:lnTo>
                      <a:lnTo>
                        <a:pt x="28" y="8"/>
                      </a:lnTo>
                      <a:lnTo>
                        <a:pt x="36" y="0"/>
                      </a:lnTo>
                    </a:path>
                  </a:pathLst>
                </a:custGeom>
                <a:noFill/>
                <a:ln w="20520">
                  <a:solidFill>
                    <a:srgbClr val="000000"/>
                  </a:solidFill>
                  <a:round/>
                  <a:headEnd/>
                  <a:tailEnd/>
                </a:ln>
              </p:spPr>
              <p:txBody>
                <a:bodyPr wrap="none" anchor="ctr"/>
                <a:lstStyle/>
                <a:p>
                  <a:endParaRPr lang="en-IN" b="1"/>
                </a:p>
              </p:txBody>
            </p:sp>
            <p:sp>
              <p:nvSpPr>
                <p:cNvPr id="12848" name="Line 909"/>
                <p:cNvSpPr>
                  <a:spLocks noChangeShapeType="1"/>
                </p:cNvSpPr>
                <p:nvPr/>
              </p:nvSpPr>
              <p:spPr bwMode="auto">
                <a:xfrm flipH="1">
                  <a:off x="2072" y="1182"/>
                  <a:ext cx="11" cy="2"/>
                </a:xfrm>
                <a:prstGeom prst="line">
                  <a:avLst/>
                </a:prstGeom>
                <a:noFill/>
                <a:ln w="20520">
                  <a:solidFill>
                    <a:srgbClr val="000000"/>
                  </a:solidFill>
                  <a:miter lim="800000"/>
                  <a:headEnd/>
                  <a:tailEnd/>
                </a:ln>
              </p:spPr>
              <p:txBody>
                <a:bodyPr/>
                <a:lstStyle/>
                <a:p>
                  <a:endParaRPr lang="en-IN" b="1"/>
                </a:p>
              </p:txBody>
            </p:sp>
            <p:sp>
              <p:nvSpPr>
                <p:cNvPr id="12849" name="Freeform 910"/>
                <p:cNvSpPr>
                  <a:spLocks noChangeArrowheads="1"/>
                </p:cNvSpPr>
                <p:nvPr/>
              </p:nvSpPr>
              <p:spPr bwMode="auto">
                <a:xfrm>
                  <a:off x="2074" y="1181"/>
                  <a:ext cx="115" cy="133"/>
                </a:xfrm>
                <a:custGeom>
                  <a:avLst/>
                  <a:gdLst>
                    <a:gd name="T0" fmla="*/ 6 w 119"/>
                    <a:gd name="T1" fmla="*/ 2 h 164"/>
                    <a:gd name="T2" fmla="*/ 4 w 119"/>
                    <a:gd name="T3" fmla="*/ 2 h 164"/>
                    <a:gd name="T4" fmla="*/ 8 w 119"/>
                    <a:gd name="T5" fmla="*/ 2 h 164"/>
                    <a:gd name="T6" fmla="*/ 0 w 119"/>
                    <a:gd name="T7" fmla="*/ 2 h 164"/>
                    <a:gd name="T8" fmla="*/ 6 w 119"/>
                    <a:gd name="T9" fmla="*/ 2 h 164"/>
                    <a:gd name="T10" fmla="*/ 14 w 119"/>
                    <a:gd name="T11" fmla="*/ 2 h 164"/>
                    <a:gd name="T12" fmla="*/ 14 w 119"/>
                    <a:gd name="T13" fmla="*/ 2 h 164"/>
                    <a:gd name="T14" fmla="*/ 14 w 119"/>
                    <a:gd name="T15" fmla="*/ 2 h 164"/>
                    <a:gd name="T16" fmla="*/ 14 w 119"/>
                    <a:gd name="T17" fmla="*/ 2 h 164"/>
                    <a:gd name="T18" fmla="*/ 21 w 119"/>
                    <a:gd name="T19" fmla="*/ 2 h 164"/>
                    <a:gd name="T20" fmla="*/ 27 w 119"/>
                    <a:gd name="T21" fmla="*/ 2 h 164"/>
                    <a:gd name="T22" fmla="*/ 30 w 119"/>
                    <a:gd name="T23" fmla="*/ 2 h 164"/>
                    <a:gd name="T24" fmla="*/ 30 w 119"/>
                    <a:gd name="T25" fmla="*/ 2 h 164"/>
                    <a:gd name="T26" fmla="*/ 30 w 119"/>
                    <a:gd name="T27" fmla="*/ 2 h 164"/>
                    <a:gd name="T28" fmla="*/ 29 w 119"/>
                    <a:gd name="T29" fmla="*/ 2 h 164"/>
                    <a:gd name="T30" fmla="*/ 27 w 119"/>
                    <a:gd name="T31" fmla="*/ 2 h 164"/>
                    <a:gd name="T32" fmla="*/ 30 w 119"/>
                    <a:gd name="T33" fmla="*/ 2 h 164"/>
                    <a:gd name="T34" fmla="*/ 34 w 119"/>
                    <a:gd name="T35" fmla="*/ 2 h 164"/>
                    <a:gd name="T36" fmla="*/ 38 w 119"/>
                    <a:gd name="T37" fmla="*/ 2 h 164"/>
                    <a:gd name="T38" fmla="*/ 39 w 119"/>
                    <a:gd name="T39" fmla="*/ 2 h 164"/>
                    <a:gd name="T40" fmla="*/ 35 w 119"/>
                    <a:gd name="T41" fmla="*/ 2 h 164"/>
                    <a:gd name="T42" fmla="*/ 37 w 119"/>
                    <a:gd name="T43" fmla="*/ 2 h 164"/>
                    <a:gd name="T44" fmla="*/ 39 w 119"/>
                    <a:gd name="T45" fmla="*/ 2 h 164"/>
                    <a:gd name="T46" fmla="*/ 36 w 119"/>
                    <a:gd name="T47" fmla="*/ 2 h 164"/>
                    <a:gd name="T48" fmla="*/ 36 w 119"/>
                    <a:gd name="T49" fmla="*/ 2 h 164"/>
                    <a:gd name="T50" fmla="*/ 37 w 119"/>
                    <a:gd name="T51" fmla="*/ 2 h 164"/>
                    <a:gd name="T52" fmla="*/ 40 w 119"/>
                    <a:gd name="T53" fmla="*/ 2 h 164"/>
                    <a:gd name="T54" fmla="*/ 43 w 119"/>
                    <a:gd name="T55" fmla="*/ 2 h 164"/>
                    <a:gd name="T56" fmla="*/ 49 w 119"/>
                    <a:gd name="T57" fmla="*/ 2 h 164"/>
                    <a:gd name="T58" fmla="*/ 54 w 119"/>
                    <a:gd name="T59" fmla="*/ 2 h 164"/>
                    <a:gd name="T60" fmla="*/ 56 w 119"/>
                    <a:gd name="T61" fmla="*/ 2 h 164"/>
                    <a:gd name="T62" fmla="*/ 56 w 119"/>
                    <a:gd name="T63" fmla="*/ 2 h 164"/>
                    <a:gd name="T64" fmla="*/ 56 w 119"/>
                    <a:gd name="T65" fmla="*/ 2 h 164"/>
                    <a:gd name="T66" fmla="*/ 56 w 119"/>
                    <a:gd name="T67" fmla="*/ 2 h 164"/>
                    <a:gd name="T68" fmla="*/ 54 w 119"/>
                    <a:gd name="T69" fmla="*/ 2 h 164"/>
                    <a:gd name="T70" fmla="*/ 52 w 119"/>
                    <a:gd name="T71" fmla="*/ 2 h 164"/>
                    <a:gd name="T72" fmla="*/ 49 w 119"/>
                    <a:gd name="T73" fmla="*/ 2 h 164"/>
                    <a:gd name="T74" fmla="*/ 47 w 119"/>
                    <a:gd name="T75" fmla="*/ 2 h 164"/>
                    <a:gd name="T76" fmla="*/ 43 w 119"/>
                    <a:gd name="T77" fmla="*/ 2 h 164"/>
                    <a:gd name="T78" fmla="*/ 41 w 119"/>
                    <a:gd name="T79" fmla="*/ 2 h 164"/>
                    <a:gd name="T80" fmla="*/ 42 w 119"/>
                    <a:gd name="T81" fmla="*/ 2 h 164"/>
                    <a:gd name="T82" fmla="*/ 41 w 119"/>
                    <a:gd name="T83" fmla="*/ 2 h 164"/>
                    <a:gd name="T84" fmla="*/ 43 w 119"/>
                    <a:gd name="T85" fmla="*/ 2 h 164"/>
                    <a:gd name="T86" fmla="*/ 46 w 119"/>
                    <a:gd name="T87" fmla="*/ 0 h 16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9"/>
                    <a:gd name="T133" fmla="*/ 0 h 164"/>
                    <a:gd name="T134" fmla="*/ 119 w 119"/>
                    <a:gd name="T135" fmla="*/ 164 h 16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9" h="164">
                      <a:moveTo>
                        <a:pt x="6" y="9"/>
                      </a:moveTo>
                      <a:lnTo>
                        <a:pt x="4" y="16"/>
                      </a:lnTo>
                      <a:lnTo>
                        <a:pt x="8" y="26"/>
                      </a:lnTo>
                      <a:lnTo>
                        <a:pt x="0" y="38"/>
                      </a:lnTo>
                      <a:lnTo>
                        <a:pt x="6" y="36"/>
                      </a:lnTo>
                      <a:lnTo>
                        <a:pt x="14" y="27"/>
                      </a:lnTo>
                      <a:lnTo>
                        <a:pt x="19" y="17"/>
                      </a:lnTo>
                      <a:lnTo>
                        <a:pt x="28" y="14"/>
                      </a:lnTo>
                      <a:lnTo>
                        <a:pt x="35" y="9"/>
                      </a:lnTo>
                      <a:lnTo>
                        <a:pt x="43" y="7"/>
                      </a:lnTo>
                      <a:lnTo>
                        <a:pt x="52" y="10"/>
                      </a:lnTo>
                      <a:lnTo>
                        <a:pt x="58" y="13"/>
                      </a:lnTo>
                      <a:lnTo>
                        <a:pt x="62" y="16"/>
                      </a:lnTo>
                      <a:lnTo>
                        <a:pt x="59" y="31"/>
                      </a:lnTo>
                      <a:lnTo>
                        <a:pt x="56" y="43"/>
                      </a:lnTo>
                      <a:lnTo>
                        <a:pt x="53" y="56"/>
                      </a:lnTo>
                      <a:lnTo>
                        <a:pt x="61" y="67"/>
                      </a:lnTo>
                      <a:lnTo>
                        <a:pt x="72" y="65"/>
                      </a:lnTo>
                      <a:lnTo>
                        <a:pt x="79" y="74"/>
                      </a:lnTo>
                      <a:lnTo>
                        <a:pt x="82" y="86"/>
                      </a:lnTo>
                      <a:lnTo>
                        <a:pt x="73" y="89"/>
                      </a:lnTo>
                      <a:lnTo>
                        <a:pt x="78" y="107"/>
                      </a:lnTo>
                      <a:lnTo>
                        <a:pt x="82" y="122"/>
                      </a:lnTo>
                      <a:lnTo>
                        <a:pt x="76" y="136"/>
                      </a:lnTo>
                      <a:lnTo>
                        <a:pt x="76" y="149"/>
                      </a:lnTo>
                      <a:lnTo>
                        <a:pt x="78" y="164"/>
                      </a:lnTo>
                      <a:lnTo>
                        <a:pt x="86" y="154"/>
                      </a:lnTo>
                      <a:lnTo>
                        <a:pt x="95" y="149"/>
                      </a:lnTo>
                      <a:lnTo>
                        <a:pt x="106" y="147"/>
                      </a:lnTo>
                      <a:lnTo>
                        <a:pt x="114" y="138"/>
                      </a:lnTo>
                      <a:lnTo>
                        <a:pt x="118" y="127"/>
                      </a:lnTo>
                      <a:lnTo>
                        <a:pt x="119" y="114"/>
                      </a:lnTo>
                      <a:lnTo>
                        <a:pt x="119" y="100"/>
                      </a:lnTo>
                      <a:lnTo>
                        <a:pt x="118" y="86"/>
                      </a:lnTo>
                      <a:lnTo>
                        <a:pt x="115" y="72"/>
                      </a:lnTo>
                      <a:lnTo>
                        <a:pt x="110" y="60"/>
                      </a:lnTo>
                      <a:lnTo>
                        <a:pt x="106" y="50"/>
                      </a:lnTo>
                      <a:lnTo>
                        <a:pt x="102" y="38"/>
                      </a:lnTo>
                      <a:lnTo>
                        <a:pt x="96" y="28"/>
                      </a:lnTo>
                      <a:lnTo>
                        <a:pt x="89" y="21"/>
                      </a:lnTo>
                      <a:lnTo>
                        <a:pt x="91" y="13"/>
                      </a:lnTo>
                      <a:lnTo>
                        <a:pt x="89" y="5"/>
                      </a:lnTo>
                      <a:lnTo>
                        <a:pt x="96" y="3"/>
                      </a:lnTo>
                      <a:lnTo>
                        <a:pt x="100" y="0"/>
                      </a:lnTo>
                    </a:path>
                  </a:pathLst>
                </a:custGeom>
                <a:noFill/>
                <a:ln w="20520">
                  <a:solidFill>
                    <a:srgbClr val="000000"/>
                  </a:solidFill>
                  <a:round/>
                  <a:headEnd/>
                  <a:tailEnd/>
                </a:ln>
              </p:spPr>
              <p:txBody>
                <a:bodyPr wrap="none" anchor="ctr"/>
                <a:lstStyle/>
                <a:p>
                  <a:endParaRPr lang="en-IN" b="1"/>
                </a:p>
              </p:txBody>
            </p:sp>
            <p:sp>
              <p:nvSpPr>
                <p:cNvPr id="12850" name="Freeform 911"/>
                <p:cNvSpPr>
                  <a:spLocks noChangeArrowheads="1"/>
                </p:cNvSpPr>
                <p:nvPr/>
              </p:nvSpPr>
              <p:spPr bwMode="auto">
                <a:xfrm>
                  <a:off x="1006" y="1179"/>
                  <a:ext cx="75" cy="80"/>
                </a:xfrm>
                <a:custGeom>
                  <a:avLst/>
                  <a:gdLst>
                    <a:gd name="T0" fmla="*/ 9 w 79"/>
                    <a:gd name="T1" fmla="*/ 2 h 100"/>
                    <a:gd name="T2" fmla="*/ 7 w 79"/>
                    <a:gd name="T3" fmla="*/ 2 h 100"/>
                    <a:gd name="T4" fmla="*/ 6 w 79"/>
                    <a:gd name="T5" fmla="*/ 2 h 100"/>
                    <a:gd name="T6" fmla="*/ 0 w 79"/>
                    <a:gd name="T7" fmla="*/ 2 h 100"/>
                    <a:gd name="T8" fmla="*/ 1 w 79"/>
                    <a:gd name="T9" fmla="*/ 2 h 100"/>
                    <a:gd name="T10" fmla="*/ 2 w 79"/>
                    <a:gd name="T11" fmla="*/ 2 h 100"/>
                    <a:gd name="T12" fmla="*/ 5 w 79"/>
                    <a:gd name="T13" fmla="*/ 2 h 100"/>
                    <a:gd name="T14" fmla="*/ 9 w 79"/>
                    <a:gd name="T15" fmla="*/ 2 h 100"/>
                    <a:gd name="T16" fmla="*/ 9 w 79"/>
                    <a:gd name="T17" fmla="*/ 2 h 100"/>
                    <a:gd name="T18" fmla="*/ 9 w 79"/>
                    <a:gd name="T19" fmla="*/ 2 h 100"/>
                    <a:gd name="T20" fmla="*/ 10 w 79"/>
                    <a:gd name="T21" fmla="*/ 2 h 100"/>
                    <a:gd name="T22" fmla="*/ 13 w 79"/>
                    <a:gd name="T23" fmla="*/ 2 h 100"/>
                    <a:gd name="T24" fmla="*/ 18 w 79"/>
                    <a:gd name="T25" fmla="*/ 2 h 100"/>
                    <a:gd name="T26" fmla="*/ 22 w 79"/>
                    <a:gd name="T27" fmla="*/ 2 h 100"/>
                    <a:gd name="T28" fmla="*/ 25 w 79"/>
                    <a:gd name="T29" fmla="*/ 2 h 100"/>
                    <a:gd name="T30" fmla="*/ 25 w 79"/>
                    <a:gd name="T31" fmla="*/ 2 h 100"/>
                    <a:gd name="T32" fmla="*/ 24 w 79"/>
                    <a:gd name="T33" fmla="*/ 2 h 100"/>
                    <a:gd name="T34" fmla="*/ 24 w 79"/>
                    <a:gd name="T35" fmla="*/ 2 h 100"/>
                    <a:gd name="T36" fmla="*/ 25 w 79"/>
                    <a:gd name="T37" fmla="*/ 2 h 100"/>
                    <a:gd name="T38" fmla="*/ 23 w 79"/>
                    <a:gd name="T39" fmla="*/ 2 h 100"/>
                    <a:gd name="T40" fmla="*/ 23 w 79"/>
                    <a:gd name="T41" fmla="*/ 2 h 100"/>
                    <a:gd name="T42" fmla="*/ 23 w 79"/>
                    <a:gd name="T43" fmla="*/ 0 h 100"/>
                    <a:gd name="T44" fmla="*/ 20 w 79"/>
                    <a:gd name="T45" fmla="*/ 0 h 10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9"/>
                    <a:gd name="T70" fmla="*/ 0 h 100"/>
                    <a:gd name="T71" fmla="*/ 79 w 79"/>
                    <a:gd name="T72" fmla="*/ 100 h 10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9" h="100">
                      <a:moveTo>
                        <a:pt x="9" y="4"/>
                      </a:moveTo>
                      <a:lnTo>
                        <a:pt x="7" y="18"/>
                      </a:lnTo>
                      <a:lnTo>
                        <a:pt x="6" y="28"/>
                      </a:lnTo>
                      <a:lnTo>
                        <a:pt x="0" y="28"/>
                      </a:lnTo>
                      <a:lnTo>
                        <a:pt x="1" y="45"/>
                      </a:lnTo>
                      <a:lnTo>
                        <a:pt x="2" y="59"/>
                      </a:lnTo>
                      <a:lnTo>
                        <a:pt x="5" y="73"/>
                      </a:lnTo>
                      <a:lnTo>
                        <a:pt x="12" y="77"/>
                      </a:lnTo>
                      <a:lnTo>
                        <a:pt x="21" y="80"/>
                      </a:lnTo>
                      <a:lnTo>
                        <a:pt x="24" y="87"/>
                      </a:lnTo>
                      <a:lnTo>
                        <a:pt x="33" y="95"/>
                      </a:lnTo>
                      <a:lnTo>
                        <a:pt x="42" y="100"/>
                      </a:lnTo>
                      <a:lnTo>
                        <a:pt x="55" y="95"/>
                      </a:lnTo>
                      <a:lnTo>
                        <a:pt x="66" y="91"/>
                      </a:lnTo>
                      <a:lnTo>
                        <a:pt x="77" y="93"/>
                      </a:lnTo>
                      <a:lnTo>
                        <a:pt x="79" y="83"/>
                      </a:lnTo>
                      <a:lnTo>
                        <a:pt x="75" y="64"/>
                      </a:lnTo>
                      <a:lnTo>
                        <a:pt x="75" y="45"/>
                      </a:lnTo>
                      <a:lnTo>
                        <a:pt x="79" y="28"/>
                      </a:lnTo>
                      <a:lnTo>
                        <a:pt x="72" y="25"/>
                      </a:lnTo>
                      <a:lnTo>
                        <a:pt x="69" y="13"/>
                      </a:lnTo>
                      <a:lnTo>
                        <a:pt x="71" y="0"/>
                      </a:lnTo>
                      <a:lnTo>
                        <a:pt x="60" y="0"/>
                      </a:lnTo>
                    </a:path>
                  </a:pathLst>
                </a:custGeom>
                <a:noFill/>
                <a:ln w="20520">
                  <a:solidFill>
                    <a:srgbClr val="000000"/>
                  </a:solidFill>
                  <a:round/>
                  <a:headEnd/>
                  <a:tailEnd/>
                </a:ln>
              </p:spPr>
              <p:txBody>
                <a:bodyPr wrap="none" anchor="ctr"/>
                <a:lstStyle/>
                <a:p>
                  <a:endParaRPr lang="en-IN" b="1"/>
                </a:p>
              </p:txBody>
            </p:sp>
            <p:sp>
              <p:nvSpPr>
                <p:cNvPr id="12851" name="Freeform 912"/>
                <p:cNvSpPr>
                  <a:spLocks noChangeArrowheads="1"/>
                </p:cNvSpPr>
                <p:nvPr/>
              </p:nvSpPr>
              <p:spPr bwMode="auto">
                <a:xfrm>
                  <a:off x="1462" y="1913"/>
                  <a:ext cx="26" cy="85"/>
                </a:xfrm>
                <a:custGeom>
                  <a:avLst/>
                  <a:gdLst>
                    <a:gd name="T0" fmla="*/ 0 w 30"/>
                    <a:gd name="T1" fmla="*/ 2 h 107"/>
                    <a:gd name="T2" fmla="*/ 0 w 30"/>
                    <a:gd name="T3" fmla="*/ 2 h 107"/>
                    <a:gd name="T4" fmla="*/ 1 w 30"/>
                    <a:gd name="T5" fmla="*/ 2 h 107"/>
                    <a:gd name="T6" fmla="*/ 3 w 30"/>
                    <a:gd name="T7" fmla="*/ 2 h 107"/>
                    <a:gd name="T8" fmla="*/ 3 w 30"/>
                    <a:gd name="T9" fmla="*/ 2 h 107"/>
                    <a:gd name="T10" fmla="*/ 3 w 30"/>
                    <a:gd name="T11" fmla="*/ 2 h 107"/>
                    <a:gd name="T12" fmla="*/ 3 w 30"/>
                    <a:gd name="T13" fmla="*/ 2 h 107"/>
                    <a:gd name="T14" fmla="*/ 3 w 30"/>
                    <a:gd name="T15" fmla="*/ 2 h 107"/>
                    <a:gd name="T16" fmla="*/ 3 w 30"/>
                    <a:gd name="T17" fmla="*/ 2 h 107"/>
                    <a:gd name="T18" fmla="*/ 3 w 30"/>
                    <a:gd name="T19" fmla="*/ 2 h 107"/>
                    <a:gd name="T20" fmla="*/ 3 w 30"/>
                    <a:gd name="T21" fmla="*/ 2 h 107"/>
                    <a:gd name="T22" fmla="*/ 3 w 30"/>
                    <a:gd name="T23" fmla="*/ 2 h 107"/>
                    <a:gd name="T24" fmla="*/ 3 w 30"/>
                    <a:gd name="T25" fmla="*/ 2 h 107"/>
                    <a:gd name="T26" fmla="*/ 3 w 30"/>
                    <a:gd name="T27" fmla="*/ 2 h 107"/>
                    <a:gd name="T28" fmla="*/ 3 w 30"/>
                    <a:gd name="T29" fmla="*/ 0 h 107"/>
                    <a:gd name="T30" fmla="*/ 3 w 30"/>
                    <a:gd name="T31" fmla="*/ 2 h 107"/>
                    <a:gd name="T32" fmla="*/ 2 w 30"/>
                    <a:gd name="T33" fmla="*/ 2 h 107"/>
                    <a:gd name="T34" fmla="*/ 1 w 30"/>
                    <a:gd name="T35" fmla="*/ 2 h 107"/>
                    <a:gd name="T36" fmla="*/ 0 w 30"/>
                    <a:gd name="T37" fmla="*/ 2 h 10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0"/>
                    <a:gd name="T58" fmla="*/ 0 h 107"/>
                    <a:gd name="T59" fmla="*/ 30 w 30"/>
                    <a:gd name="T60" fmla="*/ 107 h 10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0" h="107">
                      <a:moveTo>
                        <a:pt x="0" y="47"/>
                      </a:moveTo>
                      <a:lnTo>
                        <a:pt x="0" y="63"/>
                      </a:lnTo>
                      <a:lnTo>
                        <a:pt x="1" y="76"/>
                      </a:lnTo>
                      <a:lnTo>
                        <a:pt x="4" y="95"/>
                      </a:lnTo>
                      <a:lnTo>
                        <a:pt x="6" y="107"/>
                      </a:lnTo>
                      <a:lnTo>
                        <a:pt x="13" y="107"/>
                      </a:lnTo>
                      <a:lnTo>
                        <a:pt x="22" y="102"/>
                      </a:lnTo>
                      <a:lnTo>
                        <a:pt x="28" y="93"/>
                      </a:lnTo>
                      <a:lnTo>
                        <a:pt x="30" y="79"/>
                      </a:lnTo>
                      <a:lnTo>
                        <a:pt x="30" y="63"/>
                      </a:lnTo>
                      <a:lnTo>
                        <a:pt x="25" y="50"/>
                      </a:lnTo>
                      <a:lnTo>
                        <a:pt x="22" y="36"/>
                      </a:lnTo>
                      <a:lnTo>
                        <a:pt x="17" y="21"/>
                      </a:lnTo>
                      <a:lnTo>
                        <a:pt x="12" y="8"/>
                      </a:lnTo>
                      <a:lnTo>
                        <a:pt x="4" y="0"/>
                      </a:lnTo>
                      <a:lnTo>
                        <a:pt x="6" y="11"/>
                      </a:lnTo>
                      <a:lnTo>
                        <a:pt x="2" y="23"/>
                      </a:lnTo>
                      <a:lnTo>
                        <a:pt x="1" y="37"/>
                      </a:lnTo>
                      <a:lnTo>
                        <a:pt x="0" y="50"/>
                      </a:lnTo>
                    </a:path>
                  </a:pathLst>
                </a:custGeom>
                <a:noFill/>
                <a:ln w="20520">
                  <a:solidFill>
                    <a:srgbClr val="000000"/>
                  </a:solidFill>
                  <a:round/>
                  <a:headEnd/>
                  <a:tailEnd/>
                </a:ln>
              </p:spPr>
              <p:txBody>
                <a:bodyPr wrap="none" anchor="ctr"/>
                <a:lstStyle/>
                <a:p>
                  <a:endParaRPr lang="en-IN" b="1"/>
                </a:p>
              </p:txBody>
            </p:sp>
            <p:sp>
              <p:nvSpPr>
                <p:cNvPr id="12852" name="Freeform 913"/>
                <p:cNvSpPr>
                  <a:spLocks noChangeArrowheads="1"/>
                </p:cNvSpPr>
                <p:nvPr/>
              </p:nvSpPr>
              <p:spPr bwMode="auto">
                <a:xfrm>
                  <a:off x="1892" y="1667"/>
                  <a:ext cx="30" cy="37"/>
                </a:xfrm>
                <a:custGeom>
                  <a:avLst/>
                  <a:gdLst>
                    <a:gd name="T0" fmla="*/ 0 w 34"/>
                    <a:gd name="T1" fmla="*/ 2 h 49"/>
                    <a:gd name="T2" fmla="*/ 0 w 34"/>
                    <a:gd name="T3" fmla="*/ 2 h 49"/>
                    <a:gd name="T4" fmla="*/ 1 w 34"/>
                    <a:gd name="T5" fmla="*/ 2 h 49"/>
                    <a:gd name="T6" fmla="*/ 4 w 34"/>
                    <a:gd name="T7" fmla="*/ 2 h 49"/>
                    <a:gd name="T8" fmla="*/ 4 w 34"/>
                    <a:gd name="T9" fmla="*/ 2 h 49"/>
                    <a:gd name="T10" fmla="*/ 4 w 34"/>
                    <a:gd name="T11" fmla="*/ 2 h 49"/>
                    <a:gd name="T12" fmla="*/ 4 w 34"/>
                    <a:gd name="T13" fmla="*/ 2 h 49"/>
                    <a:gd name="T14" fmla="*/ 4 w 34"/>
                    <a:gd name="T15" fmla="*/ 2 h 49"/>
                    <a:gd name="T16" fmla="*/ 4 w 34"/>
                    <a:gd name="T17" fmla="*/ 2 h 49"/>
                    <a:gd name="T18" fmla="*/ 4 w 34"/>
                    <a:gd name="T19" fmla="*/ 0 h 49"/>
                    <a:gd name="T20" fmla="*/ 4 w 34"/>
                    <a:gd name="T21" fmla="*/ 0 h 49"/>
                    <a:gd name="T22" fmla="*/ 4 w 34"/>
                    <a:gd name="T23" fmla="*/ 2 h 49"/>
                    <a:gd name="T24" fmla="*/ 4 w 34"/>
                    <a:gd name="T25" fmla="*/ 2 h 49"/>
                    <a:gd name="T26" fmla="*/ 0 w 34"/>
                    <a:gd name="T27" fmla="*/ 2 h 4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4"/>
                    <a:gd name="T43" fmla="*/ 0 h 49"/>
                    <a:gd name="T44" fmla="*/ 34 w 34"/>
                    <a:gd name="T45" fmla="*/ 49 h 4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4" h="49">
                      <a:moveTo>
                        <a:pt x="0" y="18"/>
                      </a:moveTo>
                      <a:lnTo>
                        <a:pt x="0" y="29"/>
                      </a:lnTo>
                      <a:lnTo>
                        <a:pt x="1" y="41"/>
                      </a:lnTo>
                      <a:lnTo>
                        <a:pt x="9" y="49"/>
                      </a:lnTo>
                      <a:lnTo>
                        <a:pt x="15" y="49"/>
                      </a:lnTo>
                      <a:lnTo>
                        <a:pt x="22" y="41"/>
                      </a:lnTo>
                      <a:lnTo>
                        <a:pt x="27" y="32"/>
                      </a:lnTo>
                      <a:lnTo>
                        <a:pt x="30" y="19"/>
                      </a:lnTo>
                      <a:lnTo>
                        <a:pt x="34" y="8"/>
                      </a:lnTo>
                      <a:lnTo>
                        <a:pt x="34" y="0"/>
                      </a:lnTo>
                      <a:lnTo>
                        <a:pt x="20" y="0"/>
                      </a:lnTo>
                      <a:lnTo>
                        <a:pt x="13" y="2"/>
                      </a:lnTo>
                      <a:lnTo>
                        <a:pt x="6" y="12"/>
                      </a:lnTo>
                      <a:lnTo>
                        <a:pt x="0" y="20"/>
                      </a:lnTo>
                    </a:path>
                  </a:pathLst>
                </a:custGeom>
                <a:noFill/>
                <a:ln w="20520">
                  <a:solidFill>
                    <a:srgbClr val="000000"/>
                  </a:solidFill>
                  <a:round/>
                  <a:headEnd/>
                  <a:tailEnd/>
                </a:ln>
              </p:spPr>
              <p:txBody>
                <a:bodyPr wrap="none" anchor="ctr"/>
                <a:lstStyle/>
                <a:p>
                  <a:endParaRPr lang="en-IN" b="1"/>
                </a:p>
              </p:txBody>
            </p:sp>
            <p:sp>
              <p:nvSpPr>
                <p:cNvPr id="12853" name="Freeform 914"/>
                <p:cNvSpPr>
                  <a:spLocks noChangeArrowheads="1"/>
                </p:cNvSpPr>
                <p:nvPr/>
              </p:nvSpPr>
              <p:spPr bwMode="auto">
                <a:xfrm>
                  <a:off x="2060" y="1537"/>
                  <a:ext cx="22" cy="74"/>
                </a:xfrm>
                <a:custGeom>
                  <a:avLst/>
                  <a:gdLst>
                    <a:gd name="T0" fmla="*/ 1 w 26"/>
                    <a:gd name="T1" fmla="*/ 2 h 93"/>
                    <a:gd name="T2" fmla="*/ 1 w 26"/>
                    <a:gd name="T3" fmla="*/ 2 h 93"/>
                    <a:gd name="T4" fmla="*/ 3 w 26"/>
                    <a:gd name="T5" fmla="*/ 2 h 93"/>
                    <a:gd name="T6" fmla="*/ 3 w 26"/>
                    <a:gd name="T7" fmla="*/ 2 h 93"/>
                    <a:gd name="T8" fmla="*/ 3 w 26"/>
                    <a:gd name="T9" fmla="*/ 2 h 93"/>
                    <a:gd name="T10" fmla="*/ 3 w 26"/>
                    <a:gd name="T11" fmla="*/ 2 h 93"/>
                    <a:gd name="T12" fmla="*/ 3 w 26"/>
                    <a:gd name="T13" fmla="*/ 2 h 93"/>
                    <a:gd name="T14" fmla="*/ 3 w 26"/>
                    <a:gd name="T15" fmla="*/ 2 h 93"/>
                    <a:gd name="T16" fmla="*/ 3 w 26"/>
                    <a:gd name="T17" fmla="*/ 2 h 93"/>
                    <a:gd name="T18" fmla="*/ 3 w 26"/>
                    <a:gd name="T19" fmla="*/ 2 h 93"/>
                    <a:gd name="T20" fmla="*/ 3 w 26"/>
                    <a:gd name="T21" fmla="*/ 2 h 93"/>
                    <a:gd name="T22" fmla="*/ 3 w 26"/>
                    <a:gd name="T23" fmla="*/ 0 h 93"/>
                    <a:gd name="T24" fmla="*/ 3 w 26"/>
                    <a:gd name="T25" fmla="*/ 2 h 93"/>
                    <a:gd name="T26" fmla="*/ 3 w 26"/>
                    <a:gd name="T27" fmla="*/ 2 h 93"/>
                    <a:gd name="T28" fmla="*/ 0 w 26"/>
                    <a:gd name="T29" fmla="*/ 2 h 9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
                    <a:gd name="T46" fmla="*/ 0 h 93"/>
                    <a:gd name="T47" fmla="*/ 26 w 26"/>
                    <a:gd name="T48" fmla="*/ 93 h 9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 h="93">
                      <a:moveTo>
                        <a:pt x="1" y="46"/>
                      </a:moveTo>
                      <a:lnTo>
                        <a:pt x="1" y="59"/>
                      </a:lnTo>
                      <a:lnTo>
                        <a:pt x="3" y="77"/>
                      </a:lnTo>
                      <a:lnTo>
                        <a:pt x="8" y="81"/>
                      </a:lnTo>
                      <a:lnTo>
                        <a:pt x="10" y="93"/>
                      </a:lnTo>
                      <a:lnTo>
                        <a:pt x="13" y="77"/>
                      </a:lnTo>
                      <a:lnTo>
                        <a:pt x="18" y="64"/>
                      </a:lnTo>
                      <a:lnTo>
                        <a:pt x="20" y="51"/>
                      </a:lnTo>
                      <a:lnTo>
                        <a:pt x="22" y="34"/>
                      </a:lnTo>
                      <a:lnTo>
                        <a:pt x="26" y="19"/>
                      </a:lnTo>
                      <a:lnTo>
                        <a:pt x="26" y="6"/>
                      </a:lnTo>
                      <a:lnTo>
                        <a:pt x="20" y="0"/>
                      </a:lnTo>
                      <a:lnTo>
                        <a:pt x="13" y="9"/>
                      </a:lnTo>
                      <a:lnTo>
                        <a:pt x="8" y="21"/>
                      </a:lnTo>
                      <a:lnTo>
                        <a:pt x="0" y="47"/>
                      </a:lnTo>
                    </a:path>
                  </a:pathLst>
                </a:custGeom>
                <a:noFill/>
                <a:ln w="20520">
                  <a:solidFill>
                    <a:srgbClr val="000000"/>
                  </a:solidFill>
                  <a:round/>
                  <a:headEnd/>
                  <a:tailEnd/>
                </a:ln>
              </p:spPr>
              <p:txBody>
                <a:bodyPr wrap="none" anchor="ctr"/>
                <a:lstStyle/>
                <a:p>
                  <a:endParaRPr lang="en-IN" b="1"/>
                </a:p>
              </p:txBody>
            </p:sp>
            <p:sp>
              <p:nvSpPr>
                <p:cNvPr id="12854" name="Freeform 915"/>
                <p:cNvSpPr>
                  <a:spLocks noChangeArrowheads="1"/>
                </p:cNvSpPr>
                <p:nvPr/>
              </p:nvSpPr>
              <p:spPr bwMode="auto">
                <a:xfrm>
                  <a:off x="2194" y="1329"/>
                  <a:ext cx="35" cy="64"/>
                </a:xfrm>
                <a:custGeom>
                  <a:avLst/>
                  <a:gdLst>
                    <a:gd name="T0" fmla="*/ 4 w 39"/>
                    <a:gd name="T1" fmla="*/ 2 h 82"/>
                    <a:gd name="T2" fmla="*/ 4 w 39"/>
                    <a:gd name="T3" fmla="*/ 2 h 82"/>
                    <a:gd name="T4" fmla="*/ 4 w 39"/>
                    <a:gd name="T5" fmla="*/ 2 h 82"/>
                    <a:gd name="T6" fmla="*/ 4 w 39"/>
                    <a:gd name="T7" fmla="*/ 2 h 82"/>
                    <a:gd name="T8" fmla="*/ 4 w 39"/>
                    <a:gd name="T9" fmla="*/ 2 h 82"/>
                    <a:gd name="T10" fmla="*/ 4 w 39"/>
                    <a:gd name="T11" fmla="*/ 2 h 82"/>
                    <a:gd name="T12" fmla="*/ 4 w 39"/>
                    <a:gd name="T13" fmla="*/ 2 h 82"/>
                    <a:gd name="T14" fmla="*/ 4 w 39"/>
                    <a:gd name="T15" fmla="*/ 2 h 82"/>
                    <a:gd name="T16" fmla="*/ 4 w 39"/>
                    <a:gd name="T17" fmla="*/ 2 h 82"/>
                    <a:gd name="T18" fmla="*/ 4 w 39"/>
                    <a:gd name="T19" fmla="*/ 2 h 82"/>
                    <a:gd name="T20" fmla="*/ 4 w 39"/>
                    <a:gd name="T21" fmla="*/ 2 h 82"/>
                    <a:gd name="T22" fmla="*/ 4 w 39"/>
                    <a:gd name="T23" fmla="*/ 2 h 82"/>
                    <a:gd name="T24" fmla="*/ 4 w 39"/>
                    <a:gd name="T25" fmla="*/ 2 h 82"/>
                    <a:gd name="T26" fmla="*/ 4 w 39"/>
                    <a:gd name="T27" fmla="*/ 2 h 82"/>
                    <a:gd name="T28" fmla="*/ 4 w 39"/>
                    <a:gd name="T29" fmla="*/ 2 h 82"/>
                    <a:gd name="T30" fmla="*/ 4 w 39"/>
                    <a:gd name="T31" fmla="*/ 2 h 82"/>
                    <a:gd name="T32" fmla="*/ 4 w 39"/>
                    <a:gd name="T33" fmla="*/ 0 h 82"/>
                    <a:gd name="T34" fmla="*/ 4 w 39"/>
                    <a:gd name="T35" fmla="*/ 2 h 82"/>
                    <a:gd name="T36" fmla="*/ 4 w 39"/>
                    <a:gd name="T37" fmla="*/ 2 h 82"/>
                    <a:gd name="T38" fmla="*/ 0 w 39"/>
                    <a:gd name="T39" fmla="*/ 2 h 8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9"/>
                    <a:gd name="T61" fmla="*/ 0 h 82"/>
                    <a:gd name="T62" fmla="*/ 39 w 39"/>
                    <a:gd name="T63" fmla="*/ 82 h 8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9" h="82">
                      <a:moveTo>
                        <a:pt x="4" y="18"/>
                      </a:moveTo>
                      <a:lnTo>
                        <a:pt x="7" y="33"/>
                      </a:lnTo>
                      <a:lnTo>
                        <a:pt x="13" y="33"/>
                      </a:lnTo>
                      <a:lnTo>
                        <a:pt x="15" y="23"/>
                      </a:lnTo>
                      <a:lnTo>
                        <a:pt x="18" y="33"/>
                      </a:lnTo>
                      <a:lnTo>
                        <a:pt x="18" y="45"/>
                      </a:lnTo>
                      <a:lnTo>
                        <a:pt x="13" y="53"/>
                      </a:lnTo>
                      <a:lnTo>
                        <a:pt x="13" y="76"/>
                      </a:lnTo>
                      <a:lnTo>
                        <a:pt x="22" y="82"/>
                      </a:lnTo>
                      <a:lnTo>
                        <a:pt x="30" y="73"/>
                      </a:lnTo>
                      <a:lnTo>
                        <a:pt x="31" y="58"/>
                      </a:lnTo>
                      <a:lnTo>
                        <a:pt x="35" y="44"/>
                      </a:lnTo>
                      <a:lnTo>
                        <a:pt x="39" y="33"/>
                      </a:lnTo>
                      <a:lnTo>
                        <a:pt x="35" y="19"/>
                      </a:lnTo>
                      <a:lnTo>
                        <a:pt x="33" y="7"/>
                      </a:lnTo>
                      <a:lnTo>
                        <a:pt x="25" y="7"/>
                      </a:lnTo>
                      <a:lnTo>
                        <a:pt x="23" y="0"/>
                      </a:lnTo>
                      <a:lnTo>
                        <a:pt x="15" y="2"/>
                      </a:lnTo>
                      <a:lnTo>
                        <a:pt x="9" y="11"/>
                      </a:lnTo>
                      <a:lnTo>
                        <a:pt x="0" y="18"/>
                      </a:lnTo>
                    </a:path>
                  </a:pathLst>
                </a:custGeom>
                <a:noFill/>
                <a:ln w="20520">
                  <a:solidFill>
                    <a:srgbClr val="000000"/>
                  </a:solidFill>
                  <a:round/>
                  <a:headEnd/>
                  <a:tailEnd/>
                </a:ln>
              </p:spPr>
              <p:txBody>
                <a:bodyPr wrap="none" anchor="ctr"/>
                <a:lstStyle/>
                <a:p>
                  <a:endParaRPr lang="en-IN" b="1"/>
                </a:p>
              </p:txBody>
            </p:sp>
            <p:sp>
              <p:nvSpPr>
                <p:cNvPr id="12855" name="Freeform 916"/>
                <p:cNvSpPr>
                  <a:spLocks noChangeArrowheads="1"/>
                </p:cNvSpPr>
                <p:nvPr/>
              </p:nvSpPr>
              <p:spPr bwMode="auto">
                <a:xfrm>
                  <a:off x="2238" y="1319"/>
                  <a:ext cx="35" cy="34"/>
                </a:xfrm>
                <a:custGeom>
                  <a:avLst/>
                  <a:gdLst>
                    <a:gd name="T0" fmla="*/ 2 w 39"/>
                    <a:gd name="T1" fmla="*/ 2 h 45"/>
                    <a:gd name="T2" fmla="*/ 4 w 39"/>
                    <a:gd name="T3" fmla="*/ 2 h 45"/>
                    <a:gd name="T4" fmla="*/ 4 w 39"/>
                    <a:gd name="T5" fmla="*/ 2 h 45"/>
                    <a:gd name="T6" fmla="*/ 4 w 39"/>
                    <a:gd name="T7" fmla="*/ 2 h 45"/>
                    <a:gd name="T8" fmla="*/ 4 w 39"/>
                    <a:gd name="T9" fmla="*/ 2 h 45"/>
                    <a:gd name="T10" fmla="*/ 4 w 39"/>
                    <a:gd name="T11" fmla="*/ 2 h 45"/>
                    <a:gd name="T12" fmla="*/ 4 w 39"/>
                    <a:gd name="T13" fmla="*/ 2 h 45"/>
                    <a:gd name="T14" fmla="*/ 4 w 39"/>
                    <a:gd name="T15" fmla="*/ 2 h 45"/>
                    <a:gd name="T16" fmla="*/ 4 w 39"/>
                    <a:gd name="T17" fmla="*/ 2 h 45"/>
                    <a:gd name="T18" fmla="*/ 4 w 39"/>
                    <a:gd name="T19" fmla="*/ 2 h 45"/>
                    <a:gd name="T20" fmla="*/ 4 w 39"/>
                    <a:gd name="T21" fmla="*/ 0 h 45"/>
                    <a:gd name="T22" fmla="*/ 4 w 39"/>
                    <a:gd name="T23" fmla="*/ 2 h 45"/>
                    <a:gd name="T24" fmla="*/ 4 w 39"/>
                    <a:gd name="T25" fmla="*/ 2 h 45"/>
                    <a:gd name="T26" fmla="*/ 4 w 39"/>
                    <a:gd name="T27" fmla="*/ 2 h 45"/>
                    <a:gd name="T28" fmla="*/ 4 w 39"/>
                    <a:gd name="T29" fmla="*/ 2 h 45"/>
                    <a:gd name="T30" fmla="*/ 0 w 39"/>
                    <a:gd name="T31" fmla="*/ 2 h 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9"/>
                    <a:gd name="T49" fmla="*/ 0 h 45"/>
                    <a:gd name="T50" fmla="*/ 39 w 39"/>
                    <a:gd name="T51" fmla="*/ 45 h 4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9" h="45">
                      <a:moveTo>
                        <a:pt x="2" y="25"/>
                      </a:moveTo>
                      <a:lnTo>
                        <a:pt x="4" y="40"/>
                      </a:lnTo>
                      <a:lnTo>
                        <a:pt x="12" y="45"/>
                      </a:lnTo>
                      <a:lnTo>
                        <a:pt x="15" y="35"/>
                      </a:lnTo>
                      <a:lnTo>
                        <a:pt x="17" y="28"/>
                      </a:lnTo>
                      <a:lnTo>
                        <a:pt x="26" y="23"/>
                      </a:lnTo>
                      <a:lnTo>
                        <a:pt x="30" y="30"/>
                      </a:lnTo>
                      <a:lnTo>
                        <a:pt x="34" y="22"/>
                      </a:lnTo>
                      <a:lnTo>
                        <a:pt x="39" y="14"/>
                      </a:lnTo>
                      <a:lnTo>
                        <a:pt x="36" y="4"/>
                      </a:lnTo>
                      <a:lnTo>
                        <a:pt x="29" y="0"/>
                      </a:lnTo>
                      <a:lnTo>
                        <a:pt x="21" y="2"/>
                      </a:lnTo>
                      <a:lnTo>
                        <a:pt x="18" y="12"/>
                      </a:lnTo>
                      <a:lnTo>
                        <a:pt x="10" y="10"/>
                      </a:lnTo>
                      <a:lnTo>
                        <a:pt x="8" y="19"/>
                      </a:lnTo>
                      <a:lnTo>
                        <a:pt x="0" y="27"/>
                      </a:lnTo>
                    </a:path>
                  </a:pathLst>
                </a:custGeom>
                <a:noFill/>
                <a:ln w="20520">
                  <a:solidFill>
                    <a:srgbClr val="000000"/>
                  </a:solidFill>
                  <a:round/>
                  <a:headEnd/>
                  <a:tailEnd/>
                </a:ln>
              </p:spPr>
              <p:txBody>
                <a:bodyPr wrap="none" anchor="ctr"/>
                <a:lstStyle/>
                <a:p>
                  <a:endParaRPr lang="en-IN" b="1"/>
                </a:p>
              </p:txBody>
            </p:sp>
            <p:sp>
              <p:nvSpPr>
                <p:cNvPr id="12856" name="Freeform 917"/>
                <p:cNvSpPr>
                  <a:spLocks noChangeArrowheads="1"/>
                </p:cNvSpPr>
                <p:nvPr/>
              </p:nvSpPr>
              <p:spPr bwMode="auto">
                <a:xfrm>
                  <a:off x="2220" y="1183"/>
                  <a:ext cx="161" cy="154"/>
                </a:xfrm>
                <a:custGeom>
                  <a:avLst/>
                  <a:gdLst>
                    <a:gd name="T0" fmla="*/ 0 w 165"/>
                    <a:gd name="T1" fmla="*/ 2 h 190"/>
                    <a:gd name="T2" fmla="*/ 0 w 165"/>
                    <a:gd name="T3" fmla="*/ 2 h 190"/>
                    <a:gd name="T4" fmla="*/ 9 w 165"/>
                    <a:gd name="T5" fmla="*/ 2 h 190"/>
                    <a:gd name="T6" fmla="*/ 17 w 165"/>
                    <a:gd name="T7" fmla="*/ 2 h 190"/>
                    <a:gd name="T8" fmla="*/ 20 w 165"/>
                    <a:gd name="T9" fmla="*/ 2 h 190"/>
                    <a:gd name="T10" fmla="*/ 20 w 165"/>
                    <a:gd name="T11" fmla="*/ 2 h 190"/>
                    <a:gd name="T12" fmla="*/ 20 w 165"/>
                    <a:gd name="T13" fmla="*/ 2 h 190"/>
                    <a:gd name="T14" fmla="*/ 24 w 165"/>
                    <a:gd name="T15" fmla="*/ 2 h 190"/>
                    <a:gd name="T16" fmla="*/ 32 w 165"/>
                    <a:gd name="T17" fmla="*/ 2 h 190"/>
                    <a:gd name="T18" fmla="*/ 40 w 165"/>
                    <a:gd name="T19" fmla="*/ 2 h 190"/>
                    <a:gd name="T20" fmla="*/ 44 w 165"/>
                    <a:gd name="T21" fmla="*/ 2 h 190"/>
                    <a:gd name="T22" fmla="*/ 42 w 165"/>
                    <a:gd name="T23" fmla="*/ 2 h 190"/>
                    <a:gd name="T24" fmla="*/ 42 w 165"/>
                    <a:gd name="T25" fmla="*/ 2 h 190"/>
                    <a:gd name="T26" fmla="*/ 44 w 165"/>
                    <a:gd name="T27" fmla="*/ 2 h 190"/>
                    <a:gd name="T28" fmla="*/ 46 w 165"/>
                    <a:gd name="T29" fmla="*/ 2 h 190"/>
                    <a:gd name="T30" fmla="*/ 49 w 165"/>
                    <a:gd name="T31" fmla="*/ 2 h 190"/>
                    <a:gd name="T32" fmla="*/ 51 w 165"/>
                    <a:gd name="T33" fmla="*/ 2 h 190"/>
                    <a:gd name="T34" fmla="*/ 50 w 165"/>
                    <a:gd name="T35" fmla="*/ 2 h 190"/>
                    <a:gd name="T36" fmla="*/ 51 w 165"/>
                    <a:gd name="T37" fmla="*/ 2 h 190"/>
                    <a:gd name="T38" fmla="*/ 54 w 165"/>
                    <a:gd name="T39" fmla="*/ 2 h 190"/>
                    <a:gd name="T40" fmla="*/ 61 w 165"/>
                    <a:gd name="T41" fmla="*/ 2 h 190"/>
                    <a:gd name="T42" fmla="*/ 67 w 165"/>
                    <a:gd name="T43" fmla="*/ 2 h 190"/>
                    <a:gd name="T44" fmla="*/ 69 w 165"/>
                    <a:gd name="T45" fmla="*/ 2 h 190"/>
                    <a:gd name="T46" fmla="*/ 71 w 165"/>
                    <a:gd name="T47" fmla="*/ 2 h 190"/>
                    <a:gd name="T48" fmla="*/ 75 w 165"/>
                    <a:gd name="T49" fmla="*/ 2 h 190"/>
                    <a:gd name="T50" fmla="*/ 78 w 165"/>
                    <a:gd name="T51" fmla="*/ 2 h 190"/>
                    <a:gd name="T52" fmla="*/ 77 w 165"/>
                    <a:gd name="T53" fmla="*/ 2 h 190"/>
                    <a:gd name="T54" fmla="*/ 83 w 165"/>
                    <a:gd name="T55" fmla="*/ 2 h 190"/>
                    <a:gd name="T56" fmla="*/ 83 w 165"/>
                    <a:gd name="T57" fmla="*/ 2 h 190"/>
                    <a:gd name="T58" fmla="*/ 86 w 165"/>
                    <a:gd name="T59" fmla="*/ 2 h 190"/>
                    <a:gd name="T60" fmla="*/ 84 w 165"/>
                    <a:gd name="T61" fmla="*/ 2 h 190"/>
                    <a:gd name="T62" fmla="*/ 85 w 165"/>
                    <a:gd name="T63" fmla="*/ 2 h 190"/>
                    <a:gd name="T64" fmla="*/ 87 w 165"/>
                    <a:gd name="T65" fmla="*/ 2 h 190"/>
                    <a:gd name="T66" fmla="*/ 89 w 165"/>
                    <a:gd name="T67" fmla="*/ 2 h 190"/>
                    <a:gd name="T68" fmla="*/ 87 w 165"/>
                    <a:gd name="T69" fmla="*/ 2 h 190"/>
                    <a:gd name="T70" fmla="*/ 89 w 165"/>
                    <a:gd name="T71" fmla="*/ 2 h 190"/>
                    <a:gd name="T72" fmla="*/ 92 w 165"/>
                    <a:gd name="T73" fmla="*/ 2 h 190"/>
                    <a:gd name="T74" fmla="*/ 92 w 165"/>
                    <a:gd name="T75" fmla="*/ 2 h 190"/>
                    <a:gd name="T76" fmla="*/ 94 w 165"/>
                    <a:gd name="T77" fmla="*/ 2 h 190"/>
                    <a:gd name="T78" fmla="*/ 96 w 165"/>
                    <a:gd name="T79" fmla="*/ 2 h 190"/>
                    <a:gd name="T80" fmla="*/ 94 w 165"/>
                    <a:gd name="T81" fmla="*/ 0 h 19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5"/>
                    <a:gd name="T124" fmla="*/ 0 h 190"/>
                    <a:gd name="T125" fmla="*/ 165 w 165"/>
                    <a:gd name="T126" fmla="*/ 190 h 19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5" h="190">
                      <a:moveTo>
                        <a:pt x="0" y="163"/>
                      </a:moveTo>
                      <a:lnTo>
                        <a:pt x="0" y="175"/>
                      </a:lnTo>
                      <a:lnTo>
                        <a:pt x="9" y="173"/>
                      </a:lnTo>
                      <a:lnTo>
                        <a:pt x="17" y="175"/>
                      </a:lnTo>
                      <a:lnTo>
                        <a:pt x="22" y="165"/>
                      </a:lnTo>
                      <a:lnTo>
                        <a:pt x="30" y="163"/>
                      </a:lnTo>
                      <a:lnTo>
                        <a:pt x="39" y="158"/>
                      </a:lnTo>
                      <a:lnTo>
                        <a:pt x="46" y="156"/>
                      </a:lnTo>
                      <a:lnTo>
                        <a:pt x="54" y="147"/>
                      </a:lnTo>
                      <a:lnTo>
                        <a:pt x="62" y="150"/>
                      </a:lnTo>
                      <a:lnTo>
                        <a:pt x="70" y="150"/>
                      </a:lnTo>
                      <a:lnTo>
                        <a:pt x="65" y="163"/>
                      </a:lnTo>
                      <a:lnTo>
                        <a:pt x="65" y="175"/>
                      </a:lnTo>
                      <a:lnTo>
                        <a:pt x="69" y="187"/>
                      </a:lnTo>
                      <a:lnTo>
                        <a:pt x="74" y="190"/>
                      </a:lnTo>
                      <a:lnTo>
                        <a:pt x="80" y="176"/>
                      </a:lnTo>
                      <a:lnTo>
                        <a:pt x="88" y="164"/>
                      </a:lnTo>
                      <a:lnTo>
                        <a:pt x="84" y="155"/>
                      </a:lnTo>
                      <a:lnTo>
                        <a:pt x="88" y="145"/>
                      </a:lnTo>
                      <a:lnTo>
                        <a:pt x="95" y="158"/>
                      </a:lnTo>
                      <a:lnTo>
                        <a:pt x="108" y="158"/>
                      </a:lnTo>
                      <a:lnTo>
                        <a:pt x="117" y="144"/>
                      </a:lnTo>
                      <a:lnTo>
                        <a:pt x="119" y="158"/>
                      </a:lnTo>
                      <a:lnTo>
                        <a:pt x="123" y="139"/>
                      </a:lnTo>
                      <a:lnTo>
                        <a:pt x="130" y="139"/>
                      </a:lnTo>
                      <a:lnTo>
                        <a:pt x="134" y="130"/>
                      </a:lnTo>
                      <a:lnTo>
                        <a:pt x="132" y="148"/>
                      </a:lnTo>
                      <a:lnTo>
                        <a:pt x="141" y="140"/>
                      </a:lnTo>
                      <a:lnTo>
                        <a:pt x="142" y="130"/>
                      </a:lnTo>
                      <a:lnTo>
                        <a:pt x="147" y="123"/>
                      </a:lnTo>
                      <a:lnTo>
                        <a:pt x="144" y="111"/>
                      </a:lnTo>
                      <a:lnTo>
                        <a:pt x="146" y="94"/>
                      </a:lnTo>
                      <a:lnTo>
                        <a:pt x="149" y="87"/>
                      </a:lnTo>
                      <a:lnTo>
                        <a:pt x="152" y="70"/>
                      </a:lnTo>
                      <a:lnTo>
                        <a:pt x="149" y="57"/>
                      </a:lnTo>
                      <a:lnTo>
                        <a:pt x="152" y="48"/>
                      </a:lnTo>
                      <a:lnTo>
                        <a:pt x="158" y="48"/>
                      </a:lnTo>
                      <a:lnTo>
                        <a:pt x="158" y="36"/>
                      </a:lnTo>
                      <a:lnTo>
                        <a:pt x="162" y="26"/>
                      </a:lnTo>
                      <a:lnTo>
                        <a:pt x="165" y="10"/>
                      </a:lnTo>
                      <a:lnTo>
                        <a:pt x="162" y="0"/>
                      </a:lnTo>
                    </a:path>
                  </a:pathLst>
                </a:custGeom>
                <a:noFill/>
                <a:ln w="20520">
                  <a:solidFill>
                    <a:srgbClr val="000000"/>
                  </a:solidFill>
                  <a:round/>
                  <a:headEnd/>
                  <a:tailEnd/>
                </a:ln>
              </p:spPr>
              <p:txBody>
                <a:bodyPr wrap="none" anchor="ctr"/>
                <a:lstStyle/>
                <a:p>
                  <a:endParaRPr lang="en-IN" b="1"/>
                </a:p>
              </p:txBody>
            </p:sp>
            <p:sp>
              <p:nvSpPr>
                <p:cNvPr id="12857" name="Freeform 918"/>
                <p:cNvSpPr>
                  <a:spLocks noChangeArrowheads="1"/>
                </p:cNvSpPr>
                <p:nvPr/>
              </p:nvSpPr>
              <p:spPr bwMode="auto">
                <a:xfrm>
                  <a:off x="2220" y="1182"/>
                  <a:ext cx="131" cy="134"/>
                </a:xfrm>
                <a:custGeom>
                  <a:avLst/>
                  <a:gdLst>
                    <a:gd name="T0" fmla="*/ 70 w 135"/>
                    <a:gd name="T1" fmla="*/ 0 h 165"/>
                    <a:gd name="T2" fmla="*/ 70 w 135"/>
                    <a:gd name="T3" fmla="*/ 2 h 165"/>
                    <a:gd name="T4" fmla="*/ 68 w 135"/>
                    <a:gd name="T5" fmla="*/ 2 h 165"/>
                    <a:gd name="T6" fmla="*/ 66 w 135"/>
                    <a:gd name="T7" fmla="*/ 2 h 165"/>
                    <a:gd name="T8" fmla="*/ 65 w 135"/>
                    <a:gd name="T9" fmla="*/ 2 h 165"/>
                    <a:gd name="T10" fmla="*/ 60 w 135"/>
                    <a:gd name="T11" fmla="*/ 2 h 165"/>
                    <a:gd name="T12" fmla="*/ 58 w 135"/>
                    <a:gd name="T13" fmla="*/ 2 h 165"/>
                    <a:gd name="T14" fmla="*/ 54 w 135"/>
                    <a:gd name="T15" fmla="*/ 2 h 165"/>
                    <a:gd name="T16" fmla="*/ 49 w 135"/>
                    <a:gd name="T17" fmla="*/ 2 h 165"/>
                    <a:gd name="T18" fmla="*/ 46 w 135"/>
                    <a:gd name="T19" fmla="*/ 2 h 165"/>
                    <a:gd name="T20" fmla="*/ 46 w 135"/>
                    <a:gd name="T21" fmla="*/ 2 h 165"/>
                    <a:gd name="T22" fmla="*/ 47 w 135"/>
                    <a:gd name="T23" fmla="*/ 2 h 165"/>
                    <a:gd name="T24" fmla="*/ 45 w 135"/>
                    <a:gd name="T25" fmla="*/ 2 h 165"/>
                    <a:gd name="T26" fmla="*/ 44 w 135"/>
                    <a:gd name="T27" fmla="*/ 2 h 165"/>
                    <a:gd name="T28" fmla="*/ 42 w 135"/>
                    <a:gd name="T29" fmla="*/ 2 h 165"/>
                    <a:gd name="T30" fmla="*/ 39 w 135"/>
                    <a:gd name="T31" fmla="*/ 2 h 165"/>
                    <a:gd name="T32" fmla="*/ 39 w 135"/>
                    <a:gd name="T33" fmla="*/ 2 h 165"/>
                    <a:gd name="T34" fmla="*/ 37 w 135"/>
                    <a:gd name="T35" fmla="*/ 2 h 165"/>
                    <a:gd name="T36" fmla="*/ 36 w 135"/>
                    <a:gd name="T37" fmla="*/ 2 h 165"/>
                    <a:gd name="T38" fmla="*/ 32 w 135"/>
                    <a:gd name="T39" fmla="*/ 2 h 165"/>
                    <a:gd name="T40" fmla="*/ 25 w 135"/>
                    <a:gd name="T41" fmla="*/ 2 h 165"/>
                    <a:gd name="T42" fmla="*/ 16 w 135"/>
                    <a:gd name="T43" fmla="*/ 2 h 165"/>
                    <a:gd name="T44" fmla="*/ 16 w 135"/>
                    <a:gd name="T45" fmla="*/ 2 h 165"/>
                    <a:gd name="T46" fmla="*/ 16 w 135"/>
                    <a:gd name="T47" fmla="*/ 2 h 165"/>
                    <a:gd name="T48" fmla="*/ 14 w 135"/>
                    <a:gd name="T49" fmla="*/ 2 h 165"/>
                    <a:gd name="T50" fmla="*/ 8 w 135"/>
                    <a:gd name="T51" fmla="*/ 2 h 165"/>
                    <a:gd name="T52" fmla="*/ 0 w 135"/>
                    <a:gd name="T53" fmla="*/ 2 h 16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35"/>
                    <a:gd name="T82" fmla="*/ 0 h 165"/>
                    <a:gd name="T83" fmla="*/ 135 w 135"/>
                    <a:gd name="T84" fmla="*/ 165 h 16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35" h="165">
                      <a:moveTo>
                        <a:pt x="135" y="0"/>
                      </a:moveTo>
                      <a:lnTo>
                        <a:pt x="135" y="17"/>
                      </a:lnTo>
                      <a:lnTo>
                        <a:pt x="132" y="29"/>
                      </a:lnTo>
                      <a:lnTo>
                        <a:pt x="128" y="42"/>
                      </a:lnTo>
                      <a:lnTo>
                        <a:pt x="125" y="56"/>
                      </a:lnTo>
                      <a:lnTo>
                        <a:pt x="117" y="64"/>
                      </a:lnTo>
                      <a:lnTo>
                        <a:pt x="113" y="76"/>
                      </a:lnTo>
                      <a:lnTo>
                        <a:pt x="107" y="83"/>
                      </a:lnTo>
                      <a:lnTo>
                        <a:pt x="99" y="88"/>
                      </a:lnTo>
                      <a:lnTo>
                        <a:pt x="90" y="95"/>
                      </a:lnTo>
                      <a:lnTo>
                        <a:pt x="90" y="87"/>
                      </a:lnTo>
                      <a:lnTo>
                        <a:pt x="93" y="73"/>
                      </a:lnTo>
                      <a:lnTo>
                        <a:pt x="87" y="81"/>
                      </a:lnTo>
                      <a:lnTo>
                        <a:pt x="86" y="94"/>
                      </a:lnTo>
                      <a:lnTo>
                        <a:pt x="81" y="106"/>
                      </a:lnTo>
                      <a:lnTo>
                        <a:pt x="76" y="116"/>
                      </a:lnTo>
                      <a:lnTo>
                        <a:pt x="76" y="128"/>
                      </a:lnTo>
                      <a:lnTo>
                        <a:pt x="71" y="131"/>
                      </a:lnTo>
                      <a:lnTo>
                        <a:pt x="65" y="124"/>
                      </a:lnTo>
                      <a:lnTo>
                        <a:pt x="57" y="127"/>
                      </a:lnTo>
                      <a:lnTo>
                        <a:pt x="47" y="129"/>
                      </a:lnTo>
                      <a:lnTo>
                        <a:pt x="35" y="130"/>
                      </a:lnTo>
                      <a:lnTo>
                        <a:pt x="28" y="130"/>
                      </a:lnTo>
                      <a:lnTo>
                        <a:pt x="22" y="143"/>
                      </a:lnTo>
                      <a:lnTo>
                        <a:pt x="14" y="152"/>
                      </a:lnTo>
                      <a:lnTo>
                        <a:pt x="8" y="160"/>
                      </a:lnTo>
                      <a:lnTo>
                        <a:pt x="0" y="165"/>
                      </a:lnTo>
                    </a:path>
                  </a:pathLst>
                </a:custGeom>
                <a:noFill/>
                <a:ln w="20520">
                  <a:solidFill>
                    <a:srgbClr val="000000"/>
                  </a:solidFill>
                  <a:round/>
                  <a:headEnd/>
                  <a:tailEnd/>
                </a:ln>
              </p:spPr>
              <p:txBody>
                <a:bodyPr wrap="none" anchor="ctr"/>
                <a:lstStyle/>
                <a:p>
                  <a:endParaRPr lang="en-IN" b="1"/>
                </a:p>
              </p:txBody>
            </p:sp>
            <p:sp>
              <p:nvSpPr>
                <p:cNvPr id="12858" name="Freeform 919"/>
                <p:cNvSpPr>
                  <a:spLocks noChangeArrowheads="1"/>
                </p:cNvSpPr>
                <p:nvPr/>
              </p:nvSpPr>
              <p:spPr bwMode="auto">
                <a:xfrm>
                  <a:off x="1721" y="2110"/>
                  <a:ext cx="8" cy="18"/>
                </a:xfrm>
                <a:custGeom>
                  <a:avLst/>
                  <a:gdLst>
                    <a:gd name="T0" fmla="*/ 0 w 12"/>
                    <a:gd name="T1" fmla="*/ 1 h 27"/>
                    <a:gd name="T2" fmla="*/ 1 w 12"/>
                    <a:gd name="T3" fmla="*/ 1 h 27"/>
                    <a:gd name="T4" fmla="*/ 1 w 12"/>
                    <a:gd name="T5" fmla="*/ 1 h 27"/>
                    <a:gd name="T6" fmla="*/ 1 w 12"/>
                    <a:gd name="T7" fmla="*/ 1 h 27"/>
                    <a:gd name="T8" fmla="*/ 1 w 12"/>
                    <a:gd name="T9" fmla="*/ 0 h 27"/>
                    <a:gd name="T10" fmla="*/ 0 w 12"/>
                    <a:gd name="T11" fmla="*/ 1 h 27"/>
                    <a:gd name="T12" fmla="*/ 0 60000 65536"/>
                    <a:gd name="T13" fmla="*/ 0 60000 65536"/>
                    <a:gd name="T14" fmla="*/ 0 60000 65536"/>
                    <a:gd name="T15" fmla="*/ 0 60000 65536"/>
                    <a:gd name="T16" fmla="*/ 0 60000 65536"/>
                    <a:gd name="T17" fmla="*/ 0 60000 65536"/>
                    <a:gd name="T18" fmla="*/ 0 w 12"/>
                    <a:gd name="T19" fmla="*/ 0 h 27"/>
                    <a:gd name="T20" fmla="*/ 12 w 12"/>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12" h="27">
                      <a:moveTo>
                        <a:pt x="0" y="7"/>
                      </a:moveTo>
                      <a:lnTo>
                        <a:pt x="5" y="15"/>
                      </a:lnTo>
                      <a:lnTo>
                        <a:pt x="12" y="27"/>
                      </a:lnTo>
                      <a:lnTo>
                        <a:pt x="12" y="15"/>
                      </a:lnTo>
                      <a:lnTo>
                        <a:pt x="4" y="0"/>
                      </a:lnTo>
                      <a:lnTo>
                        <a:pt x="0" y="7"/>
                      </a:lnTo>
                    </a:path>
                  </a:pathLst>
                </a:custGeom>
                <a:noFill/>
                <a:ln w="20520">
                  <a:solidFill>
                    <a:srgbClr val="000000"/>
                  </a:solidFill>
                  <a:round/>
                  <a:headEnd/>
                  <a:tailEnd/>
                </a:ln>
              </p:spPr>
              <p:txBody>
                <a:bodyPr wrap="none" anchor="ctr"/>
                <a:lstStyle/>
                <a:p>
                  <a:endParaRPr lang="en-IN" b="1"/>
                </a:p>
              </p:txBody>
            </p:sp>
            <p:sp>
              <p:nvSpPr>
                <p:cNvPr id="12859" name="Freeform 920"/>
                <p:cNvSpPr>
                  <a:spLocks noChangeArrowheads="1"/>
                </p:cNvSpPr>
                <p:nvPr/>
              </p:nvSpPr>
              <p:spPr bwMode="auto">
                <a:xfrm>
                  <a:off x="1693" y="2011"/>
                  <a:ext cx="123" cy="132"/>
                </a:xfrm>
                <a:custGeom>
                  <a:avLst/>
                  <a:gdLst>
                    <a:gd name="T0" fmla="*/ 63 w 127"/>
                    <a:gd name="T1" fmla="*/ 2 h 163"/>
                    <a:gd name="T2" fmla="*/ 63 w 127"/>
                    <a:gd name="T3" fmla="*/ 2 h 163"/>
                    <a:gd name="T4" fmla="*/ 60 w 127"/>
                    <a:gd name="T5" fmla="*/ 2 h 163"/>
                    <a:gd name="T6" fmla="*/ 57 w 127"/>
                    <a:gd name="T7" fmla="*/ 2 h 163"/>
                    <a:gd name="T8" fmla="*/ 57 w 127"/>
                    <a:gd name="T9" fmla="*/ 2 h 163"/>
                    <a:gd name="T10" fmla="*/ 54 w 127"/>
                    <a:gd name="T11" fmla="*/ 2 h 163"/>
                    <a:gd name="T12" fmla="*/ 50 w 127"/>
                    <a:gd name="T13" fmla="*/ 2 h 163"/>
                    <a:gd name="T14" fmla="*/ 46 w 127"/>
                    <a:gd name="T15" fmla="*/ 2 h 163"/>
                    <a:gd name="T16" fmla="*/ 43 w 127"/>
                    <a:gd name="T17" fmla="*/ 2 h 163"/>
                    <a:gd name="T18" fmla="*/ 40 w 127"/>
                    <a:gd name="T19" fmla="*/ 2 h 163"/>
                    <a:gd name="T20" fmla="*/ 37 w 127"/>
                    <a:gd name="T21" fmla="*/ 2 h 163"/>
                    <a:gd name="T22" fmla="*/ 34 w 127"/>
                    <a:gd name="T23" fmla="*/ 2 h 163"/>
                    <a:gd name="T24" fmla="*/ 33 w 127"/>
                    <a:gd name="T25" fmla="*/ 2 h 163"/>
                    <a:gd name="T26" fmla="*/ 29 w 127"/>
                    <a:gd name="T27" fmla="*/ 2 h 163"/>
                    <a:gd name="T28" fmla="*/ 24 w 127"/>
                    <a:gd name="T29" fmla="*/ 2 h 163"/>
                    <a:gd name="T30" fmla="*/ 19 w 127"/>
                    <a:gd name="T31" fmla="*/ 2 h 163"/>
                    <a:gd name="T32" fmla="*/ 17 w 127"/>
                    <a:gd name="T33" fmla="*/ 2 h 163"/>
                    <a:gd name="T34" fmla="*/ 15 w 127"/>
                    <a:gd name="T35" fmla="*/ 2 h 163"/>
                    <a:gd name="T36" fmla="*/ 15 w 127"/>
                    <a:gd name="T37" fmla="*/ 2 h 163"/>
                    <a:gd name="T38" fmla="*/ 15 w 127"/>
                    <a:gd name="T39" fmla="*/ 2 h 163"/>
                    <a:gd name="T40" fmla="*/ 9 w 127"/>
                    <a:gd name="T41" fmla="*/ 0 h 163"/>
                    <a:gd name="T42" fmla="*/ 0 w 127"/>
                    <a:gd name="T43" fmla="*/ 0 h 163"/>
                    <a:gd name="T44" fmla="*/ 2 w 127"/>
                    <a:gd name="T45" fmla="*/ 2 h 163"/>
                    <a:gd name="T46" fmla="*/ 5 w 127"/>
                    <a:gd name="T47" fmla="*/ 2 h 163"/>
                    <a:gd name="T48" fmla="*/ 11 w 127"/>
                    <a:gd name="T49" fmla="*/ 2 h 163"/>
                    <a:gd name="T50" fmla="*/ 15 w 127"/>
                    <a:gd name="T51" fmla="*/ 2 h 163"/>
                    <a:gd name="T52" fmla="*/ 15 w 127"/>
                    <a:gd name="T53" fmla="*/ 2 h 163"/>
                    <a:gd name="T54" fmla="*/ 15 w 127"/>
                    <a:gd name="T55" fmla="*/ 2 h 163"/>
                    <a:gd name="T56" fmla="*/ 15 w 127"/>
                    <a:gd name="T57" fmla="*/ 2 h 163"/>
                    <a:gd name="T58" fmla="*/ 16 w 127"/>
                    <a:gd name="T59" fmla="*/ 2 h 163"/>
                    <a:gd name="T60" fmla="*/ 24 w 127"/>
                    <a:gd name="T61" fmla="*/ 2 h 163"/>
                    <a:gd name="T62" fmla="*/ 29 w 127"/>
                    <a:gd name="T63" fmla="*/ 2 h 163"/>
                    <a:gd name="T64" fmla="*/ 29 w 127"/>
                    <a:gd name="T65" fmla="*/ 2 h 163"/>
                    <a:gd name="T66" fmla="*/ 31 w 127"/>
                    <a:gd name="T67" fmla="*/ 2 h 163"/>
                    <a:gd name="T68" fmla="*/ 32 w 127"/>
                    <a:gd name="T69" fmla="*/ 2 h 163"/>
                    <a:gd name="T70" fmla="*/ 34 w 127"/>
                    <a:gd name="T71" fmla="*/ 2 h 163"/>
                    <a:gd name="T72" fmla="*/ 34 w 127"/>
                    <a:gd name="T73" fmla="*/ 2 h 16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7"/>
                    <a:gd name="T112" fmla="*/ 0 h 163"/>
                    <a:gd name="T113" fmla="*/ 127 w 127"/>
                    <a:gd name="T114" fmla="*/ 163 h 16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7" h="163">
                      <a:moveTo>
                        <a:pt x="127" y="162"/>
                      </a:moveTo>
                      <a:lnTo>
                        <a:pt x="127" y="157"/>
                      </a:lnTo>
                      <a:lnTo>
                        <a:pt x="121" y="145"/>
                      </a:lnTo>
                      <a:lnTo>
                        <a:pt x="115" y="145"/>
                      </a:lnTo>
                      <a:lnTo>
                        <a:pt x="116" y="132"/>
                      </a:lnTo>
                      <a:lnTo>
                        <a:pt x="110" y="129"/>
                      </a:lnTo>
                      <a:lnTo>
                        <a:pt x="104" y="115"/>
                      </a:lnTo>
                      <a:lnTo>
                        <a:pt x="95" y="112"/>
                      </a:lnTo>
                      <a:lnTo>
                        <a:pt x="88" y="98"/>
                      </a:lnTo>
                      <a:lnTo>
                        <a:pt x="80" y="100"/>
                      </a:lnTo>
                      <a:lnTo>
                        <a:pt x="74" y="86"/>
                      </a:lnTo>
                      <a:lnTo>
                        <a:pt x="69" y="73"/>
                      </a:lnTo>
                      <a:lnTo>
                        <a:pt x="61" y="63"/>
                      </a:lnTo>
                      <a:lnTo>
                        <a:pt x="53" y="56"/>
                      </a:lnTo>
                      <a:lnTo>
                        <a:pt x="46" y="46"/>
                      </a:lnTo>
                      <a:lnTo>
                        <a:pt x="41" y="34"/>
                      </a:lnTo>
                      <a:lnTo>
                        <a:pt x="39" y="22"/>
                      </a:lnTo>
                      <a:lnTo>
                        <a:pt x="32" y="12"/>
                      </a:lnTo>
                      <a:lnTo>
                        <a:pt x="23" y="10"/>
                      </a:lnTo>
                      <a:lnTo>
                        <a:pt x="15" y="10"/>
                      </a:lnTo>
                      <a:lnTo>
                        <a:pt x="9" y="0"/>
                      </a:lnTo>
                      <a:lnTo>
                        <a:pt x="0" y="0"/>
                      </a:lnTo>
                      <a:lnTo>
                        <a:pt x="2" y="13"/>
                      </a:lnTo>
                      <a:lnTo>
                        <a:pt x="5" y="25"/>
                      </a:lnTo>
                      <a:lnTo>
                        <a:pt x="11" y="39"/>
                      </a:lnTo>
                      <a:lnTo>
                        <a:pt x="18" y="53"/>
                      </a:lnTo>
                      <a:lnTo>
                        <a:pt x="24" y="56"/>
                      </a:lnTo>
                      <a:lnTo>
                        <a:pt x="28" y="68"/>
                      </a:lnTo>
                      <a:lnTo>
                        <a:pt x="35" y="80"/>
                      </a:lnTo>
                      <a:lnTo>
                        <a:pt x="38" y="93"/>
                      </a:lnTo>
                      <a:lnTo>
                        <a:pt x="46" y="102"/>
                      </a:lnTo>
                      <a:lnTo>
                        <a:pt x="53" y="111"/>
                      </a:lnTo>
                      <a:lnTo>
                        <a:pt x="53" y="120"/>
                      </a:lnTo>
                      <a:lnTo>
                        <a:pt x="57" y="134"/>
                      </a:lnTo>
                      <a:lnTo>
                        <a:pt x="59" y="154"/>
                      </a:lnTo>
                      <a:lnTo>
                        <a:pt x="68" y="161"/>
                      </a:lnTo>
                      <a:lnTo>
                        <a:pt x="68" y="163"/>
                      </a:lnTo>
                    </a:path>
                  </a:pathLst>
                </a:custGeom>
                <a:noFill/>
                <a:ln w="20520">
                  <a:solidFill>
                    <a:srgbClr val="000000"/>
                  </a:solidFill>
                  <a:round/>
                  <a:headEnd/>
                  <a:tailEnd/>
                </a:ln>
              </p:spPr>
              <p:txBody>
                <a:bodyPr wrap="none" anchor="ctr"/>
                <a:lstStyle/>
                <a:p>
                  <a:endParaRPr lang="en-IN" b="1"/>
                </a:p>
              </p:txBody>
            </p:sp>
            <p:sp>
              <p:nvSpPr>
                <p:cNvPr id="12860" name="Freeform 921"/>
                <p:cNvSpPr>
                  <a:spLocks noChangeArrowheads="1"/>
                </p:cNvSpPr>
                <p:nvPr/>
              </p:nvSpPr>
              <p:spPr bwMode="auto">
                <a:xfrm>
                  <a:off x="1889" y="1981"/>
                  <a:ext cx="154" cy="163"/>
                </a:xfrm>
                <a:custGeom>
                  <a:avLst/>
                  <a:gdLst>
                    <a:gd name="T0" fmla="*/ 74 w 158"/>
                    <a:gd name="T1" fmla="*/ 2 h 201"/>
                    <a:gd name="T2" fmla="*/ 76 w 158"/>
                    <a:gd name="T3" fmla="*/ 2 h 201"/>
                    <a:gd name="T4" fmla="*/ 78 w 158"/>
                    <a:gd name="T5" fmla="*/ 2 h 201"/>
                    <a:gd name="T6" fmla="*/ 82 w 158"/>
                    <a:gd name="T7" fmla="*/ 2 h 201"/>
                    <a:gd name="T8" fmla="*/ 87 w 158"/>
                    <a:gd name="T9" fmla="*/ 2 h 201"/>
                    <a:gd name="T10" fmla="*/ 84 w 158"/>
                    <a:gd name="T11" fmla="*/ 2 h 201"/>
                    <a:gd name="T12" fmla="*/ 81 w 158"/>
                    <a:gd name="T13" fmla="*/ 2 h 201"/>
                    <a:gd name="T14" fmla="*/ 77 w 158"/>
                    <a:gd name="T15" fmla="*/ 2 h 201"/>
                    <a:gd name="T16" fmla="*/ 78 w 158"/>
                    <a:gd name="T17" fmla="*/ 2 h 201"/>
                    <a:gd name="T18" fmla="*/ 76 w 158"/>
                    <a:gd name="T19" fmla="*/ 2 h 201"/>
                    <a:gd name="T20" fmla="*/ 74 w 158"/>
                    <a:gd name="T21" fmla="*/ 2 h 201"/>
                    <a:gd name="T22" fmla="*/ 77 w 158"/>
                    <a:gd name="T23" fmla="*/ 2 h 201"/>
                    <a:gd name="T24" fmla="*/ 78 w 158"/>
                    <a:gd name="T25" fmla="*/ 2 h 201"/>
                    <a:gd name="T26" fmla="*/ 84 w 158"/>
                    <a:gd name="T27" fmla="*/ 2 h 201"/>
                    <a:gd name="T28" fmla="*/ 81 w 158"/>
                    <a:gd name="T29" fmla="*/ 2 h 201"/>
                    <a:gd name="T30" fmla="*/ 85 w 158"/>
                    <a:gd name="T31" fmla="*/ 2 h 201"/>
                    <a:gd name="T32" fmla="*/ 90 w 158"/>
                    <a:gd name="T33" fmla="*/ 2 h 201"/>
                    <a:gd name="T34" fmla="*/ 85 w 158"/>
                    <a:gd name="T35" fmla="*/ 2 h 201"/>
                    <a:gd name="T36" fmla="*/ 81 w 158"/>
                    <a:gd name="T37" fmla="*/ 2 h 201"/>
                    <a:gd name="T38" fmla="*/ 76 w 158"/>
                    <a:gd name="T39" fmla="*/ 2 h 201"/>
                    <a:gd name="T40" fmla="*/ 76 w 158"/>
                    <a:gd name="T41" fmla="*/ 2 h 201"/>
                    <a:gd name="T42" fmla="*/ 70 w 158"/>
                    <a:gd name="T43" fmla="*/ 2 h 201"/>
                    <a:gd name="T44" fmla="*/ 69 w 158"/>
                    <a:gd name="T45" fmla="*/ 0 h 201"/>
                    <a:gd name="T46" fmla="*/ 66 w 158"/>
                    <a:gd name="T47" fmla="*/ 2 h 201"/>
                    <a:gd name="T48" fmla="*/ 61 w 158"/>
                    <a:gd name="T49" fmla="*/ 2 h 201"/>
                    <a:gd name="T50" fmla="*/ 59 w 158"/>
                    <a:gd name="T51" fmla="*/ 2 h 201"/>
                    <a:gd name="T52" fmla="*/ 55 w 158"/>
                    <a:gd name="T53" fmla="*/ 2 h 201"/>
                    <a:gd name="T54" fmla="*/ 55 w 158"/>
                    <a:gd name="T55" fmla="*/ 2 h 201"/>
                    <a:gd name="T56" fmla="*/ 50 w 158"/>
                    <a:gd name="T57" fmla="*/ 2 h 201"/>
                    <a:gd name="T58" fmla="*/ 48 w 158"/>
                    <a:gd name="T59" fmla="*/ 2 h 201"/>
                    <a:gd name="T60" fmla="*/ 45 w 158"/>
                    <a:gd name="T61" fmla="*/ 2 h 201"/>
                    <a:gd name="T62" fmla="*/ 42 w 158"/>
                    <a:gd name="T63" fmla="*/ 2 h 201"/>
                    <a:gd name="T64" fmla="*/ 40 w 158"/>
                    <a:gd name="T65" fmla="*/ 2 h 201"/>
                    <a:gd name="T66" fmla="*/ 34 w 158"/>
                    <a:gd name="T67" fmla="*/ 2 h 201"/>
                    <a:gd name="T68" fmla="*/ 19 w 158"/>
                    <a:gd name="T69" fmla="*/ 2 h 201"/>
                    <a:gd name="T70" fmla="*/ 19 w 158"/>
                    <a:gd name="T71" fmla="*/ 2 h 201"/>
                    <a:gd name="T72" fmla="*/ 19 w 158"/>
                    <a:gd name="T73" fmla="*/ 2 h 201"/>
                    <a:gd name="T74" fmla="*/ 17 w 158"/>
                    <a:gd name="T75" fmla="*/ 2 h 201"/>
                    <a:gd name="T76" fmla="*/ 9 w 158"/>
                    <a:gd name="T77" fmla="*/ 2 h 201"/>
                    <a:gd name="T78" fmla="*/ 3 w 158"/>
                    <a:gd name="T79" fmla="*/ 2 h 201"/>
                    <a:gd name="T80" fmla="*/ 0 w 158"/>
                    <a:gd name="T81" fmla="*/ 2 h 201"/>
                    <a:gd name="T82" fmla="*/ 2 w 158"/>
                    <a:gd name="T83" fmla="*/ 2 h 201"/>
                    <a:gd name="T84" fmla="*/ 5 w 158"/>
                    <a:gd name="T85" fmla="*/ 2 h 201"/>
                    <a:gd name="T86" fmla="*/ 5 w 158"/>
                    <a:gd name="T87" fmla="*/ 2 h 20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58"/>
                    <a:gd name="T133" fmla="*/ 0 h 201"/>
                    <a:gd name="T134" fmla="*/ 158 w 158"/>
                    <a:gd name="T135" fmla="*/ 201 h 20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58" h="201">
                      <a:moveTo>
                        <a:pt x="131" y="199"/>
                      </a:moveTo>
                      <a:lnTo>
                        <a:pt x="134" y="184"/>
                      </a:lnTo>
                      <a:lnTo>
                        <a:pt x="137" y="176"/>
                      </a:lnTo>
                      <a:lnTo>
                        <a:pt x="144" y="176"/>
                      </a:lnTo>
                      <a:lnTo>
                        <a:pt x="153" y="174"/>
                      </a:lnTo>
                      <a:lnTo>
                        <a:pt x="148" y="164"/>
                      </a:lnTo>
                      <a:lnTo>
                        <a:pt x="142" y="155"/>
                      </a:lnTo>
                      <a:lnTo>
                        <a:pt x="135" y="143"/>
                      </a:lnTo>
                      <a:lnTo>
                        <a:pt x="138" y="134"/>
                      </a:lnTo>
                      <a:lnTo>
                        <a:pt x="134" y="122"/>
                      </a:lnTo>
                      <a:lnTo>
                        <a:pt x="130" y="107"/>
                      </a:lnTo>
                      <a:lnTo>
                        <a:pt x="135" y="95"/>
                      </a:lnTo>
                      <a:lnTo>
                        <a:pt x="137" y="78"/>
                      </a:lnTo>
                      <a:lnTo>
                        <a:pt x="146" y="73"/>
                      </a:lnTo>
                      <a:lnTo>
                        <a:pt x="142" y="61"/>
                      </a:lnTo>
                      <a:lnTo>
                        <a:pt x="149" y="56"/>
                      </a:lnTo>
                      <a:lnTo>
                        <a:pt x="158" y="52"/>
                      </a:lnTo>
                      <a:lnTo>
                        <a:pt x="149" y="44"/>
                      </a:lnTo>
                      <a:lnTo>
                        <a:pt x="142" y="35"/>
                      </a:lnTo>
                      <a:lnTo>
                        <a:pt x="134" y="30"/>
                      </a:lnTo>
                      <a:lnTo>
                        <a:pt x="134" y="17"/>
                      </a:lnTo>
                      <a:lnTo>
                        <a:pt x="125" y="7"/>
                      </a:lnTo>
                      <a:lnTo>
                        <a:pt x="123" y="0"/>
                      </a:lnTo>
                      <a:lnTo>
                        <a:pt x="118" y="12"/>
                      </a:lnTo>
                      <a:lnTo>
                        <a:pt x="110" y="21"/>
                      </a:lnTo>
                      <a:lnTo>
                        <a:pt x="107" y="33"/>
                      </a:lnTo>
                      <a:lnTo>
                        <a:pt x="99" y="48"/>
                      </a:lnTo>
                      <a:lnTo>
                        <a:pt x="99" y="60"/>
                      </a:lnTo>
                      <a:lnTo>
                        <a:pt x="89" y="60"/>
                      </a:lnTo>
                      <a:lnTo>
                        <a:pt x="81" y="67"/>
                      </a:lnTo>
                      <a:lnTo>
                        <a:pt x="74" y="84"/>
                      </a:lnTo>
                      <a:lnTo>
                        <a:pt x="68" y="94"/>
                      </a:lnTo>
                      <a:lnTo>
                        <a:pt x="64" y="106"/>
                      </a:lnTo>
                      <a:lnTo>
                        <a:pt x="56" y="114"/>
                      </a:lnTo>
                      <a:lnTo>
                        <a:pt x="40" y="120"/>
                      </a:lnTo>
                      <a:lnTo>
                        <a:pt x="38" y="136"/>
                      </a:lnTo>
                      <a:lnTo>
                        <a:pt x="34" y="155"/>
                      </a:lnTo>
                      <a:lnTo>
                        <a:pt x="17" y="151"/>
                      </a:lnTo>
                      <a:lnTo>
                        <a:pt x="9" y="143"/>
                      </a:lnTo>
                      <a:lnTo>
                        <a:pt x="3" y="155"/>
                      </a:lnTo>
                      <a:lnTo>
                        <a:pt x="0" y="172"/>
                      </a:lnTo>
                      <a:lnTo>
                        <a:pt x="2" y="189"/>
                      </a:lnTo>
                      <a:lnTo>
                        <a:pt x="5" y="199"/>
                      </a:lnTo>
                      <a:lnTo>
                        <a:pt x="5" y="201"/>
                      </a:lnTo>
                    </a:path>
                  </a:pathLst>
                </a:custGeom>
                <a:noFill/>
                <a:ln w="20520">
                  <a:solidFill>
                    <a:srgbClr val="000000"/>
                  </a:solidFill>
                  <a:round/>
                  <a:headEnd/>
                  <a:tailEnd/>
                </a:ln>
              </p:spPr>
              <p:txBody>
                <a:bodyPr wrap="none" anchor="ctr"/>
                <a:lstStyle/>
                <a:p>
                  <a:endParaRPr lang="en-IN" b="1"/>
                </a:p>
              </p:txBody>
            </p:sp>
            <p:sp>
              <p:nvSpPr>
                <p:cNvPr id="12861" name="Freeform 922"/>
                <p:cNvSpPr>
                  <a:spLocks noChangeArrowheads="1"/>
                </p:cNvSpPr>
                <p:nvPr/>
              </p:nvSpPr>
              <p:spPr bwMode="auto">
                <a:xfrm>
                  <a:off x="2057" y="2105"/>
                  <a:ext cx="75" cy="39"/>
                </a:xfrm>
                <a:custGeom>
                  <a:avLst/>
                  <a:gdLst>
                    <a:gd name="T0" fmla="*/ 4 w 79"/>
                    <a:gd name="T1" fmla="*/ 2 h 51"/>
                    <a:gd name="T2" fmla="*/ 6 w 79"/>
                    <a:gd name="T3" fmla="*/ 2 h 51"/>
                    <a:gd name="T4" fmla="*/ 9 w 79"/>
                    <a:gd name="T5" fmla="*/ 2 h 51"/>
                    <a:gd name="T6" fmla="*/ 9 w 79"/>
                    <a:gd name="T7" fmla="*/ 2 h 51"/>
                    <a:gd name="T8" fmla="*/ 9 w 79"/>
                    <a:gd name="T9" fmla="*/ 2 h 51"/>
                    <a:gd name="T10" fmla="*/ 14 w 79"/>
                    <a:gd name="T11" fmla="*/ 2 h 51"/>
                    <a:gd name="T12" fmla="*/ 17 w 79"/>
                    <a:gd name="T13" fmla="*/ 2 h 51"/>
                    <a:gd name="T14" fmla="*/ 20 w 79"/>
                    <a:gd name="T15" fmla="*/ 2 h 51"/>
                    <a:gd name="T16" fmla="*/ 23 w 79"/>
                    <a:gd name="T17" fmla="*/ 2 h 51"/>
                    <a:gd name="T18" fmla="*/ 25 w 79"/>
                    <a:gd name="T19" fmla="*/ 2 h 51"/>
                    <a:gd name="T20" fmla="*/ 25 w 79"/>
                    <a:gd name="T21" fmla="*/ 2 h 51"/>
                    <a:gd name="T22" fmla="*/ 25 w 79"/>
                    <a:gd name="T23" fmla="*/ 0 h 51"/>
                    <a:gd name="T24" fmla="*/ 23 w 79"/>
                    <a:gd name="T25" fmla="*/ 2 h 51"/>
                    <a:gd name="T26" fmla="*/ 20 w 79"/>
                    <a:gd name="T27" fmla="*/ 2 h 51"/>
                    <a:gd name="T28" fmla="*/ 17 w 79"/>
                    <a:gd name="T29" fmla="*/ 2 h 51"/>
                    <a:gd name="T30" fmla="*/ 14 w 79"/>
                    <a:gd name="T31" fmla="*/ 2 h 51"/>
                    <a:gd name="T32" fmla="*/ 13 w 79"/>
                    <a:gd name="T33" fmla="*/ 2 h 51"/>
                    <a:gd name="T34" fmla="*/ 10 w 79"/>
                    <a:gd name="T35" fmla="*/ 2 h 51"/>
                    <a:gd name="T36" fmla="*/ 9 w 79"/>
                    <a:gd name="T37" fmla="*/ 2 h 51"/>
                    <a:gd name="T38" fmla="*/ 9 w 79"/>
                    <a:gd name="T39" fmla="*/ 2 h 51"/>
                    <a:gd name="T40" fmla="*/ 9 w 79"/>
                    <a:gd name="T41" fmla="*/ 2 h 51"/>
                    <a:gd name="T42" fmla="*/ 4 w 79"/>
                    <a:gd name="T43" fmla="*/ 2 h 51"/>
                    <a:gd name="T44" fmla="*/ 3 w 79"/>
                    <a:gd name="T45" fmla="*/ 2 h 51"/>
                    <a:gd name="T46" fmla="*/ 0 w 79"/>
                    <a:gd name="T47" fmla="*/ 2 h 5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9"/>
                    <a:gd name="T73" fmla="*/ 0 h 51"/>
                    <a:gd name="T74" fmla="*/ 79 w 79"/>
                    <a:gd name="T75" fmla="*/ 51 h 5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9" h="51">
                      <a:moveTo>
                        <a:pt x="4" y="50"/>
                      </a:moveTo>
                      <a:lnTo>
                        <a:pt x="6" y="38"/>
                      </a:lnTo>
                      <a:lnTo>
                        <a:pt x="11" y="35"/>
                      </a:lnTo>
                      <a:lnTo>
                        <a:pt x="16" y="38"/>
                      </a:lnTo>
                      <a:lnTo>
                        <a:pt x="22" y="35"/>
                      </a:lnTo>
                      <a:lnTo>
                        <a:pt x="46" y="35"/>
                      </a:lnTo>
                      <a:lnTo>
                        <a:pt x="53" y="42"/>
                      </a:lnTo>
                      <a:lnTo>
                        <a:pt x="61" y="39"/>
                      </a:lnTo>
                      <a:lnTo>
                        <a:pt x="70" y="34"/>
                      </a:lnTo>
                      <a:lnTo>
                        <a:pt x="77" y="21"/>
                      </a:lnTo>
                      <a:lnTo>
                        <a:pt x="79" y="8"/>
                      </a:lnTo>
                      <a:lnTo>
                        <a:pt x="77" y="0"/>
                      </a:lnTo>
                      <a:lnTo>
                        <a:pt x="69" y="17"/>
                      </a:lnTo>
                      <a:lnTo>
                        <a:pt x="61" y="25"/>
                      </a:lnTo>
                      <a:lnTo>
                        <a:pt x="53" y="25"/>
                      </a:lnTo>
                      <a:lnTo>
                        <a:pt x="47" y="27"/>
                      </a:lnTo>
                      <a:lnTo>
                        <a:pt x="40" y="22"/>
                      </a:lnTo>
                      <a:lnTo>
                        <a:pt x="33" y="20"/>
                      </a:lnTo>
                      <a:lnTo>
                        <a:pt x="24" y="17"/>
                      </a:lnTo>
                      <a:lnTo>
                        <a:pt x="17" y="14"/>
                      </a:lnTo>
                      <a:lnTo>
                        <a:pt x="13" y="29"/>
                      </a:lnTo>
                      <a:lnTo>
                        <a:pt x="4" y="29"/>
                      </a:lnTo>
                      <a:lnTo>
                        <a:pt x="3" y="39"/>
                      </a:lnTo>
                      <a:lnTo>
                        <a:pt x="0" y="51"/>
                      </a:lnTo>
                    </a:path>
                  </a:pathLst>
                </a:custGeom>
                <a:noFill/>
                <a:ln w="20520">
                  <a:solidFill>
                    <a:srgbClr val="000000"/>
                  </a:solidFill>
                  <a:round/>
                  <a:headEnd/>
                  <a:tailEnd/>
                </a:ln>
              </p:spPr>
              <p:txBody>
                <a:bodyPr wrap="none" anchor="ctr"/>
                <a:lstStyle/>
                <a:p>
                  <a:endParaRPr lang="en-IN" b="1"/>
                </a:p>
              </p:txBody>
            </p:sp>
            <p:sp>
              <p:nvSpPr>
                <p:cNvPr id="12862" name="Freeform 923"/>
                <p:cNvSpPr>
                  <a:spLocks noChangeArrowheads="1"/>
                </p:cNvSpPr>
                <p:nvPr/>
              </p:nvSpPr>
              <p:spPr bwMode="auto">
                <a:xfrm>
                  <a:off x="2162" y="2095"/>
                  <a:ext cx="21" cy="49"/>
                </a:xfrm>
                <a:custGeom>
                  <a:avLst/>
                  <a:gdLst>
                    <a:gd name="T0" fmla="*/ 3 w 25"/>
                    <a:gd name="T1" fmla="*/ 2 h 64"/>
                    <a:gd name="T2" fmla="*/ 3 w 25"/>
                    <a:gd name="T3" fmla="*/ 2 h 64"/>
                    <a:gd name="T4" fmla="*/ 3 w 25"/>
                    <a:gd name="T5" fmla="*/ 2 h 64"/>
                    <a:gd name="T6" fmla="*/ 3 w 25"/>
                    <a:gd name="T7" fmla="*/ 2 h 64"/>
                    <a:gd name="T8" fmla="*/ 3 w 25"/>
                    <a:gd name="T9" fmla="*/ 2 h 64"/>
                    <a:gd name="T10" fmla="*/ 3 w 25"/>
                    <a:gd name="T11" fmla="*/ 2 h 64"/>
                    <a:gd name="T12" fmla="*/ 3 w 25"/>
                    <a:gd name="T13" fmla="*/ 2 h 64"/>
                    <a:gd name="T14" fmla="*/ 3 w 25"/>
                    <a:gd name="T15" fmla="*/ 2 h 64"/>
                    <a:gd name="T16" fmla="*/ 3 w 25"/>
                    <a:gd name="T17" fmla="*/ 0 h 64"/>
                    <a:gd name="T18" fmla="*/ 3 w 25"/>
                    <a:gd name="T19" fmla="*/ 2 h 64"/>
                    <a:gd name="T20" fmla="*/ 3 w 25"/>
                    <a:gd name="T21" fmla="*/ 2 h 64"/>
                    <a:gd name="T22" fmla="*/ 3 w 25"/>
                    <a:gd name="T23" fmla="*/ 2 h 64"/>
                    <a:gd name="T24" fmla="*/ 3 w 25"/>
                    <a:gd name="T25" fmla="*/ 2 h 64"/>
                    <a:gd name="T26" fmla="*/ 3 w 25"/>
                    <a:gd name="T27" fmla="*/ 2 h 64"/>
                    <a:gd name="T28" fmla="*/ 0 w 25"/>
                    <a:gd name="T29" fmla="*/ 2 h 6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5"/>
                    <a:gd name="T46" fmla="*/ 0 h 64"/>
                    <a:gd name="T47" fmla="*/ 25 w 25"/>
                    <a:gd name="T48" fmla="*/ 64 h 6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5" h="64">
                      <a:moveTo>
                        <a:pt x="12" y="62"/>
                      </a:moveTo>
                      <a:lnTo>
                        <a:pt x="14" y="47"/>
                      </a:lnTo>
                      <a:lnTo>
                        <a:pt x="21" y="47"/>
                      </a:lnTo>
                      <a:lnTo>
                        <a:pt x="18" y="39"/>
                      </a:lnTo>
                      <a:lnTo>
                        <a:pt x="25" y="32"/>
                      </a:lnTo>
                      <a:lnTo>
                        <a:pt x="25" y="17"/>
                      </a:lnTo>
                      <a:lnTo>
                        <a:pt x="17" y="26"/>
                      </a:lnTo>
                      <a:lnTo>
                        <a:pt x="13" y="12"/>
                      </a:lnTo>
                      <a:lnTo>
                        <a:pt x="15" y="0"/>
                      </a:lnTo>
                      <a:lnTo>
                        <a:pt x="8" y="8"/>
                      </a:lnTo>
                      <a:lnTo>
                        <a:pt x="7" y="20"/>
                      </a:lnTo>
                      <a:lnTo>
                        <a:pt x="5" y="33"/>
                      </a:lnTo>
                      <a:lnTo>
                        <a:pt x="7" y="44"/>
                      </a:lnTo>
                      <a:lnTo>
                        <a:pt x="9" y="57"/>
                      </a:lnTo>
                      <a:lnTo>
                        <a:pt x="0" y="64"/>
                      </a:lnTo>
                    </a:path>
                  </a:pathLst>
                </a:custGeom>
                <a:noFill/>
                <a:ln w="20520">
                  <a:solidFill>
                    <a:srgbClr val="000000"/>
                  </a:solidFill>
                  <a:round/>
                  <a:headEnd/>
                  <a:tailEnd/>
                </a:ln>
              </p:spPr>
              <p:txBody>
                <a:bodyPr wrap="none" anchor="ctr"/>
                <a:lstStyle/>
                <a:p>
                  <a:endParaRPr lang="en-IN" b="1"/>
                </a:p>
              </p:txBody>
            </p:sp>
            <p:sp>
              <p:nvSpPr>
                <p:cNvPr id="12863" name="Freeform 924"/>
                <p:cNvSpPr>
                  <a:spLocks noChangeArrowheads="1"/>
                </p:cNvSpPr>
                <p:nvPr/>
              </p:nvSpPr>
              <p:spPr bwMode="auto">
                <a:xfrm>
                  <a:off x="2055" y="1702"/>
                  <a:ext cx="63" cy="133"/>
                </a:xfrm>
                <a:custGeom>
                  <a:avLst/>
                  <a:gdLst>
                    <a:gd name="T0" fmla="*/ 0 w 67"/>
                    <a:gd name="T1" fmla="*/ 2 h 164"/>
                    <a:gd name="T2" fmla="*/ 2 w 67"/>
                    <a:gd name="T3" fmla="*/ 2 h 164"/>
                    <a:gd name="T4" fmla="*/ 4 w 67"/>
                    <a:gd name="T5" fmla="*/ 2 h 164"/>
                    <a:gd name="T6" fmla="*/ 5 w 67"/>
                    <a:gd name="T7" fmla="*/ 2 h 164"/>
                    <a:gd name="T8" fmla="*/ 8 w 67"/>
                    <a:gd name="T9" fmla="*/ 2 h 164"/>
                    <a:gd name="T10" fmla="*/ 8 w 67"/>
                    <a:gd name="T11" fmla="*/ 2 h 164"/>
                    <a:gd name="T12" fmla="*/ 8 w 67"/>
                    <a:gd name="T13" fmla="*/ 2 h 164"/>
                    <a:gd name="T14" fmla="*/ 8 w 67"/>
                    <a:gd name="T15" fmla="*/ 2 h 164"/>
                    <a:gd name="T16" fmla="*/ 8 w 67"/>
                    <a:gd name="T17" fmla="*/ 2 h 164"/>
                    <a:gd name="T18" fmla="*/ 8 w 67"/>
                    <a:gd name="T19" fmla="*/ 2 h 164"/>
                    <a:gd name="T20" fmla="*/ 8 w 67"/>
                    <a:gd name="T21" fmla="*/ 2 h 164"/>
                    <a:gd name="T22" fmla="*/ 8 w 67"/>
                    <a:gd name="T23" fmla="*/ 2 h 164"/>
                    <a:gd name="T24" fmla="*/ 12 w 67"/>
                    <a:gd name="T25" fmla="*/ 2 h 164"/>
                    <a:gd name="T26" fmla="*/ 12 w 67"/>
                    <a:gd name="T27" fmla="*/ 2 h 164"/>
                    <a:gd name="T28" fmla="*/ 10 w 67"/>
                    <a:gd name="T29" fmla="*/ 2 h 164"/>
                    <a:gd name="T30" fmla="*/ 14 w 67"/>
                    <a:gd name="T31" fmla="*/ 2 h 164"/>
                    <a:gd name="T32" fmla="*/ 15 w 67"/>
                    <a:gd name="T33" fmla="*/ 2 h 164"/>
                    <a:gd name="T34" fmla="*/ 17 w 67"/>
                    <a:gd name="T35" fmla="*/ 2 h 164"/>
                    <a:gd name="T36" fmla="*/ 18 w 67"/>
                    <a:gd name="T37" fmla="*/ 2 h 164"/>
                    <a:gd name="T38" fmla="*/ 17 w 67"/>
                    <a:gd name="T39" fmla="*/ 2 h 164"/>
                    <a:gd name="T40" fmla="*/ 16 w 67"/>
                    <a:gd name="T41" fmla="*/ 2 h 164"/>
                    <a:gd name="T42" fmla="*/ 18 w 67"/>
                    <a:gd name="T43" fmla="*/ 2 h 164"/>
                    <a:gd name="T44" fmla="*/ 15 w 67"/>
                    <a:gd name="T45" fmla="*/ 2 h 164"/>
                    <a:gd name="T46" fmla="*/ 13 w 67"/>
                    <a:gd name="T47" fmla="*/ 2 h 164"/>
                    <a:gd name="T48" fmla="*/ 11 w 67"/>
                    <a:gd name="T49" fmla="*/ 2 h 164"/>
                    <a:gd name="T50" fmla="*/ 9 w 67"/>
                    <a:gd name="T51" fmla="*/ 2 h 164"/>
                    <a:gd name="T52" fmla="*/ 8 w 67"/>
                    <a:gd name="T53" fmla="*/ 2 h 164"/>
                    <a:gd name="T54" fmla="*/ 8 w 67"/>
                    <a:gd name="T55" fmla="*/ 2 h 164"/>
                    <a:gd name="T56" fmla="*/ 8 w 67"/>
                    <a:gd name="T57" fmla="*/ 2 h 164"/>
                    <a:gd name="T58" fmla="*/ 8 w 67"/>
                    <a:gd name="T59" fmla="*/ 2 h 164"/>
                    <a:gd name="T60" fmla="*/ 8 w 67"/>
                    <a:gd name="T61" fmla="*/ 2 h 164"/>
                    <a:gd name="T62" fmla="*/ 10 w 67"/>
                    <a:gd name="T63" fmla="*/ 2 h 164"/>
                    <a:gd name="T64" fmla="*/ 11 w 67"/>
                    <a:gd name="T65" fmla="*/ 2 h 164"/>
                    <a:gd name="T66" fmla="*/ 9 w 67"/>
                    <a:gd name="T67" fmla="*/ 2 h 164"/>
                    <a:gd name="T68" fmla="*/ 9 w 67"/>
                    <a:gd name="T69" fmla="*/ 2 h 164"/>
                    <a:gd name="T70" fmla="*/ 10 w 67"/>
                    <a:gd name="T71" fmla="*/ 2 h 164"/>
                    <a:gd name="T72" fmla="*/ 8 w 67"/>
                    <a:gd name="T73" fmla="*/ 2 h 164"/>
                    <a:gd name="T74" fmla="*/ 8 w 67"/>
                    <a:gd name="T75" fmla="*/ 2 h 164"/>
                    <a:gd name="T76" fmla="*/ 8 w 67"/>
                    <a:gd name="T77" fmla="*/ 0 h 164"/>
                    <a:gd name="T78" fmla="*/ 8 w 67"/>
                    <a:gd name="T79" fmla="*/ 2 h 164"/>
                    <a:gd name="T80" fmla="*/ 8 w 67"/>
                    <a:gd name="T81" fmla="*/ 2 h 164"/>
                    <a:gd name="T82" fmla="*/ 8 w 67"/>
                    <a:gd name="T83" fmla="*/ 2 h 164"/>
                    <a:gd name="T84" fmla="*/ 8 w 67"/>
                    <a:gd name="T85" fmla="*/ 2 h 164"/>
                    <a:gd name="T86" fmla="*/ 8 w 67"/>
                    <a:gd name="T87" fmla="*/ 2 h 164"/>
                    <a:gd name="T88" fmla="*/ 8 w 67"/>
                    <a:gd name="T89" fmla="*/ 2 h 164"/>
                    <a:gd name="T90" fmla="*/ 4 w 67"/>
                    <a:gd name="T91" fmla="*/ 2 h 16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67"/>
                    <a:gd name="T139" fmla="*/ 0 h 164"/>
                    <a:gd name="T140" fmla="*/ 67 w 67"/>
                    <a:gd name="T141" fmla="*/ 164 h 16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67" h="164">
                      <a:moveTo>
                        <a:pt x="0" y="64"/>
                      </a:moveTo>
                      <a:lnTo>
                        <a:pt x="2" y="81"/>
                      </a:lnTo>
                      <a:lnTo>
                        <a:pt x="4" y="93"/>
                      </a:lnTo>
                      <a:lnTo>
                        <a:pt x="5" y="108"/>
                      </a:lnTo>
                      <a:lnTo>
                        <a:pt x="12" y="116"/>
                      </a:lnTo>
                      <a:lnTo>
                        <a:pt x="14" y="108"/>
                      </a:lnTo>
                      <a:lnTo>
                        <a:pt x="19" y="115"/>
                      </a:lnTo>
                      <a:lnTo>
                        <a:pt x="14" y="124"/>
                      </a:lnTo>
                      <a:lnTo>
                        <a:pt x="14" y="137"/>
                      </a:lnTo>
                      <a:lnTo>
                        <a:pt x="23" y="141"/>
                      </a:lnTo>
                      <a:lnTo>
                        <a:pt x="31" y="132"/>
                      </a:lnTo>
                      <a:lnTo>
                        <a:pt x="37" y="139"/>
                      </a:lnTo>
                      <a:lnTo>
                        <a:pt x="46" y="157"/>
                      </a:lnTo>
                      <a:lnTo>
                        <a:pt x="46" y="144"/>
                      </a:lnTo>
                      <a:lnTo>
                        <a:pt x="43" y="135"/>
                      </a:lnTo>
                      <a:lnTo>
                        <a:pt x="52" y="143"/>
                      </a:lnTo>
                      <a:lnTo>
                        <a:pt x="56" y="159"/>
                      </a:lnTo>
                      <a:lnTo>
                        <a:pt x="62" y="164"/>
                      </a:lnTo>
                      <a:lnTo>
                        <a:pt x="67" y="162"/>
                      </a:lnTo>
                      <a:lnTo>
                        <a:pt x="61" y="151"/>
                      </a:lnTo>
                      <a:lnTo>
                        <a:pt x="59" y="140"/>
                      </a:lnTo>
                      <a:lnTo>
                        <a:pt x="65" y="138"/>
                      </a:lnTo>
                      <a:lnTo>
                        <a:pt x="56" y="130"/>
                      </a:lnTo>
                      <a:lnTo>
                        <a:pt x="50" y="126"/>
                      </a:lnTo>
                      <a:lnTo>
                        <a:pt x="44" y="126"/>
                      </a:lnTo>
                      <a:lnTo>
                        <a:pt x="40" y="133"/>
                      </a:lnTo>
                      <a:lnTo>
                        <a:pt x="34" y="129"/>
                      </a:lnTo>
                      <a:lnTo>
                        <a:pt x="31" y="115"/>
                      </a:lnTo>
                      <a:lnTo>
                        <a:pt x="28" y="95"/>
                      </a:lnTo>
                      <a:lnTo>
                        <a:pt x="30" y="82"/>
                      </a:lnTo>
                      <a:lnTo>
                        <a:pt x="37" y="69"/>
                      </a:lnTo>
                      <a:lnTo>
                        <a:pt x="42" y="58"/>
                      </a:lnTo>
                      <a:lnTo>
                        <a:pt x="44" y="44"/>
                      </a:lnTo>
                      <a:lnTo>
                        <a:pt x="40" y="34"/>
                      </a:lnTo>
                      <a:lnTo>
                        <a:pt x="40" y="19"/>
                      </a:lnTo>
                      <a:lnTo>
                        <a:pt x="42" y="2"/>
                      </a:lnTo>
                      <a:lnTo>
                        <a:pt x="36" y="11"/>
                      </a:lnTo>
                      <a:lnTo>
                        <a:pt x="29" y="8"/>
                      </a:lnTo>
                      <a:lnTo>
                        <a:pt x="23" y="0"/>
                      </a:lnTo>
                      <a:lnTo>
                        <a:pt x="17" y="2"/>
                      </a:lnTo>
                      <a:lnTo>
                        <a:pt x="14" y="17"/>
                      </a:lnTo>
                      <a:lnTo>
                        <a:pt x="12" y="30"/>
                      </a:lnTo>
                      <a:lnTo>
                        <a:pt x="14" y="41"/>
                      </a:lnTo>
                      <a:lnTo>
                        <a:pt x="12" y="59"/>
                      </a:lnTo>
                      <a:lnTo>
                        <a:pt x="12" y="73"/>
                      </a:lnTo>
                      <a:lnTo>
                        <a:pt x="4" y="68"/>
                      </a:lnTo>
                    </a:path>
                  </a:pathLst>
                </a:custGeom>
                <a:noFill/>
                <a:ln w="20520">
                  <a:solidFill>
                    <a:srgbClr val="000000"/>
                  </a:solidFill>
                  <a:round/>
                  <a:headEnd/>
                  <a:tailEnd/>
                </a:ln>
              </p:spPr>
              <p:txBody>
                <a:bodyPr wrap="none" anchor="ctr"/>
                <a:lstStyle/>
                <a:p>
                  <a:endParaRPr lang="en-IN" b="1"/>
                </a:p>
              </p:txBody>
            </p:sp>
            <p:sp>
              <p:nvSpPr>
                <p:cNvPr id="12864" name="Freeform 925"/>
                <p:cNvSpPr>
                  <a:spLocks noChangeArrowheads="1"/>
                </p:cNvSpPr>
                <p:nvPr/>
              </p:nvSpPr>
              <p:spPr bwMode="auto">
                <a:xfrm>
                  <a:off x="2018" y="1877"/>
                  <a:ext cx="32" cy="63"/>
                </a:xfrm>
                <a:custGeom>
                  <a:avLst/>
                  <a:gdLst>
                    <a:gd name="T0" fmla="*/ 0 w 36"/>
                    <a:gd name="T1" fmla="*/ 2 h 80"/>
                    <a:gd name="T2" fmla="*/ 4 w 36"/>
                    <a:gd name="T3" fmla="*/ 2 h 80"/>
                    <a:gd name="T4" fmla="*/ 4 w 36"/>
                    <a:gd name="T5" fmla="*/ 2 h 80"/>
                    <a:gd name="T6" fmla="*/ 4 w 36"/>
                    <a:gd name="T7" fmla="*/ 2 h 80"/>
                    <a:gd name="T8" fmla="*/ 4 w 36"/>
                    <a:gd name="T9" fmla="*/ 2 h 80"/>
                    <a:gd name="T10" fmla="*/ 4 w 36"/>
                    <a:gd name="T11" fmla="*/ 2 h 80"/>
                    <a:gd name="T12" fmla="*/ 4 w 36"/>
                    <a:gd name="T13" fmla="*/ 2 h 80"/>
                    <a:gd name="T14" fmla="*/ 4 w 36"/>
                    <a:gd name="T15" fmla="*/ 0 h 80"/>
                    <a:gd name="T16" fmla="*/ 4 w 36"/>
                    <a:gd name="T17" fmla="*/ 2 h 80"/>
                    <a:gd name="T18" fmla="*/ 4 w 36"/>
                    <a:gd name="T19" fmla="*/ 2 h 80"/>
                    <a:gd name="T20" fmla="*/ 4 w 36"/>
                    <a:gd name="T21" fmla="*/ 2 h 80"/>
                    <a:gd name="T22" fmla="*/ 4 w 36"/>
                    <a:gd name="T23" fmla="*/ 2 h 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6"/>
                    <a:gd name="T37" fmla="*/ 0 h 80"/>
                    <a:gd name="T38" fmla="*/ 36 w 36"/>
                    <a:gd name="T39" fmla="*/ 80 h 8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6" h="80">
                      <a:moveTo>
                        <a:pt x="0" y="80"/>
                      </a:moveTo>
                      <a:lnTo>
                        <a:pt x="10" y="71"/>
                      </a:lnTo>
                      <a:lnTo>
                        <a:pt x="13" y="62"/>
                      </a:lnTo>
                      <a:lnTo>
                        <a:pt x="19" y="52"/>
                      </a:lnTo>
                      <a:lnTo>
                        <a:pt x="22" y="39"/>
                      </a:lnTo>
                      <a:lnTo>
                        <a:pt x="27" y="34"/>
                      </a:lnTo>
                      <a:lnTo>
                        <a:pt x="36" y="22"/>
                      </a:lnTo>
                      <a:lnTo>
                        <a:pt x="33" y="0"/>
                      </a:lnTo>
                      <a:lnTo>
                        <a:pt x="28" y="22"/>
                      </a:lnTo>
                      <a:lnTo>
                        <a:pt x="22" y="35"/>
                      </a:lnTo>
                      <a:lnTo>
                        <a:pt x="18" y="45"/>
                      </a:lnTo>
                      <a:lnTo>
                        <a:pt x="10" y="57"/>
                      </a:lnTo>
                    </a:path>
                  </a:pathLst>
                </a:custGeom>
                <a:noFill/>
                <a:ln w="20520">
                  <a:solidFill>
                    <a:srgbClr val="000000"/>
                  </a:solidFill>
                  <a:round/>
                  <a:headEnd/>
                  <a:tailEnd/>
                </a:ln>
              </p:spPr>
              <p:txBody>
                <a:bodyPr wrap="none" anchor="ctr"/>
                <a:lstStyle/>
                <a:p>
                  <a:endParaRPr lang="en-IN" b="1"/>
                </a:p>
              </p:txBody>
            </p:sp>
            <p:sp>
              <p:nvSpPr>
                <p:cNvPr id="12865" name="Line 926"/>
                <p:cNvSpPr>
                  <a:spLocks noChangeShapeType="1"/>
                </p:cNvSpPr>
                <p:nvPr/>
              </p:nvSpPr>
              <p:spPr bwMode="auto">
                <a:xfrm flipH="1">
                  <a:off x="2010" y="1932"/>
                  <a:ext cx="7" cy="7"/>
                </a:xfrm>
                <a:prstGeom prst="line">
                  <a:avLst/>
                </a:prstGeom>
                <a:noFill/>
                <a:ln w="20520">
                  <a:solidFill>
                    <a:srgbClr val="000000"/>
                  </a:solidFill>
                  <a:miter lim="800000"/>
                  <a:headEnd/>
                  <a:tailEnd/>
                </a:ln>
              </p:spPr>
              <p:txBody>
                <a:bodyPr/>
                <a:lstStyle/>
                <a:p>
                  <a:endParaRPr lang="en-IN" b="1"/>
                </a:p>
              </p:txBody>
            </p:sp>
            <p:sp>
              <p:nvSpPr>
                <p:cNvPr id="12866" name="Freeform 927"/>
                <p:cNvSpPr>
                  <a:spLocks noChangeArrowheads="1"/>
                </p:cNvSpPr>
                <p:nvPr/>
              </p:nvSpPr>
              <p:spPr bwMode="auto">
                <a:xfrm>
                  <a:off x="2062" y="1823"/>
                  <a:ext cx="13" cy="25"/>
                </a:xfrm>
                <a:custGeom>
                  <a:avLst/>
                  <a:gdLst>
                    <a:gd name="T0" fmla="*/ 1 w 17"/>
                    <a:gd name="T1" fmla="*/ 0 h 35"/>
                    <a:gd name="T2" fmla="*/ 2 w 17"/>
                    <a:gd name="T3" fmla="*/ 1 h 35"/>
                    <a:gd name="T4" fmla="*/ 2 w 17"/>
                    <a:gd name="T5" fmla="*/ 1 h 35"/>
                    <a:gd name="T6" fmla="*/ 2 w 17"/>
                    <a:gd name="T7" fmla="*/ 1 h 35"/>
                    <a:gd name="T8" fmla="*/ 2 w 17"/>
                    <a:gd name="T9" fmla="*/ 1 h 35"/>
                    <a:gd name="T10" fmla="*/ 2 w 17"/>
                    <a:gd name="T11" fmla="*/ 1 h 35"/>
                    <a:gd name="T12" fmla="*/ 2 w 17"/>
                    <a:gd name="T13" fmla="*/ 1 h 35"/>
                    <a:gd name="T14" fmla="*/ 2 w 17"/>
                    <a:gd name="T15" fmla="*/ 1 h 35"/>
                    <a:gd name="T16" fmla="*/ 0 w 17"/>
                    <a:gd name="T17" fmla="*/ 1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35"/>
                    <a:gd name="T29" fmla="*/ 17 w 17"/>
                    <a:gd name="T30" fmla="*/ 35 h 3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35">
                      <a:moveTo>
                        <a:pt x="1" y="0"/>
                      </a:moveTo>
                      <a:lnTo>
                        <a:pt x="6" y="12"/>
                      </a:lnTo>
                      <a:lnTo>
                        <a:pt x="9" y="26"/>
                      </a:lnTo>
                      <a:lnTo>
                        <a:pt x="11" y="35"/>
                      </a:lnTo>
                      <a:lnTo>
                        <a:pt x="17" y="26"/>
                      </a:lnTo>
                      <a:lnTo>
                        <a:pt x="17" y="12"/>
                      </a:lnTo>
                      <a:lnTo>
                        <a:pt x="12" y="4"/>
                      </a:lnTo>
                      <a:lnTo>
                        <a:pt x="6" y="1"/>
                      </a:lnTo>
                      <a:lnTo>
                        <a:pt x="0" y="1"/>
                      </a:lnTo>
                    </a:path>
                  </a:pathLst>
                </a:custGeom>
                <a:noFill/>
                <a:ln w="20520">
                  <a:solidFill>
                    <a:srgbClr val="000000"/>
                  </a:solidFill>
                  <a:round/>
                  <a:headEnd/>
                  <a:tailEnd/>
                </a:ln>
              </p:spPr>
              <p:txBody>
                <a:bodyPr wrap="none" anchor="ctr"/>
                <a:lstStyle/>
                <a:p>
                  <a:endParaRPr lang="en-IN" b="1"/>
                </a:p>
              </p:txBody>
            </p:sp>
            <p:sp>
              <p:nvSpPr>
                <p:cNvPr id="12867" name="Freeform 928"/>
                <p:cNvSpPr>
                  <a:spLocks noChangeArrowheads="1"/>
                </p:cNvSpPr>
                <p:nvPr/>
              </p:nvSpPr>
              <p:spPr bwMode="auto">
                <a:xfrm>
                  <a:off x="2123" y="1845"/>
                  <a:ext cx="18" cy="53"/>
                </a:xfrm>
                <a:custGeom>
                  <a:avLst/>
                  <a:gdLst>
                    <a:gd name="T0" fmla="*/ 0 w 22"/>
                    <a:gd name="T1" fmla="*/ 0 h 68"/>
                    <a:gd name="T2" fmla="*/ 2 w 22"/>
                    <a:gd name="T3" fmla="*/ 2 h 68"/>
                    <a:gd name="T4" fmla="*/ 2 w 22"/>
                    <a:gd name="T5" fmla="*/ 2 h 68"/>
                    <a:gd name="T6" fmla="*/ 2 w 22"/>
                    <a:gd name="T7" fmla="*/ 2 h 68"/>
                    <a:gd name="T8" fmla="*/ 2 w 22"/>
                    <a:gd name="T9" fmla="*/ 2 h 68"/>
                    <a:gd name="T10" fmla="*/ 2 w 22"/>
                    <a:gd name="T11" fmla="*/ 2 h 68"/>
                    <a:gd name="T12" fmla="*/ 2 w 22"/>
                    <a:gd name="T13" fmla="*/ 2 h 68"/>
                    <a:gd name="T14" fmla="*/ 2 w 22"/>
                    <a:gd name="T15" fmla="*/ 2 h 68"/>
                    <a:gd name="T16" fmla="*/ 2 w 22"/>
                    <a:gd name="T17" fmla="*/ 2 h 68"/>
                    <a:gd name="T18" fmla="*/ 2 w 22"/>
                    <a:gd name="T19" fmla="*/ 2 h 68"/>
                    <a:gd name="T20" fmla="*/ 2 w 22"/>
                    <a:gd name="T21" fmla="*/ 2 h 68"/>
                    <a:gd name="T22" fmla="*/ 2 w 22"/>
                    <a:gd name="T23" fmla="*/ 2 h 68"/>
                    <a:gd name="T24" fmla="*/ 2 w 22"/>
                    <a:gd name="T25" fmla="*/ 2 h 68"/>
                    <a:gd name="T26" fmla="*/ 2 w 22"/>
                    <a:gd name="T27" fmla="*/ 2 h 68"/>
                    <a:gd name="T28" fmla="*/ 2 w 22"/>
                    <a:gd name="T29" fmla="*/ 0 h 68"/>
                    <a:gd name="T30" fmla="*/ 2 w 22"/>
                    <a:gd name="T31" fmla="*/ 2 h 68"/>
                    <a:gd name="T32" fmla="*/ 2 w 22"/>
                    <a:gd name="T33" fmla="*/ 0 h 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
                    <a:gd name="T52" fmla="*/ 0 h 68"/>
                    <a:gd name="T53" fmla="*/ 22 w 22"/>
                    <a:gd name="T54" fmla="*/ 68 h 6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 h="68">
                      <a:moveTo>
                        <a:pt x="0" y="0"/>
                      </a:moveTo>
                      <a:lnTo>
                        <a:pt x="3" y="14"/>
                      </a:lnTo>
                      <a:lnTo>
                        <a:pt x="11" y="21"/>
                      </a:lnTo>
                      <a:lnTo>
                        <a:pt x="9" y="35"/>
                      </a:lnTo>
                      <a:lnTo>
                        <a:pt x="3" y="32"/>
                      </a:lnTo>
                      <a:lnTo>
                        <a:pt x="3" y="49"/>
                      </a:lnTo>
                      <a:lnTo>
                        <a:pt x="7" y="52"/>
                      </a:lnTo>
                      <a:lnTo>
                        <a:pt x="7" y="68"/>
                      </a:lnTo>
                      <a:lnTo>
                        <a:pt x="15" y="66"/>
                      </a:lnTo>
                      <a:lnTo>
                        <a:pt x="12" y="54"/>
                      </a:lnTo>
                      <a:lnTo>
                        <a:pt x="12" y="42"/>
                      </a:lnTo>
                      <a:lnTo>
                        <a:pt x="22" y="42"/>
                      </a:lnTo>
                      <a:lnTo>
                        <a:pt x="19" y="25"/>
                      </a:lnTo>
                      <a:lnTo>
                        <a:pt x="19" y="13"/>
                      </a:lnTo>
                      <a:lnTo>
                        <a:pt x="16" y="0"/>
                      </a:lnTo>
                      <a:lnTo>
                        <a:pt x="9" y="2"/>
                      </a:lnTo>
                      <a:lnTo>
                        <a:pt x="3" y="0"/>
                      </a:lnTo>
                    </a:path>
                  </a:pathLst>
                </a:custGeom>
                <a:noFill/>
                <a:ln w="20520">
                  <a:solidFill>
                    <a:srgbClr val="000000"/>
                  </a:solidFill>
                  <a:round/>
                  <a:headEnd/>
                  <a:tailEnd/>
                </a:ln>
              </p:spPr>
              <p:txBody>
                <a:bodyPr wrap="none" anchor="ctr"/>
                <a:lstStyle/>
                <a:p>
                  <a:endParaRPr lang="en-IN" b="1"/>
                </a:p>
              </p:txBody>
            </p:sp>
            <p:sp>
              <p:nvSpPr>
                <p:cNvPr id="12868" name="Freeform 929"/>
                <p:cNvSpPr>
                  <a:spLocks noChangeArrowheads="1"/>
                </p:cNvSpPr>
                <p:nvPr/>
              </p:nvSpPr>
              <p:spPr bwMode="auto">
                <a:xfrm>
                  <a:off x="2087" y="1862"/>
                  <a:ext cx="33" cy="63"/>
                </a:xfrm>
                <a:custGeom>
                  <a:avLst/>
                  <a:gdLst>
                    <a:gd name="T0" fmla="*/ 0 w 37"/>
                    <a:gd name="T1" fmla="*/ 2 h 81"/>
                    <a:gd name="T2" fmla="*/ 4 w 37"/>
                    <a:gd name="T3" fmla="*/ 2 h 81"/>
                    <a:gd name="T4" fmla="*/ 4 w 37"/>
                    <a:gd name="T5" fmla="*/ 2 h 81"/>
                    <a:gd name="T6" fmla="*/ 4 w 37"/>
                    <a:gd name="T7" fmla="*/ 2 h 81"/>
                    <a:gd name="T8" fmla="*/ 4 w 37"/>
                    <a:gd name="T9" fmla="*/ 2 h 81"/>
                    <a:gd name="T10" fmla="*/ 4 w 37"/>
                    <a:gd name="T11" fmla="*/ 2 h 81"/>
                    <a:gd name="T12" fmla="*/ 4 w 37"/>
                    <a:gd name="T13" fmla="*/ 2 h 81"/>
                    <a:gd name="T14" fmla="*/ 4 w 37"/>
                    <a:gd name="T15" fmla="*/ 2 h 81"/>
                    <a:gd name="T16" fmla="*/ 4 w 37"/>
                    <a:gd name="T17" fmla="*/ 2 h 81"/>
                    <a:gd name="T18" fmla="*/ 4 w 37"/>
                    <a:gd name="T19" fmla="*/ 2 h 81"/>
                    <a:gd name="T20" fmla="*/ 4 w 37"/>
                    <a:gd name="T21" fmla="*/ 2 h 81"/>
                    <a:gd name="T22" fmla="*/ 4 w 37"/>
                    <a:gd name="T23" fmla="*/ 2 h 81"/>
                    <a:gd name="T24" fmla="*/ 4 w 37"/>
                    <a:gd name="T25" fmla="*/ 2 h 81"/>
                    <a:gd name="T26" fmla="*/ 4 w 37"/>
                    <a:gd name="T27" fmla="*/ 2 h 81"/>
                    <a:gd name="T28" fmla="*/ 4 w 37"/>
                    <a:gd name="T29" fmla="*/ 2 h 81"/>
                    <a:gd name="T30" fmla="*/ 4 w 37"/>
                    <a:gd name="T31" fmla="*/ 2 h 81"/>
                    <a:gd name="T32" fmla="*/ 4 w 37"/>
                    <a:gd name="T33" fmla="*/ 2 h 81"/>
                    <a:gd name="T34" fmla="*/ 4 w 37"/>
                    <a:gd name="T35" fmla="*/ 2 h 81"/>
                    <a:gd name="T36" fmla="*/ 4 w 37"/>
                    <a:gd name="T37" fmla="*/ 2 h 81"/>
                    <a:gd name="T38" fmla="*/ 4 w 37"/>
                    <a:gd name="T39" fmla="*/ 2 h 81"/>
                    <a:gd name="T40" fmla="*/ 4 w 37"/>
                    <a:gd name="T41" fmla="*/ 2 h 81"/>
                    <a:gd name="T42" fmla="*/ 4 w 37"/>
                    <a:gd name="T43" fmla="*/ 2 h 81"/>
                    <a:gd name="T44" fmla="*/ 4 w 37"/>
                    <a:gd name="T45" fmla="*/ 2 h 81"/>
                    <a:gd name="T46" fmla="*/ 0 w 37"/>
                    <a:gd name="T47" fmla="*/ 0 h 81"/>
                    <a:gd name="T48" fmla="*/ 3 w 37"/>
                    <a:gd name="T49" fmla="*/ 2 h 81"/>
                    <a:gd name="T50" fmla="*/ 1 w 37"/>
                    <a:gd name="T51" fmla="*/ 2 h 81"/>
                    <a:gd name="T52" fmla="*/ 0 w 37"/>
                    <a:gd name="T53" fmla="*/ 2 h 8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7"/>
                    <a:gd name="T82" fmla="*/ 0 h 81"/>
                    <a:gd name="T83" fmla="*/ 37 w 37"/>
                    <a:gd name="T84" fmla="*/ 81 h 8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7" h="81">
                      <a:moveTo>
                        <a:pt x="0" y="39"/>
                      </a:moveTo>
                      <a:lnTo>
                        <a:pt x="9" y="36"/>
                      </a:lnTo>
                      <a:lnTo>
                        <a:pt x="13" y="40"/>
                      </a:lnTo>
                      <a:lnTo>
                        <a:pt x="13" y="52"/>
                      </a:lnTo>
                      <a:lnTo>
                        <a:pt x="7" y="61"/>
                      </a:lnTo>
                      <a:lnTo>
                        <a:pt x="11" y="73"/>
                      </a:lnTo>
                      <a:lnTo>
                        <a:pt x="16" y="81"/>
                      </a:lnTo>
                      <a:lnTo>
                        <a:pt x="21" y="74"/>
                      </a:lnTo>
                      <a:lnTo>
                        <a:pt x="18" y="61"/>
                      </a:lnTo>
                      <a:lnTo>
                        <a:pt x="23" y="65"/>
                      </a:lnTo>
                      <a:lnTo>
                        <a:pt x="27" y="56"/>
                      </a:lnTo>
                      <a:lnTo>
                        <a:pt x="30" y="65"/>
                      </a:lnTo>
                      <a:lnTo>
                        <a:pt x="37" y="63"/>
                      </a:lnTo>
                      <a:lnTo>
                        <a:pt x="37" y="51"/>
                      </a:lnTo>
                      <a:lnTo>
                        <a:pt x="30" y="48"/>
                      </a:lnTo>
                      <a:lnTo>
                        <a:pt x="30" y="23"/>
                      </a:lnTo>
                      <a:lnTo>
                        <a:pt x="28" y="35"/>
                      </a:lnTo>
                      <a:lnTo>
                        <a:pt x="22" y="42"/>
                      </a:lnTo>
                      <a:lnTo>
                        <a:pt x="23" y="30"/>
                      </a:lnTo>
                      <a:lnTo>
                        <a:pt x="17" y="28"/>
                      </a:lnTo>
                      <a:lnTo>
                        <a:pt x="18" y="11"/>
                      </a:lnTo>
                      <a:lnTo>
                        <a:pt x="10" y="11"/>
                      </a:lnTo>
                      <a:lnTo>
                        <a:pt x="9" y="3"/>
                      </a:lnTo>
                      <a:lnTo>
                        <a:pt x="0" y="0"/>
                      </a:lnTo>
                      <a:lnTo>
                        <a:pt x="3" y="12"/>
                      </a:lnTo>
                      <a:lnTo>
                        <a:pt x="1" y="27"/>
                      </a:lnTo>
                      <a:lnTo>
                        <a:pt x="0" y="39"/>
                      </a:lnTo>
                    </a:path>
                  </a:pathLst>
                </a:custGeom>
                <a:noFill/>
                <a:ln w="20520">
                  <a:solidFill>
                    <a:srgbClr val="000000"/>
                  </a:solidFill>
                  <a:round/>
                  <a:headEnd/>
                  <a:tailEnd/>
                </a:ln>
              </p:spPr>
              <p:txBody>
                <a:bodyPr wrap="none" anchor="ctr"/>
                <a:lstStyle/>
                <a:p>
                  <a:endParaRPr lang="en-IN" b="1"/>
                </a:p>
              </p:txBody>
            </p:sp>
            <p:sp>
              <p:nvSpPr>
                <p:cNvPr id="12869" name="Freeform 930"/>
                <p:cNvSpPr>
                  <a:spLocks noChangeArrowheads="1"/>
                </p:cNvSpPr>
                <p:nvPr/>
              </p:nvSpPr>
              <p:spPr bwMode="auto">
                <a:xfrm>
                  <a:off x="2087" y="1913"/>
                  <a:ext cx="62" cy="95"/>
                </a:xfrm>
                <a:custGeom>
                  <a:avLst/>
                  <a:gdLst>
                    <a:gd name="T0" fmla="*/ 0 w 66"/>
                    <a:gd name="T1" fmla="*/ 2 h 119"/>
                    <a:gd name="T2" fmla="*/ 2 w 66"/>
                    <a:gd name="T3" fmla="*/ 2 h 119"/>
                    <a:gd name="T4" fmla="*/ 4 w 66"/>
                    <a:gd name="T5" fmla="*/ 2 h 119"/>
                    <a:gd name="T6" fmla="*/ 8 w 66"/>
                    <a:gd name="T7" fmla="*/ 2 h 119"/>
                    <a:gd name="T8" fmla="*/ 8 w 66"/>
                    <a:gd name="T9" fmla="*/ 2 h 119"/>
                    <a:gd name="T10" fmla="*/ 8 w 66"/>
                    <a:gd name="T11" fmla="*/ 2 h 119"/>
                    <a:gd name="T12" fmla="*/ 8 w 66"/>
                    <a:gd name="T13" fmla="*/ 2 h 119"/>
                    <a:gd name="T14" fmla="*/ 8 w 66"/>
                    <a:gd name="T15" fmla="*/ 2 h 119"/>
                    <a:gd name="T16" fmla="*/ 8 w 66"/>
                    <a:gd name="T17" fmla="*/ 2 h 119"/>
                    <a:gd name="T18" fmla="*/ 8 w 66"/>
                    <a:gd name="T19" fmla="*/ 2 h 119"/>
                    <a:gd name="T20" fmla="*/ 8 w 66"/>
                    <a:gd name="T21" fmla="*/ 2 h 119"/>
                    <a:gd name="T22" fmla="*/ 8 w 66"/>
                    <a:gd name="T23" fmla="*/ 2 h 119"/>
                    <a:gd name="T24" fmla="*/ 8 w 66"/>
                    <a:gd name="T25" fmla="*/ 2 h 119"/>
                    <a:gd name="T26" fmla="*/ 9 w 66"/>
                    <a:gd name="T27" fmla="*/ 2 h 119"/>
                    <a:gd name="T28" fmla="*/ 11 w 66"/>
                    <a:gd name="T29" fmla="*/ 2 h 119"/>
                    <a:gd name="T30" fmla="*/ 13 w 66"/>
                    <a:gd name="T31" fmla="*/ 2 h 119"/>
                    <a:gd name="T32" fmla="*/ 14 w 66"/>
                    <a:gd name="T33" fmla="*/ 2 h 119"/>
                    <a:gd name="T34" fmla="*/ 13 w 66"/>
                    <a:gd name="T35" fmla="*/ 2 h 119"/>
                    <a:gd name="T36" fmla="*/ 13 w 66"/>
                    <a:gd name="T37" fmla="*/ 2 h 119"/>
                    <a:gd name="T38" fmla="*/ 14 w 66"/>
                    <a:gd name="T39" fmla="*/ 2 h 119"/>
                    <a:gd name="T40" fmla="*/ 15 w 66"/>
                    <a:gd name="T41" fmla="*/ 2 h 119"/>
                    <a:gd name="T42" fmla="*/ 16 w 66"/>
                    <a:gd name="T43" fmla="*/ 2 h 119"/>
                    <a:gd name="T44" fmla="*/ 17 w 66"/>
                    <a:gd name="T45" fmla="*/ 2 h 119"/>
                    <a:gd name="T46" fmla="*/ 17 w 66"/>
                    <a:gd name="T47" fmla="*/ 2 h 119"/>
                    <a:gd name="T48" fmla="*/ 17 w 66"/>
                    <a:gd name="T49" fmla="*/ 2 h 119"/>
                    <a:gd name="T50" fmla="*/ 17 w 66"/>
                    <a:gd name="T51" fmla="*/ 2 h 119"/>
                    <a:gd name="T52" fmla="*/ 17 w 66"/>
                    <a:gd name="T53" fmla="*/ 2 h 119"/>
                    <a:gd name="T54" fmla="*/ 15 w 66"/>
                    <a:gd name="T55" fmla="*/ 2 h 119"/>
                    <a:gd name="T56" fmla="*/ 13 w 66"/>
                    <a:gd name="T57" fmla="*/ 0 h 119"/>
                    <a:gd name="T58" fmla="*/ 13 w 66"/>
                    <a:gd name="T59" fmla="*/ 2 h 119"/>
                    <a:gd name="T60" fmla="*/ 12 w 66"/>
                    <a:gd name="T61" fmla="*/ 2 h 119"/>
                    <a:gd name="T62" fmla="*/ 9 w 66"/>
                    <a:gd name="T63" fmla="*/ 2 h 119"/>
                    <a:gd name="T64" fmla="*/ 8 w 66"/>
                    <a:gd name="T65" fmla="*/ 2 h 119"/>
                    <a:gd name="T66" fmla="*/ 8 w 66"/>
                    <a:gd name="T67" fmla="*/ 2 h 119"/>
                    <a:gd name="T68" fmla="*/ 8 w 66"/>
                    <a:gd name="T69" fmla="*/ 2 h 119"/>
                    <a:gd name="T70" fmla="*/ 8 w 66"/>
                    <a:gd name="T71" fmla="*/ 2 h 119"/>
                    <a:gd name="T72" fmla="*/ 8 w 66"/>
                    <a:gd name="T73" fmla="*/ 2 h 119"/>
                    <a:gd name="T74" fmla="*/ 8 w 66"/>
                    <a:gd name="T75" fmla="*/ 2 h 119"/>
                    <a:gd name="T76" fmla="*/ 8 w 66"/>
                    <a:gd name="T77" fmla="*/ 2 h 119"/>
                    <a:gd name="T78" fmla="*/ 5 w 66"/>
                    <a:gd name="T79" fmla="*/ 2 h 119"/>
                    <a:gd name="T80" fmla="*/ 2 w 66"/>
                    <a:gd name="T81" fmla="*/ 2 h 119"/>
                    <a:gd name="T82" fmla="*/ 0 w 66"/>
                    <a:gd name="T83" fmla="*/ 2 h 11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6"/>
                    <a:gd name="T127" fmla="*/ 0 h 119"/>
                    <a:gd name="T128" fmla="*/ 66 w 66"/>
                    <a:gd name="T129" fmla="*/ 119 h 11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6" h="119">
                      <a:moveTo>
                        <a:pt x="0" y="72"/>
                      </a:moveTo>
                      <a:lnTo>
                        <a:pt x="2" y="82"/>
                      </a:lnTo>
                      <a:lnTo>
                        <a:pt x="4" y="69"/>
                      </a:lnTo>
                      <a:lnTo>
                        <a:pt x="8" y="56"/>
                      </a:lnTo>
                      <a:lnTo>
                        <a:pt x="12" y="54"/>
                      </a:lnTo>
                      <a:lnTo>
                        <a:pt x="15" y="67"/>
                      </a:lnTo>
                      <a:lnTo>
                        <a:pt x="18" y="65"/>
                      </a:lnTo>
                      <a:lnTo>
                        <a:pt x="23" y="55"/>
                      </a:lnTo>
                      <a:lnTo>
                        <a:pt x="30" y="60"/>
                      </a:lnTo>
                      <a:lnTo>
                        <a:pt x="33" y="69"/>
                      </a:lnTo>
                      <a:lnTo>
                        <a:pt x="30" y="77"/>
                      </a:lnTo>
                      <a:lnTo>
                        <a:pt x="30" y="94"/>
                      </a:lnTo>
                      <a:lnTo>
                        <a:pt x="35" y="101"/>
                      </a:lnTo>
                      <a:lnTo>
                        <a:pt x="41" y="108"/>
                      </a:lnTo>
                      <a:lnTo>
                        <a:pt x="46" y="108"/>
                      </a:lnTo>
                      <a:lnTo>
                        <a:pt x="51" y="119"/>
                      </a:lnTo>
                      <a:lnTo>
                        <a:pt x="56" y="105"/>
                      </a:lnTo>
                      <a:lnTo>
                        <a:pt x="50" y="85"/>
                      </a:lnTo>
                      <a:lnTo>
                        <a:pt x="52" y="78"/>
                      </a:lnTo>
                      <a:lnTo>
                        <a:pt x="56" y="70"/>
                      </a:lnTo>
                      <a:lnTo>
                        <a:pt x="59" y="81"/>
                      </a:lnTo>
                      <a:lnTo>
                        <a:pt x="62" y="99"/>
                      </a:lnTo>
                      <a:lnTo>
                        <a:pt x="64" y="84"/>
                      </a:lnTo>
                      <a:lnTo>
                        <a:pt x="66" y="71"/>
                      </a:lnTo>
                      <a:lnTo>
                        <a:pt x="66" y="59"/>
                      </a:lnTo>
                      <a:lnTo>
                        <a:pt x="64" y="42"/>
                      </a:lnTo>
                      <a:lnTo>
                        <a:pt x="64" y="26"/>
                      </a:lnTo>
                      <a:lnTo>
                        <a:pt x="59" y="12"/>
                      </a:lnTo>
                      <a:lnTo>
                        <a:pt x="51" y="0"/>
                      </a:lnTo>
                      <a:lnTo>
                        <a:pt x="52" y="19"/>
                      </a:lnTo>
                      <a:lnTo>
                        <a:pt x="47" y="27"/>
                      </a:lnTo>
                      <a:lnTo>
                        <a:pt x="42" y="21"/>
                      </a:lnTo>
                      <a:lnTo>
                        <a:pt x="40" y="36"/>
                      </a:lnTo>
                      <a:lnTo>
                        <a:pt x="33" y="38"/>
                      </a:lnTo>
                      <a:lnTo>
                        <a:pt x="29" y="49"/>
                      </a:lnTo>
                      <a:lnTo>
                        <a:pt x="27" y="36"/>
                      </a:lnTo>
                      <a:lnTo>
                        <a:pt x="22" y="31"/>
                      </a:lnTo>
                      <a:lnTo>
                        <a:pt x="16" y="36"/>
                      </a:lnTo>
                      <a:lnTo>
                        <a:pt x="12" y="46"/>
                      </a:lnTo>
                      <a:lnTo>
                        <a:pt x="5" y="50"/>
                      </a:lnTo>
                      <a:lnTo>
                        <a:pt x="2" y="58"/>
                      </a:lnTo>
                      <a:lnTo>
                        <a:pt x="0" y="75"/>
                      </a:lnTo>
                    </a:path>
                  </a:pathLst>
                </a:custGeom>
                <a:noFill/>
                <a:ln w="20520">
                  <a:solidFill>
                    <a:srgbClr val="000000"/>
                  </a:solidFill>
                  <a:round/>
                  <a:headEnd/>
                  <a:tailEnd/>
                </a:ln>
              </p:spPr>
              <p:txBody>
                <a:bodyPr wrap="none" anchor="ctr"/>
                <a:lstStyle/>
                <a:p>
                  <a:endParaRPr lang="en-IN" b="1"/>
                </a:p>
              </p:txBody>
            </p:sp>
            <p:sp>
              <p:nvSpPr>
                <p:cNvPr id="12870" name="Freeform 931"/>
                <p:cNvSpPr>
                  <a:spLocks noChangeArrowheads="1"/>
                </p:cNvSpPr>
                <p:nvPr/>
              </p:nvSpPr>
              <p:spPr bwMode="auto">
                <a:xfrm>
                  <a:off x="876" y="2485"/>
                  <a:ext cx="7" cy="45"/>
                </a:xfrm>
                <a:custGeom>
                  <a:avLst/>
                  <a:gdLst>
                    <a:gd name="T0" fmla="*/ 0 w 11"/>
                    <a:gd name="T1" fmla="*/ 2 h 59"/>
                    <a:gd name="T2" fmla="*/ 1 w 11"/>
                    <a:gd name="T3" fmla="*/ 2 h 59"/>
                    <a:gd name="T4" fmla="*/ 1 w 11"/>
                    <a:gd name="T5" fmla="*/ 2 h 59"/>
                    <a:gd name="T6" fmla="*/ 1 w 11"/>
                    <a:gd name="T7" fmla="*/ 2 h 59"/>
                    <a:gd name="T8" fmla="*/ 1 w 11"/>
                    <a:gd name="T9" fmla="*/ 2 h 59"/>
                    <a:gd name="T10" fmla="*/ 1 w 11"/>
                    <a:gd name="T11" fmla="*/ 0 h 59"/>
                    <a:gd name="T12" fmla="*/ 0 60000 65536"/>
                    <a:gd name="T13" fmla="*/ 0 60000 65536"/>
                    <a:gd name="T14" fmla="*/ 0 60000 65536"/>
                    <a:gd name="T15" fmla="*/ 0 60000 65536"/>
                    <a:gd name="T16" fmla="*/ 0 60000 65536"/>
                    <a:gd name="T17" fmla="*/ 0 60000 65536"/>
                    <a:gd name="T18" fmla="*/ 0 w 11"/>
                    <a:gd name="T19" fmla="*/ 0 h 59"/>
                    <a:gd name="T20" fmla="*/ 11 w 11"/>
                    <a:gd name="T21" fmla="*/ 59 h 59"/>
                  </a:gdLst>
                  <a:ahLst/>
                  <a:cxnLst>
                    <a:cxn ang="T12">
                      <a:pos x="T0" y="T1"/>
                    </a:cxn>
                    <a:cxn ang="T13">
                      <a:pos x="T2" y="T3"/>
                    </a:cxn>
                    <a:cxn ang="T14">
                      <a:pos x="T4" y="T5"/>
                    </a:cxn>
                    <a:cxn ang="T15">
                      <a:pos x="T6" y="T7"/>
                    </a:cxn>
                    <a:cxn ang="T16">
                      <a:pos x="T8" y="T9"/>
                    </a:cxn>
                    <a:cxn ang="T17">
                      <a:pos x="T10" y="T11"/>
                    </a:cxn>
                  </a:cxnLst>
                  <a:rect l="T18" t="T19" r="T20" b="T21"/>
                  <a:pathLst>
                    <a:path w="11" h="59">
                      <a:moveTo>
                        <a:pt x="0" y="59"/>
                      </a:moveTo>
                      <a:lnTo>
                        <a:pt x="1" y="57"/>
                      </a:lnTo>
                      <a:lnTo>
                        <a:pt x="6" y="43"/>
                      </a:lnTo>
                      <a:lnTo>
                        <a:pt x="10" y="31"/>
                      </a:lnTo>
                      <a:lnTo>
                        <a:pt x="11" y="18"/>
                      </a:lnTo>
                      <a:lnTo>
                        <a:pt x="8" y="0"/>
                      </a:lnTo>
                    </a:path>
                  </a:pathLst>
                </a:custGeom>
                <a:noFill/>
                <a:ln w="20520">
                  <a:solidFill>
                    <a:srgbClr val="000000"/>
                  </a:solidFill>
                  <a:round/>
                  <a:headEnd/>
                  <a:tailEnd/>
                </a:ln>
              </p:spPr>
              <p:txBody>
                <a:bodyPr wrap="none" anchor="ctr"/>
                <a:lstStyle/>
                <a:p>
                  <a:endParaRPr lang="en-IN" b="1"/>
                </a:p>
              </p:txBody>
            </p:sp>
            <p:sp>
              <p:nvSpPr>
                <p:cNvPr id="12871" name="Freeform 932"/>
                <p:cNvSpPr>
                  <a:spLocks noChangeArrowheads="1"/>
                </p:cNvSpPr>
                <p:nvPr/>
              </p:nvSpPr>
              <p:spPr bwMode="auto">
                <a:xfrm>
                  <a:off x="874" y="2390"/>
                  <a:ext cx="4" cy="92"/>
                </a:xfrm>
                <a:custGeom>
                  <a:avLst/>
                  <a:gdLst>
                    <a:gd name="T0" fmla="*/ 1 w 8"/>
                    <a:gd name="T1" fmla="*/ 2 h 115"/>
                    <a:gd name="T2" fmla="*/ 1 w 8"/>
                    <a:gd name="T3" fmla="*/ 2 h 115"/>
                    <a:gd name="T4" fmla="*/ 1 w 8"/>
                    <a:gd name="T5" fmla="*/ 2 h 115"/>
                    <a:gd name="T6" fmla="*/ 1 w 8"/>
                    <a:gd name="T7" fmla="*/ 2 h 115"/>
                    <a:gd name="T8" fmla="*/ 1 w 8"/>
                    <a:gd name="T9" fmla="*/ 2 h 115"/>
                    <a:gd name="T10" fmla="*/ 1 w 8"/>
                    <a:gd name="T11" fmla="*/ 2 h 115"/>
                    <a:gd name="T12" fmla="*/ 1 w 8"/>
                    <a:gd name="T13" fmla="*/ 2 h 115"/>
                    <a:gd name="T14" fmla="*/ 1 w 8"/>
                    <a:gd name="T15" fmla="*/ 2 h 115"/>
                    <a:gd name="T16" fmla="*/ 1 w 8"/>
                    <a:gd name="T17" fmla="*/ 2 h 115"/>
                    <a:gd name="T18" fmla="*/ 0 w 8"/>
                    <a:gd name="T19" fmla="*/ 0 h 1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115"/>
                    <a:gd name="T32" fmla="*/ 8 w 8"/>
                    <a:gd name="T33" fmla="*/ 115 h 1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115">
                      <a:moveTo>
                        <a:pt x="8" y="115"/>
                      </a:moveTo>
                      <a:lnTo>
                        <a:pt x="8" y="102"/>
                      </a:lnTo>
                      <a:lnTo>
                        <a:pt x="6" y="85"/>
                      </a:lnTo>
                      <a:lnTo>
                        <a:pt x="7" y="68"/>
                      </a:lnTo>
                      <a:lnTo>
                        <a:pt x="7" y="56"/>
                      </a:lnTo>
                      <a:lnTo>
                        <a:pt x="6" y="69"/>
                      </a:lnTo>
                      <a:lnTo>
                        <a:pt x="7" y="27"/>
                      </a:lnTo>
                      <a:lnTo>
                        <a:pt x="7" y="12"/>
                      </a:lnTo>
                      <a:lnTo>
                        <a:pt x="2" y="3"/>
                      </a:lnTo>
                      <a:lnTo>
                        <a:pt x="0" y="0"/>
                      </a:lnTo>
                    </a:path>
                  </a:pathLst>
                </a:custGeom>
                <a:noFill/>
                <a:ln w="20520">
                  <a:solidFill>
                    <a:srgbClr val="000000"/>
                  </a:solidFill>
                  <a:round/>
                  <a:headEnd/>
                  <a:tailEnd/>
                </a:ln>
              </p:spPr>
              <p:txBody>
                <a:bodyPr wrap="none" anchor="ctr"/>
                <a:lstStyle/>
                <a:p>
                  <a:endParaRPr lang="en-IN" b="1"/>
                </a:p>
              </p:txBody>
            </p:sp>
            <p:sp>
              <p:nvSpPr>
                <p:cNvPr id="12872" name="Freeform 933"/>
                <p:cNvSpPr>
                  <a:spLocks noChangeArrowheads="1"/>
                </p:cNvSpPr>
                <p:nvPr/>
              </p:nvSpPr>
              <p:spPr bwMode="auto">
                <a:xfrm>
                  <a:off x="876" y="2147"/>
                  <a:ext cx="39" cy="78"/>
                </a:xfrm>
                <a:custGeom>
                  <a:avLst/>
                  <a:gdLst>
                    <a:gd name="T0" fmla="*/ 0 w 43"/>
                    <a:gd name="T1" fmla="*/ 2 h 99"/>
                    <a:gd name="T2" fmla="*/ 4 w 43"/>
                    <a:gd name="T3" fmla="*/ 2 h 99"/>
                    <a:gd name="T4" fmla="*/ 4 w 43"/>
                    <a:gd name="T5" fmla="*/ 2 h 99"/>
                    <a:gd name="T6" fmla="*/ 5 w 43"/>
                    <a:gd name="T7" fmla="*/ 2 h 99"/>
                    <a:gd name="T8" fmla="*/ 5 w 43"/>
                    <a:gd name="T9" fmla="*/ 2 h 99"/>
                    <a:gd name="T10" fmla="*/ 5 w 43"/>
                    <a:gd name="T11" fmla="*/ 2 h 99"/>
                    <a:gd name="T12" fmla="*/ 5 w 43"/>
                    <a:gd name="T13" fmla="*/ 2 h 99"/>
                    <a:gd name="T14" fmla="*/ 5 w 43"/>
                    <a:gd name="T15" fmla="*/ 2 h 99"/>
                    <a:gd name="T16" fmla="*/ 5 w 43"/>
                    <a:gd name="T17" fmla="*/ 2 h 99"/>
                    <a:gd name="T18" fmla="*/ 5 w 43"/>
                    <a:gd name="T19" fmla="*/ 0 h 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
                    <a:gd name="T31" fmla="*/ 0 h 99"/>
                    <a:gd name="T32" fmla="*/ 43 w 43"/>
                    <a:gd name="T33" fmla="*/ 99 h 9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 h="99">
                      <a:moveTo>
                        <a:pt x="0" y="99"/>
                      </a:moveTo>
                      <a:lnTo>
                        <a:pt x="4" y="86"/>
                      </a:lnTo>
                      <a:lnTo>
                        <a:pt x="4" y="69"/>
                      </a:lnTo>
                      <a:lnTo>
                        <a:pt x="10" y="71"/>
                      </a:lnTo>
                      <a:lnTo>
                        <a:pt x="16" y="58"/>
                      </a:lnTo>
                      <a:lnTo>
                        <a:pt x="22" y="49"/>
                      </a:lnTo>
                      <a:lnTo>
                        <a:pt x="25" y="35"/>
                      </a:lnTo>
                      <a:lnTo>
                        <a:pt x="30" y="27"/>
                      </a:lnTo>
                      <a:lnTo>
                        <a:pt x="35" y="12"/>
                      </a:lnTo>
                      <a:lnTo>
                        <a:pt x="43" y="0"/>
                      </a:lnTo>
                    </a:path>
                  </a:pathLst>
                </a:custGeom>
                <a:noFill/>
                <a:ln w="20520">
                  <a:solidFill>
                    <a:srgbClr val="000000"/>
                  </a:solidFill>
                  <a:round/>
                  <a:headEnd/>
                  <a:tailEnd/>
                </a:ln>
              </p:spPr>
              <p:txBody>
                <a:bodyPr wrap="none" anchor="ctr"/>
                <a:lstStyle/>
                <a:p>
                  <a:endParaRPr lang="en-IN" b="1"/>
                </a:p>
              </p:txBody>
            </p:sp>
            <p:sp>
              <p:nvSpPr>
                <p:cNvPr id="12873" name="Freeform 934"/>
                <p:cNvSpPr>
                  <a:spLocks noChangeArrowheads="1"/>
                </p:cNvSpPr>
                <p:nvPr/>
              </p:nvSpPr>
              <p:spPr bwMode="auto">
                <a:xfrm>
                  <a:off x="988" y="2438"/>
                  <a:ext cx="38" cy="187"/>
                </a:xfrm>
                <a:custGeom>
                  <a:avLst/>
                  <a:gdLst>
                    <a:gd name="T0" fmla="*/ 5 w 42"/>
                    <a:gd name="T1" fmla="*/ 2 h 230"/>
                    <a:gd name="T2" fmla="*/ 5 w 42"/>
                    <a:gd name="T3" fmla="*/ 2 h 230"/>
                    <a:gd name="T4" fmla="*/ 5 w 42"/>
                    <a:gd name="T5" fmla="*/ 2 h 230"/>
                    <a:gd name="T6" fmla="*/ 5 w 42"/>
                    <a:gd name="T7" fmla="*/ 2 h 230"/>
                    <a:gd name="T8" fmla="*/ 5 w 42"/>
                    <a:gd name="T9" fmla="*/ 2 h 230"/>
                    <a:gd name="T10" fmla="*/ 5 w 42"/>
                    <a:gd name="T11" fmla="*/ 2 h 230"/>
                    <a:gd name="T12" fmla="*/ 5 w 42"/>
                    <a:gd name="T13" fmla="*/ 2 h 230"/>
                    <a:gd name="T14" fmla="*/ 5 w 42"/>
                    <a:gd name="T15" fmla="*/ 2 h 230"/>
                    <a:gd name="T16" fmla="*/ 5 w 42"/>
                    <a:gd name="T17" fmla="*/ 2 h 230"/>
                    <a:gd name="T18" fmla="*/ 5 w 42"/>
                    <a:gd name="T19" fmla="*/ 2 h 230"/>
                    <a:gd name="T20" fmla="*/ 5 w 42"/>
                    <a:gd name="T21" fmla="*/ 2 h 230"/>
                    <a:gd name="T22" fmla="*/ 5 w 42"/>
                    <a:gd name="T23" fmla="*/ 2 h 230"/>
                    <a:gd name="T24" fmla="*/ 5 w 42"/>
                    <a:gd name="T25" fmla="*/ 2 h 230"/>
                    <a:gd name="T26" fmla="*/ 5 w 42"/>
                    <a:gd name="T27" fmla="*/ 2 h 230"/>
                    <a:gd name="T28" fmla="*/ 5 w 42"/>
                    <a:gd name="T29" fmla="*/ 2 h 230"/>
                    <a:gd name="T30" fmla="*/ 5 w 42"/>
                    <a:gd name="T31" fmla="*/ 2 h 230"/>
                    <a:gd name="T32" fmla="*/ 5 w 42"/>
                    <a:gd name="T33" fmla="*/ 2 h 230"/>
                    <a:gd name="T34" fmla="*/ 5 w 42"/>
                    <a:gd name="T35" fmla="*/ 0 h 230"/>
                    <a:gd name="T36" fmla="*/ 5 w 42"/>
                    <a:gd name="T37" fmla="*/ 2 h 230"/>
                    <a:gd name="T38" fmla="*/ 5 w 42"/>
                    <a:gd name="T39" fmla="*/ 2 h 230"/>
                    <a:gd name="T40" fmla="*/ 5 w 42"/>
                    <a:gd name="T41" fmla="*/ 2 h 230"/>
                    <a:gd name="T42" fmla="*/ 5 w 42"/>
                    <a:gd name="T43" fmla="*/ 2 h 230"/>
                    <a:gd name="T44" fmla="*/ 3 w 42"/>
                    <a:gd name="T45" fmla="*/ 2 h 230"/>
                    <a:gd name="T46" fmla="*/ 5 w 42"/>
                    <a:gd name="T47" fmla="*/ 2 h 230"/>
                    <a:gd name="T48" fmla="*/ 0 w 42"/>
                    <a:gd name="T49" fmla="*/ 2 h 230"/>
                    <a:gd name="T50" fmla="*/ 2 w 42"/>
                    <a:gd name="T51" fmla="*/ 2 h 2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2"/>
                    <a:gd name="T79" fmla="*/ 0 h 230"/>
                    <a:gd name="T80" fmla="*/ 42 w 42"/>
                    <a:gd name="T81" fmla="*/ 230 h 23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2" h="230">
                      <a:moveTo>
                        <a:pt x="17" y="230"/>
                      </a:moveTo>
                      <a:lnTo>
                        <a:pt x="19" y="218"/>
                      </a:lnTo>
                      <a:lnTo>
                        <a:pt x="21" y="203"/>
                      </a:lnTo>
                      <a:lnTo>
                        <a:pt x="24" y="187"/>
                      </a:lnTo>
                      <a:lnTo>
                        <a:pt x="26" y="173"/>
                      </a:lnTo>
                      <a:lnTo>
                        <a:pt x="27" y="156"/>
                      </a:lnTo>
                      <a:lnTo>
                        <a:pt x="27" y="144"/>
                      </a:lnTo>
                      <a:lnTo>
                        <a:pt x="31" y="135"/>
                      </a:lnTo>
                      <a:lnTo>
                        <a:pt x="32" y="123"/>
                      </a:lnTo>
                      <a:lnTo>
                        <a:pt x="31" y="99"/>
                      </a:lnTo>
                      <a:lnTo>
                        <a:pt x="37" y="111"/>
                      </a:lnTo>
                      <a:lnTo>
                        <a:pt x="42" y="98"/>
                      </a:lnTo>
                      <a:lnTo>
                        <a:pt x="41" y="83"/>
                      </a:lnTo>
                      <a:lnTo>
                        <a:pt x="38" y="62"/>
                      </a:lnTo>
                      <a:lnTo>
                        <a:pt x="35" y="45"/>
                      </a:lnTo>
                      <a:lnTo>
                        <a:pt x="33" y="28"/>
                      </a:lnTo>
                      <a:lnTo>
                        <a:pt x="30" y="13"/>
                      </a:lnTo>
                      <a:lnTo>
                        <a:pt x="25" y="0"/>
                      </a:lnTo>
                      <a:lnTo>
                        <a:pt x="19" y="12"/>
                      </a:lnTo>
                      <a:lnTo>
                        <a:pt x="19" y="27"/>
                      </a:lnTo>
                      <a:lnTo>
                        <a:pt x="18" y="38"/>
                      </a:lnTo>
                      <a:lnTo>
                        <a:pt x="12" y="44"/>
                      </a:lnTo>
                      <a:lnTo>
                        <a:pt x="3" y="46"/>
                      </a:lnTo>
                      <a:lnTo>
                        <a:pt x="5" y="59"/>
                      </a:lnTo>
                      <a:lnTo>
                        <a:pt x="0" y="67"/>
                      </a:lnTo>
                      <a:lnTo>
                        <a:pt x="2" y="80"/>
                      </a:lnTo>
                    </a:path>
                  </a:pathLst>
                </a:custGeom>
                <a:noFill/>
                <a:ln w="20520">
                  <a:solidFill>
                    <a:srgbClr val="000000"/>
                  </a:solidFill>
                  <a:round/>
                  <a:headEnd/>
                  <a:tailEnd/>
                </a:ln>
              </p:spPr>
              <p:txBody>
                <a:bodyPr wrap="none" anchor="ctr"/>
                <a:lstStyle/>
                <a:p>
                  <a:endParaRPr lang="en-IN" b="1"/>
                </a:p>
              </p:txBody>
            </p:sp>
            <p:sp>
              <p:nvSpPr>
                <p:cNvPr id="12874" name="Freeform 935"/>
                <p:cNvSpPr>
                  <a:spLocks noChangeArrowheads="1"/>
                </p:cNvSpPr>
                <p:nvPr/>
              </p:nvSpPr>
              <p:spPr bwMode="auto">
                <a:xfrm>
                  <a:off x="932" y="2502"/>
                  <a:ext cx="52" cy="124"/>
                </a:xfrm>
                <a:custGeom>
                  <a:avLst/>
                  <a:gdLst>
                    <a:gd name="T0" fmla="*/ 12 w 56"/>
                    <a:gd name="T1" fmla="*/ 0 h 153"/>
                    <a:gd name="T2" fmla="*/ 10 w 56"/>
                    <a:gd name="T3" fmla="*/ 0 h 153"/>
                    <a:gd name="T4" fmla="*/ 8 w 56"/>
                    <a:gd name="T5" fmla="*/ 2 h 153"/>
                    <a:gd name="T6" fmla="*/ 7 w 56"/>
                    <a:gd name="T7" fmla="*/ 2 h 153"/>
                    <a:gd name="T8" fmla="*/ 7 w 56"/>
                    <a:gd name="T9" fmla="*/ 2 h 153"/>
                    <a:gd name="T10" fmla="*/ 7 w 56"/>
                    <a:gd name="T11" fmla="*/ 2 h 153"/>
                    <a:gd name="T12" fmla="*/ 7 w 56"/>
                    <a:gd name="T13" fmla="*/ 2 h 153"/>
                    <a:gd name="T14" fmla="*/ 7 w 56"/>
                    <a:gd name="T15" fmla="*/ 2 h 153"/>
                    <a:gd name="T16" fmla="*/ 4 w 56"/>
                    <a:gd name="T17" fmla="*/ 2 h 153"/>
                    <a:gd name="T18" fmla="*/ 0 w 56"/>
                    <a:gd name="T19" fmla="*/ 2 h 153"/>
                    <a:gd name="T20" fmla="*/ 1 w 56"/>
                    <a:gd name="T21" fmla="*/ 2 h 153"/>
                    <a:gd name="T22" fmla="*/ 4 w 56"/>
                    <a:gd name="T23" fmla="*/ 2 h 153"/>
                    <a:gd name="T24" fmla="*/ 4 w 56"/>
                    <a:gd name="T25" fmla="*/ 2 h 153"/>
                    <a:gd name="T26" fmla="*/ 7 w 56"/>
                    <a:gd name="T27" fmla="*/ 2 h 153"/>
                    <a:gd name="T28" fmla="*/ 6 w 56"/>
                    <a:gd name="T29" fmla="*/ 2 h 15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6"/>
                    <a:gd name="T46" fmla="*/ 0 h 153"/>
                    <a:gd name="T47" fmla="*/ 56 w 56"/>
                    <a:gd name="T48" fmla="*/ 153 h 15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6" h="153">
                      <a:moveTo>
                        <a:pt x="56" y="0"/>
                      </a:moveTo>
                      <a:lnTo>
                        <a:pt x="50" y="0"/>
                      </a:lnTo>
                      <a:lnTo>
                        <a:pt x="43" y="15"/>
                      </a:lnTo>
                      <a:lnTo>
                        <a:pt x="37" y="22"/>
                      </a:lnTo>
                      <a:lnTo>
                        <a:pt x="28" y="29"/>
                      </a:lnTo>
                      <a:lnTo>
                        <a:pt x="21" y="34"/>
                      </a:lnTo>
                      <a:lnTo>
                        <a:pt x="14" y="41"/>
                      </a:lnTo>
                      <a:lnTo>
                        <a:pt x="7" y="41"/>
                      </a:lnTo>
                      <a:lnTo>
                        <a:pt x="4" y="63"/>
                      </a:lnTo>
                      <a:lnTo>
                        <a:pt x="0" y="78"/>
                      </a:lnTo>
                      <a:lnTo>
                        <a:pt x="1" y="95"/>
                      </a:lnTo>
                      <a:lnTo>
                        <a:pt x="4" y="110"/>
                      </a:lnTo>
                      <a:lnTo>
                        <a:pt x="4" y="124"/>
                      </a:lnTo>
                      <a:lnTo>
                        <a:pt x="7" y="141"/>
                      </a:lnTo>
                      <a:lnTo>
                        <a:pt x="6" y="153"/>
                      </a:lnTo>
                    </a:path>
                  </a:pathLst>
                </a:custGeom>
                <a:noFill/>
                <a:ln w="20520">
                  <a:solidFill>
                    <a:srgbClr val="000000"/>
                  </a:solidFill>
                  <a:round/>
                  <a:headEnd/>
                  <a:tailEnd/>
                </a:ln>
              </p:spPr>
              <p:txBody>
                <a:bodyPr wrap="none" anchor="ctr"/>
                <a:lstStyle/>
                <a:p>
                  <a:endParaRPr lang="en-IN" b="1"/>
                </a:p>
              </p:txBody>
            </p:sp>
            <p:sp>
              <p:nvSpPr>
                <p:cNvPr id="12875" name="Line 936"/>
                <p:cNvSpPr>
                  <a:spLocks noChangeShapeType="1"/>
                </p:cNvSpPr>
                <p:nvPr/>
              </p:nvSpPr>
              <p:spPr bwMode="auto">
                <a:xfrm>
                  <a:off x="1134" y="2629"/>
                  <a:ext cx="0" cy="0"/>
                </a:xfrm>
                <a:prstGeom prst="line">
                  <a:avLst/>
                </a:prstGeom>
                <a:noFill/>
                <a:ln w="20520">
                  <a:solidFill>
                    <a:srgbClr val="000000"/>
                  </a:solidFill>
                  <a:miter lim="800000"/>
                  <a:headEnd/>
                  <a:tailEnd/>
                </a:ln>
              </p:spPr>
              <p:txBody>
                <a:bodyPr/>
                <a:lstStyle/>
                <a:p>
                  <a:endParaRPr lang="en-IN" b="1"/>
                </a:p>
              </p:txBody>
            </p:sp>
            <p:sp>
              <p:nvSpPr>
                <p:cNvPr id="12876" name="Freeform 937"/>
                <p:cNvSpPr>
                  <a:spLocks noChangeArrowheads="1"/>
                </p:cNvSpPr>
                <p:nvPr/>
              </p:nvSpPr>
              <p:spPr bwMode="auto">
                <a:xfrm>
                  <a:off x="1744" y="2169"/>
                  <a:ext cx="6" cy="16"/>
                </a:xfrm>
                <a:custGeom>
                  <a:avLst/>
                  <a:gdLst>
                    <a:gd name="T0" fmla="*/ 0 w 10"/>
                    <a:gd name="T1" fmla="*/ 1 h 24"/>
                    <a:gd name="T2" fmla="*/ 1 w 10"/>
                    <a:gd name="T3" fmla="*/ 1 h 24"/>
                    <a:gd name="T4" fmla="*/ 1 w 10"/>
                    <a:gd name="T5" fmla="*/ 1 h 24"/>
                    <a:gd name="T6" fmla="*/ 1 w 10"/>
                    <a:gd name="T7" fmla="*/ 1 h 24"/>
                    <a:gd name="T8" fmla="*/ 1 w 10"/>
                    <a:gd name="T9" fmla="*/ 0 h 24"/>
                    <a:gd name="T10" fmla="*/ 0 w 10"/>
                    <a:gd name="T11" fmla="*/ 1 h 24"/>
                    <a:gd name="T12" fmla="*/ 0 60000 65536"/>
                    <a:gd name="T13" fmla="*/ 0 60000 65536"/>
                    <a:gd name="T14" fmla="*/ 0 60000 65536"/>
                    <a:gd name="T15" fmla="*/ 0 60000 65536"/>
                    <a:gd name="T16" fmla="*/ 0 60000 65536"/>
                    <a:gd name="T17" fmla="*/ 0 60000 65536"/>
                    <a:gd name="T18" fmla="*/ 0 w 10"/>
                    <a:gd name="T19" fmla="*/ 0 h 24"/>
                    <a:gd name="T20" fmla="*/ 10 w 10"/>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0" h="24">
                      <a:moveTo>
                        <a:pt x="0" y="2"/>
                      </a:moveTo>
                      <a:lnTo>
                        <a:pt x="1" y="16"/>
                      </a:lnTo>
                      <a:lnTo>
                        <a:pt x="5" y="24"/>
                      </a:lnTo>
                      <a:lnTo>
                        <a:pt x="10" y="21"/>
                      </a:lnTo>
                      <a:lnTo>
                        <a:pt x="4" y="0"/>
                      </a:lnTo>
                      <a:lnTo>
                        <a:pt x="0" y="2"/>
                      </a:lnTo>
                    </a:path>
                  </a:pathLst>
                </a:custGeom>
                <a:noFill/>
                <a:ln w="20520">
                  <a:solidFill>
                    <a:srgbClr val="000000"/>
                  </a:solidFill>
                  <a:round/>
                  <a:headEnd/>
                  <a:tailEnd/>
                </a:ln>
              </p:spPr>
              <p:txBody>
                <a:bodyPr wrap="none" anchor="ctr"/>
                <a:lstStyle/>
                <a:p>
                  <a:endParaRPr lang="en-IN" b="1"/>
                </a:p>
              </p:txBody>
            </p:sp>
            <p:sp>
              <p:nvSpPr>
                <p:cNvPr id="12877" name="Freeform 938"/>
                <p:cNvSpPr>
                  <a:spLocks noChangeArrowheads="1"/>
                </p:cNvSpPr>
                <p:nvPr/>
              </p:nvSpPr>
              <p:spPr bwMode="auto">
                <a:xfrm>
                  <a:off x="2435" y="2535"/>
                  <a:ext cx="34" cy="90"/>
                </a:xfrm>
                <a:custGeom>
                  <a:avLst/>
                  <a:gdLst>
                    <a:gd name="T0" fmla="*/ 4 w 38"/>
                    <a:gd name="T1" fmla="*/ 2 h 113"/>
                    <a:gd name="T2" fmla="*/ 4 w 38"/>
                    <a:gd name="T3" fmla="*/ 2 h 113"/>
                    <a:gd name="T4" fmla="*/ 4 w 38"/>
                    <a:gd name="T5" fmla="*/ 2 h 113"/>
                    <a:gd name="T6" fmla="*/ 4 w 38"/>
                    <a:gd name="T7" fmla="*/ 2 h 113"/>
                    <a:gd name="T8" fmla="*/ 4 w 38"/>
                    <a:gd name="T9" fmla="*/ 2 h 113"/>
                    <a:gd name="T10" fmla="*/ 4 w 38"/>
                    <a:gd name="T11" fmla="*/ 2 h 113"/>
                    <a:gd name="T12" fmla="*/ 4 w 38"/>
                    <a:gd name="T13" fmla="*/ 2 h 113"/>
                    <a:gd name="T14" fmla="*/ 4 w 38"/>
                    <a:gd name="T15" fmla="*/ 2 h 113"/>
                    <a:gd name="T16" fmla="*/ 4 w 38"/>
                    <a:gd name="T17" fmla="*/ 2 h 113"/>
                    <a:gd name="T18" fmla="*/ 4 w 38"/>
                    <a:gd name="T19" fmla="*/ 2 h 113"/>
                    <a:gd name="T20" fmla="*/ 0 w 38"/>
                    <a:gd name="T21" fmla="*/ 2 h 113"/>
                    <a:gd name="T22" fmla="*/ 0 w 38"/>
                    <a:gd name="T23" fmla="*/ 0 h 1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8"/>
                    <a:gd name="T37" fmla="*/ 0 h 113"/>
                    <a:gd name="T38" fmla="*/ 38 w 38"/>
                    <a:gd name="T39" fmla="*/ 113 h 1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8" h="113">
                      <a:moveTo>
                        <a:pt x="38" y="113"/>
                      </a:moveTo>
                      <a:lnTo>
                        <a:pt x="34" y="108"/>
                      </a:lnTo>
                      <a:lnTo>
                        <a:pt x="29" y="96"/>
                      </a:lnTo>
                      <a:lnTo>
                        <a:pt x="22" y="93"/>
                      </a:lnTo>
                      <a:lnTo>
                        <a:pt x="14" y="85"/>
                      </a:lnTo>
                      <a:lnTo>
                        <a:pt x="12" y="75"/>
                      </a:lnTo>
                      <a:lnTo>
                        <a:pt x="9" y="65"/>
                      </a:lnTo>
                      <a:lnTo>
                        <a:pt x="10" y="52"/>
                      </a:lnTo>
                      <a:lnTo>
                        <a:pt x="9" y="38"/>
                      </a:lnTo>
                      <a:lnTo>
                        <a:pt x="5" y="29"/>
                      </a:lnTo>
                      <a:lnTo>
                        <a:pt x="0" y="16"/>
                      </a:lnTo>
                      <a:lnTo>
                        <a:pt x="0" y="0"/>
                      </a:lnTo>
                    </a:path>
                  </a:pathLst>
                </a:custGeom>
                <a:noFill/>
                <a:ln w="20520">
                  <a:solidFill>
                    <a:srgbClr val="000000"/>
                  </a:solidFill>
                  <a:round/>
                  <a:headEnd/>
                  <a:tailEnd/>
                </a:ln>
              </p:spPr>
              <p:txBody>
                <a:bodyPr wrap="none" anchor="ctr"/>
                <a:lstStyle/>
                <a:p>
                  <a:endParaRPr lang="en-IN" b="1"/>
                </a:p>
              </p:txBody>
            </p:sp>
            <p:sp>
              <p:nvSpPr>
                <p:cNvPr id="12878" name="Freeform 939"/>
                <p:cNvSpPr>
                  <a:spLocks noChangeArrowheads="1"/>
                </p:cNvSpPr>
                <p:nvPr/>
              </p:nvSpPr>
              <p:spPr bwMode="auto">
                <a:xfrm>
                  <a:off x="2287" y="2409"/>
                  <a:ext cx="143" cy="165"/>
                </a:xfrm>
                <a:custGeom>
                  <a:avLst/>
                  <a:gdLst>
                    <a:gd name="T0" fmla="*/ 80 w 147"/>
                    <a:gd name="T1" fmla="*/ 2 h 203"/>
                    <a:gd name="T2" fmla="*/ 79 w 147"/>
                    <a:gd name="T3" fmla="*/ 2 h 203"/>
                    <a:gd name="T4" fmla="*/ 79 w 147"/>
                    <a:gd name="T5" fmla="*/ 2 h 203"/>
                    <a:gd name="T6" fmla="*/ 76 w 147"/>
                    <a:gd name="T7" fmla="*/ 2 h 203"/>
                    <a:gd name="T8" fmla="*/ 73 w 147"/>
                    <a:gd name="T9" fmla="*/ 2 h 203"/>
                    <a:gd name="T10" fmla="*/ 69 w 147"/>
                    <a:gd name="T11" fmla="*/ 2 h 203"/>
                    <a:gd name="T12" fmla="*/ 65 w 147"/>
                    <a:gd name="T13" fmla="*/ 2 h 203"/>
                    <a:gd name="T14" fmla="*/ 63 w 147"/>
                    <a:gd name="T15" fmla="*/ 2 h 203"/>
                    <a:gd name="T16" fmla="*/ 63 w 147"/>
                    <a:gd name="T17" fmla="*/ 2 h 203"/>
                    <a:gd name="T18" fmla="*/ 62 w 147"/>
                    <a:gd name="T19" fmla="*/ 2 h 203"/>
                    <a:gd name="T20" fmla="*/ 60 w 147"/>
                    <a:gd name="T21" fmla="*/ 2 h 203"/>
                    <a:gd name="T22" fmla="*/ 59 w 147"/>
                    <a:gd name="T23" fmla="*/ 2 h 203"/>
                    <a:gd name="T24" fmla="*/ 57 w 147"/>
                    <a:gd name="T25" fmla="*/ 2 h 203"/>
                    <a:gd name="T26" fmla="*/ 54 w 147"/>
                    <a:gd name="T27" fmla="*/ 0 h 203"/>
                    <a:gd name="T28" fmla="*/ 52 w 147"/>
                    <a:gd name="T29" fmla="*/ 2 h 203"/>
                    <a:gd name="T30" fmla="*/ 52 w 147"/>
                    <a:gd name="T31" fmla="*/ 2 h 203"/>
                    <a:gd name="T32" fmla="*/ 50 w 147"/>
                    <a:gd name="T33" fmla="*/ 2 h 203"/>
                    <a:gd name="T34" fmla="*/ 50 w 147"/>
                    <a:gd name="T35" fmla="*/ 2 h 203"/>
                    <a:gd name="T36" fmla="*/ 49 w 147"/>
                    <a:gd name="T37" fmla="*/ 2 h 203"/>
                    <a:gd name="T38" fmla="*/ 48 w 147"/>
                    <a:gd name="T39" fmla="*/ 2 h 203"/>
                    <a:gd name="T40" fmla="*/ 48 w 147"/>
                    <a:gd name="T41" fmla="*/ 2 h 203"/>
                    <a:gd name="T42" fmla="*/ 49 w 147"/>
                    <a:gd name="T43" fmla="*/ 2 h 203"/>
                    <a:gd name="T44" fmla="*/ 47 w 147"/>
                    <a:gd name="T45" fmla="*/ 2 h 203"/>
                    <a:gd name="T46" fmla="*/ 46 w 147"/>
                    <a:gd name="T47" fmla="*/ 2 h 203"/>
                    <a:gd name="T48" fmla="*/ 44 w 147"/>
                    <a:gd name="T49" fmla="*/ 2 h 203"/>
                    <a:gd name="T50" fmla="*/ 44 w 147"/>
                    <a:gd name="T51" fmla="*/ 2 h 203"/>
                    <a:gd name="T52" fmla="*/ 43 w 147"/>
                    <a:gd name="T53" fmla="*/ 2 h 203"/>
                    <a:gd name="T54" fmla="*/ 39 w 147"/>
                    <a:gd name="T55" fmla="*/ 2 h 203"/>
                    <a:gd name="T56" fmla="*/ 35 w 147"/>
                    <a:gd name="T57" fmla="*/ 2 h 203"/>
                    <a:gd name="T58" fmla="*/ 32 w 147"/>
                    <a:gd name="T59" fmla="*/ 2 h 203"/>
                    <a:gd name="T60" fmla="*/ 24 w 147"/>
                    <a:gd name="T61" fmla="*/ 2 h 203"/>
                    <a:gd name="T62" fmla="*/ 18 w 147"/>
                    <a:gd name="T63" fmla="*/ 2 h 203"/>
                    <a:gd name="T64" fmla="*/ 18 w 147"/>
                    <a:gd name="T65" fmla="*/ 2 h 203"/>
                    <a:gd name="T66" fmla="*/ 18 w 147"/>
                    <a:gd name="T67" fmla="*/ 2 h 203"/>
                    <a:gd name="T68" fmla="*/ 15 w 147"/>
                    <a:gd name="T69" fmla="*/ 2 h 203"/>
                    <a:gd name="T70" fmla="*/ 13 w 147"/>
                    <a:gd name="T71" fmla="*/ 2 h 203"/>
                    <a:gd name="T72" fmla="*/ 7 w 147"/>
                    <a:gd name="T73" fmla="*/ 2 h 203"/>
                    <a:gd name="T74" fmla="*/ 0 w 147"/>
                    <a:gd name="T75" fmla="*/ 2 h 203"/>
                    <a:gd name="T76" fmla="*/ 2 w 147"/>
                    <a:gd name="T77" fmla="*/ 2 h 203"/>
                    <a:gd name="T78" fmla="*/ 6 w 147"/>
                    <a:gd name="T79" fmla="*/ 2 h 203"/>
                    <a:gd name="T80" fmla="*/ 6 w 147"/>
                    <a:gd name="T81" fmla="*/ 2 h 203"/>
                    <a:gd name="T82" fmla="*/ 14 w 147"/>
                    <a:gd name="T83" fmla="*/ 2 h 203"/>
                    <a:gd name="T84" fmla="*/ 16 w 147"/>
                    <a:gd name="T85" fmla="*/ 2 h 203"/>
                    <a:gd name="T86" fmla="*/ 18 w 147"/>
                    <a:gd name="T87" fmla="*/ 2 h 203"/>
                    <a:gd name="T88" fmla="*/ 13 w 147"/>
                    <a:gd name="T89" fmla="*/ 2 h 203"/>
                    <a:gd name="T90" fmla="*/ 7 w 147"/>
                    <a:gd name="T91" fmla="*/ 2 h 203"/>
                    <a:gd name="T92" fmla="*/ 3 w 147"/>
                    <a:gd name="T93" fmla="*/ 2 h 20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47"/>
                    <a:gd name="T142" fmla="*/ 0 h 203"/>
                    <a:gd name="T143" fmla="*/ 147 w 147"/>
                    <a:gd name="T144" fmla="*/ 203 h 20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47" h="203">
                      <a:moveTo>
                        <a:pt x="147" y="149"/>
                      </a:moveTo>
                      <a:lnTo>
                        <a:pt x="145" y="134"/>
                      </a:lnTo>
                      <a:lnTo>
                        <a:pt x="145" y="120"/>
                      </a:lnTo>
                      <a:lnTo>
                        <a:pt x="139" y="111"/>
                      </a:lnTo>
                      <a:lnTo>
                        <a:pt x="133" y="101"/>
                      </a:lnTo>
                      <a:lnTo>
                        <a:pt x="126" y="107"/>
                      </a:lnTo>
                      <a:lnTo>
                        <a:pt x="121" y="101"/>
                      </a:lnTo>
                      <a:lnTo>
                        <a:pt x="118" y="85"/>
                      </a:lnTo>
                      <a:lnTo>
                        <a:pt x="118" y="70"/>
                      </a:lnTo>
                      <a:lnTo>
                        <a:pt x="116" y="53"/>
                      </a:lnTo>
                      <a:lnTo>
                        <a:pt x="112" y="40"/>
                      </a:lnTo>
                      <a:lnTo>
                        <a:pt x="110" y="26"/>
                      </a:lnTo>
                      <a:lnTo>
                        <a:pt x="108" y="9"/>
                      </a:lnTo>
                      <a:lnTo>
                        <a:pt x="102" y="0"/>
                      </a:lnTo>
                      <a:lnTo>
                        <a:pt x="97" y="14"/>
                      </a:lnTo>
                      <a:lnTo>
                        <a:pt x="97" y="30"/>
                      </a:lnTo>
                      <a:lnTo>
                        <a:pt x="92" y="40"/>
                      </a:lnTo>
                      <a:lnTo>
                        <a:pt x="92" y="64"/>
                      </a:lnTo>
                      <a:lnTo>
                        <a:pt x="90" y="81"/>
                      </a:lnTo>
                      <a:lnTo>
                        <a:pt x="88" y="94"/>
                      </a:lnTo>
                      <a:lnTo>
                        <a:pt x="88" y="109"/>
                      </a:lnTo>
                      <a:lnTo>
                        <a:pt x="90" y="122"/>
                      </a:lnTo>
                      <a:lnTo>
                        <a:pt x="87" y="152"/>
                      </a:lnTo>
                      <a:lnTo>
                        <a:pt x="84" y="166"/>
                      </a:lnTo>
                      <a:lnTo>
                        <a:pt x="81" y="179"/>
                      </a:lnTo>
                      <a:lnTo>
                        <a:pt x="81" y="192"/>
                      </a:lnTo>
                      <a:lnTo>
                        <a:pt x="73" y="201"/>
                      </a:lnTo>
                      <a:lnTo>
                        <a:pt x="66" y="203"/>
                      </a:lnTo>
                      <a:lnTo>
                        <a:pt x="57" y="191"/>
                      </a:lnTo>
                      <a:lnTo>
                        <a:pt x="54" y="179"/>
                      </a:lnTo>
                      <a:lnTo>
                        <a:pt x="46" y="173"/>
                      </a:lnTo>
                      <a:lnTo>
                        <a:pt x="38" y="166"/>
                      </a:lnTo>
                      <a:lnTo>
                        <a:pt x="33" y="159"/>
                      </a:lnTo>
                      <a:lnTo>
                        <a:pt x="27" y="150"/>
                      </a:lnTo>
                      <a:lnTo>
                        <a:pt x="15" y="150"/>
                      </a:lnTo>
                      <a:lnTo>
                        <a:pt x="13" y="136"/>
                      </a:lnTo>
                      <a:lnTo>
                        <a:pt x="7" y="131"/>
                      </a:lnTo>
                      <a:lnTo>
                        <a:pt x="0" y="121"/>
                      </a:lnTo>
                      <a:lnTo>
                        <a:pt x="2" y="109"/>
                      </a:lnTo>
                      <a:lnTo>
                        <a:pt x="6" y="101"/>
                      </a:lnTo>
                      <a:lnTo>
                        <a:pt x="6" y="73"/>
                      </a:lnTo>
                      <a:lnTo>
                        <a:pt x="14" y="73"/>
                      </a:lnTo>
                      <a:lnTo>
                        <a:pt x="16" y="59"/>
                      </a:lnTo>
                      <a:lnTo>
                        <a:pt x="21" y="47"/>
                      </a:lnTo>
                      <a:lnTo>
                        <a:pt x="13" y="38"/>
                      </a:lnTo>
                      <a:lnTo>
                        <a:pt x="7" y="51"/>
                      </a:lnTo>
                      <a:lnTo>
                        <a:pt x="3" y="40"/>
                      </a:lnTo>
                    </a:path>
                  </a:pathLst>
                </a:custGeom>
                <a:noFill/>
                <a:ln w="20520">
                  <a:solidFill>
                    <a:srgbClr val="000000"/>
                  </a:solidFill>
                  <a:round/>
                  <a:headEnd/>
                  <a:tailEnd/>
                </a:ln>
              </p:spPr>
              <p:txBody>
                <a:bodyPr wrap="none" anchor="ctr"/>
                <a:lstStyle/>
                <a:p>
                  <a:endParaRPr lang="en-IN" b="1"/>
                </a:p>
              </p:txBody>
            </p:sp>
            <p:sp>
              <p:nvSpPr>
                <p:cNvPr id="12879" name="Freeform 940"/>
                <p:cNvSpPr>
                  <a:spLocks noChangeArrowheads="1"/>
                </p:cNvSpPr>
                <p:nvPr/>
              </p:nvSpPr>
              <p:spPr bwMode="auto">
                <a:xfrm>
                  <a:off x="2060" y="2423"/>
                  <a:ext cx="228" cy="200"/>
                </a:xfrm>
                <a:custGeom>
                  <a:avLst/>
                  <a:gdLst>
                    <a:gd name="T0" fmla="*/ 158 w 232"/>
                    <a:gd name="T1" fmla="*/ 2 h 245"/>
                    <a:gd name="T2" fmla="*/ 152 w 232"/>
                    <a:gd name="T3" fmla="*/ 2 h 245"/>
                    <a:gd name="T4" fmla="*/ 146 w 232"/>
                    <a:gd name="T5" fmla="*/ 2 h 245"/>
                    <a:gd name="T6" fmla="*/ 140 w 232"/>
                    <a:gd name="T7" fmla="*/ 2 h 245"/>
                    <a:gd name="T8" fmla="*/ 135 w 232"/>
                    <a:gd name="T9" fmla="*/ 2 h 245"/>
                    <a:gd name="T10" fmla="*/ 131 w 232"/>
                    <a:gd name="T11" fmla="*/ 2 h 245"/>
                    <a:gd name="T12" fmla="*/ 124 w 232"/>
                    <a:gd name="T13" fmla="*/ 0 h 245"/>
                    <a:gd name="T14" fmla="*/ 127 w 232"/>
                    <a:gd name="T15" fmla="*/ 2 h 245"/>
                    <a:gd name="T16" fmla="*/ 125 w 232"/>
                    <a:gd name="T17" fmla="*/ 2 h 245"/>
                    <a:gd name="T18" fmla="*/ 113 w 232"/>
                    <a:gd name="T19" fmla="*/ 2 h 245"/>
                    <a:gd name="T20" fmla="*/ 107 w 232"/>
                    <a:gd name="T21" fmla="*/ 2 h 245"/>
                    <a:gd name="T22" fmla="*/ 105 w 232"/>
                    <a:gd name="T23" fmla="*/ 2 h 245"/>
                    <a:gd name="T24" fmla="*/ 106 w 232"/>
                    <a:gd name="T25" fmla="*/ 2 h 245"/>
                    <a:gd name="T26" fmla="*/ 100 w 232"/>
                    <a:gd name="T27" fmla="*/ 2 h 245"/>
                    <a:gd name="T28" fmla="*/ 98 w 232"/>
                    <a:gd name="T29" fmla="*/ 2 h 245"/>
                    <a:gd name="T30" fmla="*/ 92 w 232"/>
                    <a:gd name="T31" fmla="*/ 2 h 245"/>
                    <a:gd name="T32" fmla="*/ 99 w 232"/>
                    <a:gd name="T33" fmla="*/ 2 h 245"/>
                    <a:gd name="T34" fmla="*/ 97 w 232"/>
                    <a:gd name="T35" fmla="*/ 2 h 245"/>
                    <a:gd name="T36" fmla="*/ 88 w 232"/>
                    <a:gd name="T37" fmla="*/ 2 h 245"/>
                    <a:gd name="T38" fmla="*/ 84 w 232"/>
                    <a:gd name="T39" fmla="*/ 2 h 245"/>
                    <a:gd name="T40" fmla="*/ 81 w 232"/>
                    <a:gd name="T41" fmla="*/ 2 h 245"/>
                    <a:gd name="T42" fmla="*/ 81 w 232"/>
                    <a:gd name="T43" fmla="*/ 2 h 245"/>
                    <a:gd name="T44" fmla="*/ 77 w 232"/>
                    <a:gd name="T45" fmla="*/ 2 h 245"/>
                    <a:gd name="T46" fmla="*/ 73 w 232"/>
                    <a:gd name="T47" fmla="*/ 2 h 245"/>
                    <a:gd name="T48" fmla="*/ 71 w 232"/>
                    <a:gd name="T49" fmla="*/ 2 h 245"/>
                    <a:gd name="T50" fmla="*/ 68 w 232"/>
                    <a:gd name="T51" fmla="*/ 2 h 245"/>
                    <a:gd name="T52" fmla="*/ 66 w 232"/>
                    <a:gd name="T53" fmla="*/ 2 h 245"/>
                    <a:gd name="T54" fmla="*/ 56 w 232"/>
                    <a:gd name="T55" fmla="*/ 2 h 245"/>
                    <a:gd name="T56" fmla="*/ 54 w 232"/>
                    <a:gd name="T57" fmla="*/ 2 h 245"/>
                    <a:gd name="T58" fmla="*/ 47 w 232"/>
                    <a:gd name="T59" fmla="*/ 2 h 245"/>
                    <a:gd name="T60" fmla="*/ 45 w 232"/>
                    <a:gd name="T61" fmla="*/ 2 h 245"/>
                    <a:gd name="T62" fmla="*/ 42 w 232"/>
                    <a:gd name="T63" fmla="*/ 2 h 245"/>
                    <a:gd name="T64" fmla="*/ 35 w 232"/>
                    <a:gd name="T65" fmla="*/ 2 h 245"/>
                    <a:gd name="T66" fmla="*/ 33 w 232"/>
                    <a:gd name="T67" fmla="*/ 2 h 245"/>
                    <a:gd name="T68" fmla="*/ 38 w 232"/>
                    <a:gd name="T69" fmla="*/ 2 h 245"/>
                    <a:gd name="T70" fmla="*/ 31 w 232"/>
                    <a:gd name="T71" fmla="*/ 2 h 245"/>
                    <a:gd name="T72" fmla="*/ 29 w 232"/>
                    <a:gd name="T73" fmla="*/ 2 h 245"/>
                    <a:gd name="T74" fmla="*/ 29 w 232"/>
                    <a:gd name="T75" fmla="*/ 2 h 245"/>
                    <a:gd name="T76" fmla="*/ 29 w 232"/>
                    <a:gd name="T77" fmla="*/ 2 h 245"/>
                    <a:gd name="T78" fmla="*/ 29 w 232"/>
                    <a:gd name="T79" fmla="*/ 2 h 245"/>
                    <a:gd name="T80" fmla="*/ 29 w 232"/>
                    <a:gd name="T81" fmla="*/ 2 h 245"/>
                    <a:gd name="T82" fmla="*/ 29 w 232"/>
                    <a:gd name="T83" fmla="*/ 2 h 245"/>
                    <a:gd name="T84" fmla="*/ 27 w 232"/>
                    <a:gd name="T85" fmla="*/ 2 h 245"/>
                    <a:gd name="T86" fmla="*/ 22 w 232"/>
                    <a:gd name="T87" fmla="*/ 2 h 245"/>
                    <a:gd name="T88" fmla="*/ 16 w 232"/>
                    <a:gd name="T89" fmla="*/ 2 h 245"/>
                    <a:gd name="T90" fmla="*/ 8 w 232"/>
                    <a:gd name="T91" fmla="*/ 2 h 245"/>
                    <a:gd name="T92" fmla="*/ 0 w 232"/>
                    <a:gd name="T93" fmla="*/ 3 h 24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32"/>
                    <a:gd name="T142" fmla="*/ 0 h 245"/>
                    <a:gd name="T143" fmla="*/ 232 w 232"/>
                    <a:gd name="T144" fmla="*/ 245 h 24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32" h="245">
                      <a:moveTo>
                        <a:pt x="232" y="21"/>
                      </a:moveTo>
                      <a:lnTo>
                        <a:pt x="224" y="24"/>
                      </a:lnTo>
                      <a:lnTo>
                        <a:pt x="216" y="21"/>
                      </a:lnTo>
                      <a:lnTo>
                        <a:pt x="207" y="16"/>
                      </a:lnTo>
                      <a:lnTo>
                        <a:pt x="199" y="13"/>
                      </a:lnTo>
                      <a:lnTo>
                        <a:pt x="192" y="4"/>
                      </a:lnTo>
                      <a:lnTo>
                        <a:pt x="182" y="0"/>
                      </a:lnTo>
                      <a:lnTo>
                        <a:pt x="187" y="12"/>
                      </a:lnTo>
                      <a:lnTo>
                        <a:pt x="183" y="26"/>
                      </a:lnTo>
                      <a:lnTo>
                        <a:pt x="164" y="26"/>
                      </a:lnTo>
                      <a:lnTo>
                        <a:pt x="156" y="39"/>
                      </a:lnTo>
                      <a:lnTo>
                        <a:pt x="152" y="51"/>
                      </a:lnTo>
                      <a:lnTo>
                        <a:pt x="154" y="63"/>
                      </a:lnTo>
                      <a:lnTo>
                        <a:pt x="147" y="65"/>
                      </a:lnTo>
                      <a:lnTo>
                        <a:pt x="145" y="76"/>
                      </a:lnTo>
                      <a:lnTo>
                        <a:pt x="139" y="90"/>
                      </a:lnTo>
                      <a:lnTo>
                        <a:pt x="146" y="98"/>
                      </a:lnTo>
                      <a:lnTo>
                        <a:pt x="144" y="111"/>
                      </a:lnTo>
                      <a:lnTo>
                        <a:pt x="135" y="102"/>
                      </a:lnTo>
                      <a:lnTo>
                        <a:pt x="129" y="102"/>
                      </a:lnTo>
                      <a:lnTo>
                        <a:pt x="121" y="111"/>
                      </a:lnTo>
                      <a:lnTo>
                        <a:pt x="121" y="97"/>
                      </a:lnTo>
                      <a:lnTo>
                        <a:pt x="110" y="75"/>
                      </a:lnTo>
                      <a:lnTo>
                        <a:pt x="102" y="73"/>
                      </a:lnTo>
                      <a:lnTo>
                        <a:pt x="98" y="82"/>
                      </a:lnTo>
                      <a:lnTo>
                        <a:pt x="91" y="84"/>
                      </a:lnTo>
                      <a:lnTo>
                        <a:pt x="88" y="94"/>
                      </a:lnTo>
                      <a:lnTo>
                        <a:pt x="78" y="94"/>
                      </a:lnTo>
                      <a:lnTo>
                        <a:pt x="76" y="105"/>
                      </a:lnTo>
                      <a:lnTo>
                        <a:pt x="69" y="119"/>
                      </a:lnTo>
                      <a:lnTo>
                        <a:pt x="67" y="133"/>
                      </a:lnTo>
                      <a:lnTo>
                        <a:pt x="64" y="145"/>
                      </a:lnTo>
                      <a:lnTo>
                        <a:pt x="56" y="137"/>
                      </a:lnTo>
                      <a:lnTo>
                        <a:pt x="54" y="151"/>
                      </a:lnTo>
                      <a:lnTo>
                        <a:pt x="60" y="161"/>
                      </a:lnTo>
                      <a:lnTo>
                        <a:pt x="52" y="174"/>
                      </a:lnTo>
                      <a:lnTo>
                        <a:pt x="49" y="162"/>
                      </a:lnTo>
                      <a:lnTo>
                        <a:pt x="46" y="145"/>
                      </a:lnTo>
                      <a:lnTo>
                        <a:pt x="33" y="172"/>
                      </a:lnTo>
                      <a:lnTo>
                        <a:pt x="34" y="184"/>
                      </a:lnTo>
                      <a:lnTo>
                        <a:pt x="37" y="193"/>
                      </a:lnTo>
                      <a:lnTo>
                        <a:pt x="31" y="204"/>
                      </a:lnTo>
                      <a:lnTo>
                        <a:pt x="27" y="219"/>
                      </a:lnTo>
                      <a:lnTo>
                        <a:pt x="22" y="228"/>
                      </a:lnTo>
                      <a:lnTo>
                        <a:pt x="16" y="238"/>
                      </a:lnTo>
                      <a:lnTo>
                        <a:pt x="8" y="241"/>
                      </a:lnTo>
                      <a:lnTo>
                        <a:pt x="0" y="245"/>
                      </a:lnTo>
                    </a:path>
                  </a:pathLst>
                </a:custGeom>
                <a:noFill/>
                <a:ln w="20520">
                  <a:solidFill>
                    <a:srgbClr val="000000"/>
                  </a:solidFill>
                  <a:round/>
                  <a:headEnd/>
                  <a:tailEnd/>
                </a:ln>
              </p:spPr>
              <p:txBody>
                <a:bodyPr wrap="none" anchor="ctr"/>
                <a:lstStyle/>
                <a:p>
                  <a:endParaRPr lang="en-IN" b="1"/>
                </a:p>
              </p:txBody>
            </p:sp>
            <p:sp>
              <p:nvSpPr>
                <p:cNvPr id="12880" name="Line 941"/>
                <p:cNvSpPr>
                  <a:spLocks noChangeShapeType="1"/>
                </p:cNvSpPr>
                <p:nvPr/>
              </p:nvSpPr>
              <p:spPr bwMode="auto">
                <a:xfrm flipH="1">
                  <a:off x="2039" y="2629"/>
                  <a:ext cx="13" cy="0"/>
                </a:xfrm>
                <a:prstGeom prst="line">
                  <a:avLst/>
                </a:prstGeom>
                <a:noFill/>
                <a:ln w="20520">
                  <a:solidFill>
                    <a:srgbClr val="000000"/>
                  </a:solidFill>
                  <a:miter lim="800000"/>
                  <a:headEnd/>
                  <a:tailEnd/>
                </a:ln>
              </p:spPr>
              <p:txBody>
                <a:bodyPr/>
                <a:lstStyle/>
                <a:p>
                  <a:endParaRPr lang="en-IN" b="1"/>
                </a:p>
              </p:txBody>
            </p:sp>
            <p:sp>
              <p:nvSpPr>
                <p:cNvPr id="12881" name="Freeform 942"/>
                <p:cNvSpPr>
                  <a:spLocks noChangeArrowheads="1"/>
                </p:cNvSpPr>
                <p:nvPr/>
              </p:nvSpPr>
              <p:spPr bwMode="auto">
                <a:xfrm>
                  <a:off x="1976" y="2339"/>
                  <a:ext cx="15" cy="13"/>
                </a:xfrm>
                <a:custGeom>
                  <a:avLst/>
                  <a:gdLst>
                    <a:gd name="T0" fmla="*/ 0 w 19"/>
                    <a:gd name="T1" fmla="*/ 1 h 20"/>
                    <a:gd name="T2" fmla="*/ 2 w 19"/>
                    <a:gd name="T3" fmla="*/ 1 h 20"/>
                    <a:gd name="T4" fmla="*/ 2 w 19"/>
                    <a:gd name="T5" fmla="*/ 1 h 20"/>
                    <a:gd name="T6" fmla="*/ 2 w 19"/>
                    <a:gd name="T7" fmla="*/ 1 h 20"/>
                    <a:gd name="T8" fmla="*/ 2 w 19"/>
                    <a:gd name="T9" fmla="*/ 0 h 20"/>
                    <a:gd name="T10" fmla="*/ 0 w 19"/>
                    <a:gd name="T11" fmla="*/ 1 h 20"/>
                    <a:gd name="T12" fmla="*/ 0 60000 65536"/>
                    <a:gd name="T13" fmla="*/ 0 60000 65536"/>
                    <a:gd name="T14" fmla="*/ 0 60000 65536"/>
                    <a:gd name="T15" fmla="*/ 0 60000 65536"/>
                    <a:gd name="T16" fmla="*/ 0 60000 65536"/>
                    <a:gd name="T17" fmla="*/ 0 60000 65536"/>
                    <a:gd name="T18" fmla="*/ 0 w 19"/>
                    <a:gd name="T19" fmla="*/ 0 h 20"/>
                    <a:gd name="T20" fmla="*/ 19 w 19"/>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19" h="20">
                      <a:moveTo>
                        <a:pt x="0" y="6"/>
                      </a:moveTo>
                      <a:lnTo>
                        <a:pt x="6" y="9"/>
                      </a:lnTo>
                      <a:lnTo>
                        <a:pt x="10" y="20"/>
                      </a:lnTo>
                      <a:lnTo>
                        <a:pt x="19" y="8"/>
                      </a:lnTo>
                      <a:lnTo>
                        <a:pt x="12" y="0"/>
                      </a:lnTo>
                      <a:lnTo>
                        <a:pt x="0" y="5"/>
                      </a:lnTo>
                    </a:path>
                  </a:pathLst>
                </a:custGeom>
                <a:noFill/>
                <a:ln w="20520">
                  <a:solidFill>
                    <a:srgbClr val="000000"/>
                  </a:solidFill>
                  <a:round/>
                  <a:headEnd/>
                  <a:tailEnd/>
                </a:ln>
              </p:spPr>
              <p:txBody>
                <a:bodyPr wrap="none" anchor="ctr"/>
                <a:lstStyle/>
                <a:p>
                  <a:endParaRPr lang="en-IN" b="1"/>
                </a:p>
              </p:txBody>
            </p:sp>
            <p:sp>
              <p:nvSpPr>
                <p:cNvPr id="12882" name="Freeform 943"/>
                <p:cNvSpPr>
                  <a:spLocks noChangeArrowheads="1"/>
                </p:cNvSpPr>
                <p:nvPr/>
              </p:nvSpPr>
              <p:spPr bwMode="auto">
                <a:xfrm>
                  <a:off x="2123" y="2341"/>
                  <a:ext cx="8" cy="4"/>
                </a:xfrm>
                <a:custGeom>
                  <a:avLst/>
                  <a:gdLst>
                    <a:gd name="T0" fmla="*/ 0 w 12"/>
                    <a:gd name="T1" fmla="*/ 0 h 10"/>
                    <a:gd name="T2" fmla="*/ 1 w 12"/>
                    <a:gd name="T3" fmla="*/ 0 h 10"/>
                    <a:gd name="T4" fmla="*/ 1 w 12"/>
                    <a:gd name="T5" fmla="*/ 0 h 10"/>
                    <a:gd name="T6" fmla="*/ 0 w 12"/>
                    <a:gd name="T7" fmla="*/ 0 h 10"/>
                    <a:gd name="T8" fmla="*/ 0 60000 65536"/>
                    <a:gd name="T9" fmla="*/ 0 60000 65536"/>
                    <a:gd name="T10" fmla="*/ 0 60000 65536"/>
                    <a:gd name="T11" fmla="*/ 0 60000 65536"/>
                    <a:gd name="T12" fmla="*/ 0 w 12"/>
                    <a:gd name="T13" fmla="*/ 0 h 10"/>
                    <a:gd name="T14" fmla="*/ 12 w 12"/>
                    <a:gd name="T15" fmla="*/ 10 h 10"/>
                  </a:gdLst>
                  <a:ahLst/>
                  <a:cxnLst>
                    <a:cxn ang="T8">
                      <a:pos x="T0" y="T1"/>
                    </a:cxn>
                    <a:cxn ang="T9">
                      <a:pos x="T2" y="T3"/>
                    </a:cxn>
                    <a:cxn ang="T10">
                      <a:pos x="T4" y="T5"/>
                    </a:cxn>
                    <a:cxn ang="T11">
                      <a:pos x="T6" y="T7"/>
                    </a:cxn>
                  </a:cxnLst>
                  <a:rect l="T12" t="T13" r="T14" b="T15"/>
                  <a:pathLst>
                    <a:path w="12" h="10">
                      <a:moveTo>
                        <a:pt x="0" y="10"/>
                      </a:moveTo>
                      <a:lnTo>
                        <a:pt x="12" y="6"/>
                      </a:lnTo>
                      <a:lnTo>
                        <a:pt x="3" y="0"/>
                      </a:lnTo>
                      <a:lnTo>
                        <a:pt x="0" y="10"/>
                      </a:lnTo>
                    </a:path>
                  </a:pathLst>
                </a:custGeom>
                <a:noFill/>
                <a:ln w="20520">
                  <a:solidFill>
                    <a:srgbClr val="000000"/>
                  </a:solidFill>
                  <a:round/>
                  <a:headEnd/>
                  <a:tailEnd/>
                </a:ln>
              </p:spPr>
              <p:txBody>
                <a:bodyPr wrap="none" anchor="ctr"/>
                <a:lstStyle/>
                <a:p>
                  <a:endParaRPr lang="en-IN" b="1"/>
                </a:p>
              </p:txBody>
            </p:sp>
            <p:sp>
              <p:nvSpPr>
                <p:cNvPr id="12883" name="Freeform 944"/>
                <p:cNvSpPr>
                  <a:spLocks noChangeArrowheads="1"/>
                </p:cNvSpPr>
                <p:nvPr/>
              </p:nvSpPr>
              <p:spPr bwMode="auto">
                <a:xfrm>
                  <a:off x="2145" y="2328"/>
                  <a:ext cx="8" cy="6"/>
                </a:xfrm>
                <a:custGeom>
                  <a:avLst/>
                  <a:gdLst>
                    <a:gd name="T0" fmla="*/ 0 w 12"/>
                    <a:gd name="T1" fmla="*/ 1 h 12"/>
                    <a:gd name="T2" fmla="*/ 1 w 12"/>
                    <a:gd name="T3" fmla="*/ 1 h 12"/>
                    <a:gd name="T4" fmla="*/ 1 w 12"/>
                    <a:gd name="T5" fmla="*/ 0 h 12"/>
                    <a:gd name="T6" fmla="*/ 0 60000 65536"/>
                    <a:gd name="T7" fmla="*/ 0 60000 65536"/>
                    <a:gd name="T8" fmla="*/ 0 60000 65536"/>
                    <a:gd name="T9" fmla="*/ 0 w 12"/>
                    <a:gd name="T10" fmla="*/ 0 h 12"/>
                    <a:gd name="T11" fmla="*/ 12 w 12"/>
                    <a:gd name="T12" fmla="*/ 12 h 12"/>
                  </a:gdLst>
                  <a:ahLst/>
                  <a:cxnLst>
                    <a:cxn ang="T6">
                      <a:pos x="T0" y="T1"/>
                    </a:cxn>
                    <a:cxn ang="T7">
                      <a:pos x="T2" y="T3"/>
                    </a:cxn>
                    <a:cxn ang="T8">
                      <a:pos x="T4" y="T5"/>
                    </a:cxn>
                  </a:cxnLst>
                  <a:rect l="T9" t="T10" r="T11" b="T12"/>
                  <a:pathLst>
                    <a:path w="12" h="12">
                      <a:moveTo>
                        <a:pt x="0" y="12"/>
                      </a:moveTo>
                      <a:lnTo>
                        <a:pt x="8" y="12"/>
                      </a:lnTo>
                      <a:lnTo>
                        <a:pt x="12" y="0"/>
                      </a:lnTo>
                    </a:path>
                  </a:pathLst>
                </a:custGeom>
                <a:noFill/>
                <a:ln w="20520">
                  <a:solidFill>
                    <a:srgbClr val="000000"/>
                  </a:solidFill>
                  <a:round/>
                  <a:headEnd/>
                  <a:tailEnd/>
                </a:ln>
              </p:spPr>
              <p:txBody>
                <a:bodyPr wrap="none" anchor="ctr"/>
                <a:lstStyle/>
                <a:p>
                  <a:endParaRPr lang="en-IN" b="1"/>
                </a:p>
              </p:txBody>
            </p:sp>
            <p:sp>
              <p:nvSpPr>
                <p:cNvPr id="12884" name="Line 945"/>
                <p:cNvSpPr>
                  <a:spLocks noChangeShapeType="1"/>
                </p:cNvSpPr>
                <p:nvPr/>
              </p:nvSpPr>
              <p:spPr bwMode="auto">
                <a:xfrm flipH="1">
                  <a:off x="2137" y="2330"/>
                  <a:ext cx="6" cy="4"/>
                </a:xfrm>
                <a:prstGeom prst="line">
                  <a:avLst/>
                </a:prstGeom>
                <a:noFill/>
                <a:ln w="20520">
                  <a:solidFill>
                    <a:srgbClr val="000000"/>
                  </a:solidFill>
                  <a:miter lim="800000"/>
                  <a:headEnd/>
                  <a:tailEnd/>
                </a:ln>
              </p:spPr>
              <p:txBody>
                <a:bodyPr/>
                <a:lstStyle/>
                <a:p>
                  <a:endParaRPr lang="en-IN" b="1"/>
                </a:p>
              </p:txBody>
            </p:sp>
            <p:sp>
              <p:nvSpPr>
                <p:cNvPr id="12885" name="Freeform 946"/>
                <p:cNvSpPr>
                  <a:spLocks noChangeArrowheads="1"/>
                </p:cNvSpPr>
                <p:nvPr/>
              </p:nvSpPr>
              <p:spPr bwMode="auto">
                <a:xfrm>
                  <a:off x="2206" y="2418"/>
                  <a:ext cx="17" cy="14"/>
                </a:xfrm>
                <a:custGeom>
                  <a:avLst/>
                  <a:gdLst>
                    <a:gd name="T0" fmla="*/ 0 w 21"/>
                    <a:gd name="T1" fmla="*/ 1 h 21"/>
                    <a:gd name="T2" fmla="*/ 2 w 21"/>
                    <a:gd name="T3" fmla="*/ 1 h 21"/>
                    <a:gd name="T4" fmla="*/ 2 w 21"/>
                    <a:gd name="T5" fmla="*/ 1 h 21"/>
                    <a:gd name="T6" fmla="*/ 2 w 21"/>
                    <a:gd name="T7" fmla="*/ 1 h 21"/>
                    <a:gd name="T8" fmla="*/ 2 w 21"/>
                    <a:gd name="T9" fmla="*/ 0 h 21"/>
                    <a:gd name="T10" fmla="*/ 2 w 21"/>
                    <a:gd name="T11" fmla="*/ 1 h 21"/>
                    <a:gd name="T12" fmla="*/ 2 w 21"/>
                    <a:gd name="T13" fmla="*/ 0 h 21"/>
                    <a:gd name="T14" fmla="*/ 0 w 21"/>
                    <a:gd name="T15" fmla="*/ 1 h 21"/>
                    <a:gd name="T16" fmla="*/ 0 60000 65536"/>
                    <a:gd name="T17" fmla="*/ 0 60000 65536"/>
                    <a:gd name="T18" fmla="*/ 0 60000 65536"/>
                    <a:gd name="T19" fmla="*/ 0 60000 65536"/>
                    <a:gd name="T20" fmla="*/ 0 60000 65536"/>
                    <a:gd name="T21" fmla="*/ 0 60000 65536"/>
                    <a:gd name="T22" fmla="*/ 0 60000 65536"/>
                    <a:gd name="T23" fmla="*/ 0 60000 65536"/>
                    <a:gd name="T24" fmla="*/ 0 w 21"/>
                    <a:gd name="T25" fmla="*/ 0 h 21"/>
                    <a:gd name="T26" fmla="*/ 21 w 21"/>
                    <a:gd name="T27" fmla="*/ 21 h 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 h="21">
                      <a:moveTo>
                        <a:pt x="0" y="16"/>
                      </a:moveTo>
                      <a:lnTo>
                        <a:pt x="9" y="16"/>
                      </a:lnTo>
                      <a:lnTo>
                        <a:pt x="13" y="21"/>
                      </a:lnTo>
                      <a:lnTo>
                        <a:pt x="21" y="7"/>
                      </a:lnTo>
                      <a:lnTo>
                        <a:pt x="18" y="0"/>
                      </a:lnTo>
                      <a:lnTo>
                        <a:pt x="10" y="5"/>
                      </a:lnTo>
                      <a:lnTo>
                        <a:pt x="4" y="0"/>
                      </a:lnTo>
                      <a:lnTo>
                        <a:pt x="0" y="15"/>
                      </a:lnTo>
                    </a:path>
                  </a:pathLst>
                </a:custGeom>
                <a:noFill/>
                <a:ln w="20520">
                  <a:solidFill>
                    <a:srgbClr val="000000"/>
                  </a:solidFill>
                  <a:round/>
                  <a:headEnd/>
                  <a:tailEnd/>
                </a:ln>
              </p:spPr>
              <p:txBody>
                <a:bodyPr wrap="none" anchor="ctr"/>
                <a:lstStyle/>
                <a:p>
                  <a:endParaRPr lang="en-IN" b="1"/>
                </a:p>
              </p:txBody>
            </p:sp>
            <p:sp>
              <p:nvSpPr>
                <p:cNvPr id="12886" name="Freeform 947"/>
                <p:cNvSpPr>
                  <a:spLocks noChangeArrowheads="1"/>
                </p:cNvSpPr>
                <p:nvPr/>
              </p:nvSpPr>
              <p:spPr bwMode="auto">
                <a:xfrm>
                  <a:off x="1760" y="2147"/>
                  <a:ext cx="90" cy="134"/>
                </a:xfrm>
                <a:custGeom>
                  <a:avLst/>
                  <a:gdLst>
                    <a:gd name="T0" fmla="*/ 0 w 94"/>
                    <a:gd name="T1" fmla="*/ 0 h 165"/>
                    <a:gd name="T2" fmla="*/ 2 w 94"/>
                    <a:gd name="T3" fmla="*/ 2 h 165"/>
                    <a:gd name="T4" fmla="*/ 8 w 94"/>
                    <a:gd name="T5" fmla="*/ 2 h 165"/>
                    <a:gd name="T6" fmla="*/ 9 w 94"/>
                    <a:gd name="T7" fmla="*/ 2 h 165"/>
                    <a:gd name="T8" fmla="*/ 11 w 94"/>
                    <a:gd name="T9" fmla="*/ 2 h 165"/>
                    <a:gd name="T10" fmla="*/ 11 w 94"/>
                    <a:gd name="T11" fmla="*/ 2 h 165"/>
                    <a:gd name="T12" fmla="*/ 11 w 94"/>
                    <a:gd name="T13" fmla="*/ 2 h 165"/>
                    <a:gd name="T14" fmla="*/ 11 w 94"/>
                    <a:gd name="T15" fmla="*/ 2 h 165"/>
                    <a:gd name="T16" fmla="*/ 15 w 94"/>
                    <a:gd name="T17" fmla="*/ 2 h 165"/>
                    <a:gd name="T18" fmla="*/ 16 w 94"/>
                    <a:gd name="T19" fmla="*/ 2 h 165"/>
                    <a:gd name="T20" fmla="*/ 19 w 94"/>
                    <a:gd name="T21" fmla="*/ 2 h 165"/>
                    <a:gd name="T22" fmla="*/ 21 w 94"/>
                    <a:gd name="T23" fmla="*/ 2 h 165"/>
                    <a:gd name="T24" fmla="*/ 25 w 94"/>
                    <a:gd name="T25" fmla="*/ 2 h 165"/>
                    <a:gd name="T26" fmla="*/ 27 w 94"/>
                    <a:gd name="T27" fmla="*/ 2 h 165"/>
                    <a:gd name="T28" fmla="*/ 29 w 94"/>
                    <a:gd name="T29" fmla="*/ 2 h 165"/>
                    <a:gd name="T30" fmla="*/ 29 w 94"/>
                    <a:gd name="T31" fmla="*/ 2 h 165"/>
                    <a:gd name="T32" fmla="*/ 31 w 94"/>
                    <a:gd name="T33" fmla="*/ 2 h 165"/>
                    <a:gd name="T34" fmla="*/ 33 w 94"/>
                    <a:gd name="T35" fmla="*/ 2 h 165"/>
                    <a:gd name="T36" fmla="*/ 34 w 94"/>
                    <a:gd name="T37" fmla="*/ 2 h 165"/>
                    <a:gd name="T38" fmla="*/ 34 w 94"/>
                    <a:gd name="T39" fmla="*/ 2 h 165"/>
                    <a:gd name="T40" fmla="*/ 34 w 94"/>
                    <a:gd name="T41" fmla="*/ 2 h 165"/>
                    <a:gd name="T42" fmla="*/ 35 w 94"/>
                    <a:gd name="T43" fmla="*/ 2 h 165"/>
                    <a:gd name="T44" fmla="*/ 34 w 94"/>
                    <a:gd name="T45" fmla="*/ 2 h 165"/>
                    <a:gd name="T46" fmla="*/ 32 w 94"/>
                    <a:gd name="T47" fmla="*/ 2 h 165"/>
                    <a:gd name="T48" fmla="*/ 30 w 94"/>
                    <a:gd name="T49" fmla="*/ 2 h 165"/>
                    <a:gd name="T50" fmla="*/ 29 w 94"/>
                    <a:gd name="T51" fmla="*/ 2 h 165"/>
                    <a:gd name="T52" fmla="*/ 28 w 94"/>
                    <a:gd name="T53" fmla="*/ 2 h 165"/>
                    <a:gd name="T54" fmla="*/ 27 w 94"/>
                    <a:gd name="T55" fmla="*/ 2 h 165"/>
                    <a:gd name="T56" fmla="*/ 24 w 94"/>
                    <a:gd name="T57" fmla="*/ 2 h 165"/>
                    <a:gd name="T58" fmla="*/ 21 w 94"/>
                    <a:gd name="T59" fmla="*/ 2 h 165"/>
                    <a:gd name="T60" fmla="*/ 23 w 94"/>
                    <a:gd name="T61" fmla="*/ 2 h 165"/>
                    <a:gd name="T62" fmla="*/ 24 w 94"/>
                    <a:gd name="T63" fmla="*/ 0 h 16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4"/>
                    <a:gd name="T97" fmla="*/ 0 h 165"/>
                    <a:gd name="T98" fmla="*/ 94 w 94"/>
                    <a:gd name="T99" fmla="*/ 165 h 16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4" h="165">
                      <a:moveTo>
                        <a:pt x="0" y="0"/>
                      </a:moveTo>
                      <a:lnTo>
                        <a:pt x="2" y="7"/>
                      </a:lnTo>
                      <a:lnTo>
                        <a:pt x="8" y="19"/>
                      </a:lnTo>
                      <a:lnTo>
                        <a:pt x="9" y="31"/>
                      </a:lnTo>
                      <a:lnTo>
                        <a:pt x="14" y="49"/>
                      </a:lnTo>
                      <a:lnTo>
                        <a:pt x="16" y="60"/>
                      </a:lnTo>
                      <a:lnTo>
                        <a:pt x="22" y="75"/>
                      </a:lnTo>
                      <a:lnTo>
                        <a:pt x="28" y="92"/>
                      </a:lnTo>
                      <a:lnTo>
                        <a:pt x="37" y="101"/>
                      </a:lnTo>
                      <a:lnTo>
                        <a:pt x="39" y="110"/>
                      </a:lnTo>
                      <a:lnTo>
                        <a:pt x="45" y="123"/>
                      </a:lnTo>
                      <a:lnTo>
                        <a:pt x="55" y="136"/>
                      </a:lnTo>
                      <a:lnTo>
                        <a:pt x="63" y="146"/>
                      </a:lnTo>
                      <a:lnTo>
                        <a:pt x="69" y="159"/>
                      </a:lnTo>
                      <a:lnTo>
                        <a:pt x="74" y="165"/>
                      </a:lnTo>
                      <a:lnTo>
                        <a:pt x="76" y="157"/>
                      </a:lnTo>
                      <a:lnTo>
                        <a:pt x="82" y="157"/>
                      </a:lnTo>
                      <a:lnTo>
                        <a:pt x="88" y="165"/>
                      </a:lnTo>
                      <a:lnTo>
                        <a:pt x="90" y="151"/>
                      </a:lnTo>
                      <a:lnTo>
                        <a:pt x="92" y="134"/>
                      </a:lnTo>
                      <a:lnTo>
                        <a:pt x="92" y="100"/>
                      </a:lnTo>
                      <a:lnTo>
                        <a:pt x="94" y="86"/>
                      </a:lnTo>
                      <a:lnTo>
                        <a:pt x="92" y="77"/>
                      </a:lnTo>
                      <a:lnTo>
                        <a:pt x="86" y="66"/>
                      </a:lnTo>
                      <a:lnTo>
                        <a:pt x="79" y="66"/>
                      </a:lnTo>
                      <a:lnTo>
                        <a:pt x="76" y="56"/>
                      </a:lnTo>
                      <a:lnTo>
                        <a:pt x="70" y="48"/>
                      </a:lnTo>
                      <a:lnTo>
                        <a:pt x="68" y="29"/>
                      </a:lnTo>
                      <a:lnTo>
                        <a:pt x="60" y="29"/>
                      </a:lnTo>
                      <a:lnTo>
                        <a:pt x="55" y="19"/>
                      </a:lnTo>
                      <a:lnTo>
                        <a:pt x="58" y="7"/>
                      </a:lnTo>
                      <a:lnTo>
                        <a:pt x="60" y="0"/>
                      </a:lnTo>
                    </a:path>
                  </a:pathLst>
                </a:custGeom>
                <a:noFill/>
                <a:ln w="20520">
                  <a:solidFill>
                    <a:srgbClr val="000000"/>
                  </a:solidFill>
                  <a:round/>
                  <a:headEnd/>
                  <a:tailEnd/>
                </a:ln>
              </p:spPr>
              <p:txBody>
                <a:bodyPr wrap="none" anchor="ctr"/>
                <a:lstStyle/>
                <a:p>
                  <a:endParaRPr lang="en-IN" b="1"/>
                </a:p>
              </p:txBody>
            </p:sp>
            <p:sp>
              <p:nvSpPr>
                <p:cNvPr id="12887" name="Freeform 948"/>
                <p:cNvSpPr>
                  <a:spLocks noChangeArrowheads="1"/>
                </p:cNvSpPr>
                <p:nvPr/>
              </p:nvSpPr>
              <p:spPr bwMode="auto">
                <a:xfrm>
                  <a:off x="1843" y="2286"/>
                  <a:ext cx="134" cy="64"/>
                </a:xfrm>
                <a:custGeom>
                  <a:avLst/>
                  <a:gdLst>
                    <a:gd name="T0" fmla="*/ 0 w 138"/>
                    <a:gd name="T1" fmla="*/ 2 h 82"/>
                    <a:gd name="T2" fmla="*/ 8 w 138"/>
                    <a:gd name="T3" fmla="*/ 2 h 82"/>
                    <a:gd name="T4" fmla="*/ 16 w 138"/>
                    <a:gd name="T5" fmla="*/ 2 h 82"/>
                    <a:gd name="T6" fmla="*/ 15 w 138"/>
                    <a:gd name="T7" fmla="*/ 2 h 82"/>
                    <a:gd name="T8" fmla="*/ 17 w 138"/>
                    <a:gd name="T9" fmla="*/ 2 h 82"/>
                    <a:gd name="T10" fmla="*/ 17 w 138"/>
                    <a:gd name="T11" fmla="*/ 2 h 82"/>
                    <a:gd name="T12" fmla="*/ 26 w 138"/>
                    <a:gd name="T13" fmla="*/ 2 h 82"/>
                    <a:gd name="T14" fmla="*/ 32 w 138"/>
                    <a:gd name="T15" fmla="*/ 2 h 82"/>
                    <a:gd name="T16" fmla="*/ 36 w 138"/>
                    <a:gd name="T17" fmla="*/ 2 h 82"/>
                    <a:gd name="T18" fmla="*/ 39 w 138"/>
                    <a:gd name="T19" fmla="*/ 2 h 82"/>
                    <a:gd name="T20" fmla="*/ 41 w 138"/>
                    <a:gd name="T21" fmla="*/ 2 h 82"/>
                    <a:gd name="T22" fmla="*/ 45 w 138"/>
                    <a:gd name="T23" fmla="*/ 2 h 82"/>
                    <a:gd name="T24" fmla="*/ 48 w 138"/>
                    <a:gd name="T25" fmla="*/ 2 h 82"/>
                    <a:gd name="T26" fmla="*/ 52 w 138"/>
                    <a:gd name="T27" fmla="*/ 2 h 82"/>
                    <a:gd name="T28" fmla="*/ 56 w 138"/>
                    <a:gd name="T29" fmla="*/ 2 h 82"/>
                    <a:gd name="T30" fmla="*/ 61 w 138"/>
                    <a:gd name="T31" fmla="*/ 2 h 82"/>
                    <a:gd name="T32" fmla="*/ 65 w 138"/>
                    <a:gd name="T33" fmla="*/ 2 h 82"/>
                    <a:gd name="T34" fmla="*/ 70 w 138"/>
                    <a:gd name="T35" fmla="*/ 2 h 82"/>
                    <a:gd name="T36" fmla="*/ 72 w 138"/>
                    <a:gd name="T37" fmla="*/ 2 h 82"/>
                    <a:gd name="T38" fmla="*/ 72 w 138"/>
                    <a:gd name="T39" fmla="*/ 2 h 82"/>
                    <a:gd name="T40" fmla="*/ 68 w 138"/>
                    <a:gd name="T41" fmla="*/ 2 h 82"/>
                    <a:gd name="T42" fmla="*/ 64 w 138"/>
                    <a:gd name="T43" fmla="*/ 2 h 82"/>
                    <a:gd name="T44" fmla="*/ 59 w 138"/>
                    <a:gd name="T45" fmla="*/ 2 h 82"/>
                    <a:gd name="T46" fmla="*/ 58 w 138"/>
                    <a:gd name="T47" fmla="*/ 2 h 82"/>
                    <a:gd name="T48" fmla="*/ 55 w 138"/>
                    <a:gd name="T49" fmla="*/ 2 h 82"/>
                    <a:gd name="T50" fmla="*/ 50 w 138"/>
                    <a:gd name="T51" fmla="*/ 2 h 82"/>
                    <a:gd name="T52" fmla="*/ 48 w 138"/>
                    <a:gd name="T53" fmla="*/ 2 h 82"/>
                    <a:gd name="T54" fmla="*/ 44 w 138"/>
                    <a:gd name="T55" fmla="*/ 2 h 82"/>
                    <a:gd name="T56" fmla="*/ 41 w 138"/>
                    <a:gd name="T57" fmla="*/ 2 h 82"/>
                    <a:gd name="T58" fmla="*/ 39 w 138"/>
                    <a:gd name="T59" fmla="*/ 2 h 82"/>
                    <a:gd name="T60" fmla="*/ 36 w 138"/>
                    <a:gd name="T61" fmla="*/ 2 h 82"/>
                    <a:gd name="T62" fmla="*/ 33 w 138"/>
                    <a:gd name="T63" fmla="*/ 2 h 82"/>
                    <a:gd name="T64" fmla="*/ 29 w 138"/>
                    <a:gd name="T65" fmla="*/ 2 h 82"/>
                    <a:gd name="T66" fmla="*/ 26 w 138"/>
                    <a:gd name="T67" fmla="*/ 2 h 82"/>
                    <a:gd name="T68" fmla="*/ 18 w 138"/>
                    <a:gd name="T69" fmla="*/ 2 h 82"/>
                    <a:gd name="T70" fmla="*/ 17 w 138"/>
                    <a:gd name="T71" fmla="*/ 2 h 82"/>
                    <a:gd name="T72" fmla="*/ 17 w 138"/>
                    <a:gd name="T73" fmla="*/ 0 h 82"/>
                    <a:gd name="T74" fmla="*/ 17 w 138"/>
                    <a:gd name="T75" fmla="*/ 2 h 82"/>
                    <a:gd name="T76" fmla="*/ 13 w 138"/>
                    <a:gd name="T77" fmla="*/ 0 h 82"/>
                    <a:gd name="T78" fmla="*/ 9 w 138"/>
                    <a:gd name="T79" fmla="*/ 2 h 82"/>
                    <a:gd name="T80" fmla="*/ 4 w 138"/>
                    <a:gd name="T81" fmla="*/ 2 h 8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38"/>
                    <a:gd name="T124" fmla="*/ 0 h 82"/>
                    <a:gd name="T125" fmla="*/ 138 w 138"/>
                    <a:gd name="T126" fmla="*/ 82 h 8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38" h="82">
                      <a:moveTo>
                        <a:pt x="0" y="25"/>
                      </a:moveTo>
                      <a:lnTo>
                        <a:pt x="8" y="27"/>
                      </a:lnTo>
                      <a:lnTo>
                        <a:pt x="16" y="35"/>
                      </a:lnTo>
                      <a:lnTo>
                        <a:pt x="15" y="42"/>
                      </a:lnTo>
                      <a:lnTo>
                        <a:pt x="32" y="47"/>
                      </a:lnTo>
                      <a:lnTo>
                        <a:pt x="39" y="55"/>
                      </a:lnTo>
                      <a:lnTo>
                        <a:pt x="48" y="58"/>
                      </a:lnTo>
                      <a:lnTo>
                        <a:pt x="55" y="55"/>
                      </a:lnTo>
                      <a:lnTo>
                        <a:pt x="63" y="55"/>
                      </a:lnTo>
                      <a:lnTo>
                        <a:pt x="70" y="58"/>
                      </a:lnTo>
                      <a:lnTo>
                        <a:pt x="78" y="65"/>
                      </a:lnTo>
                      <a:lnTo>
                        <a:pt x="86" y="67"/>
                      </a:lnTo>
                      <a:lnTo>
                        <a:pt x="93" y="70"/>
                      </a:lnTo>
                      <a:lnTo>
                        <a:pt x="102" y="70"/>
                      </a:lnTo>
                      <a:lnTo>
                        <a:pt x="109" y="73"/>
                      </a:lnTo>
                      <a:lnTo>
                        <a:pt x="117" y="70"/>
                      </a:lnTo>
                      <a:lnTo>
                        <a:pt x="124" y="73"/>
                      </a:lnTo>
                      <a:lnTo>
                        <a:pt x="132" y="79"/>
                      </a:lnTo>
                      <a:lnTo>
                        <a:pt x="138" y="82"/>
                      </a:lnTo>
                      <a:lnTo>
                        <a:pt x="138" y="56"/>
                      </a:lnTo>
                      <a:lnTo>
                        <a:pt x="130" y="54"/>
                      </a:lnTo>
                      <a:lnTo>
                        <a:pt x="122" y="56"/>
                      </a:lnTo>
                      <a:lnTo>
                        <a:pt x="114" y="52"/>
                      </a:lnTo>
                      <a:lnTo>
                        <a:pt x="112" y="38"/>
                      </a:lnTo>
                      <a:lnTo>
                        <a:pt x="108" y="31"/>
                      </a:lnTo>
                      <a:lnTo>
                        <a:pt x="100" y="29"/>
                      </a:lnTo>
                      <a:lnTo>
                        <a:pt x="92" y="23"/>
                      </a:lnTo>
                      <a:lnTo>
                        <a:pt x="84" y="15"/>
                      </a:lnTo>
                      <a:lnTo>
                        <a:pt x="79" y="30"/>
                      </a:lnTo>
                      <a:lnTo>
                        <a:pt x="73" y="30"/>
                      </a:lnTo>
                      <a:lnTo>
                        <a:pt x="64" y="27"/>
                      </a:lnTo>
                      <a:lnTo>
                        <a:pt x="57" y="27"/>
                      </a:lnTo>
                      <a:lnTo>
                        <a:pt x="51" y="25"/>
                      </a:lnTo>
                      <a:lnTo>
                        <a:pt x="48" y="13"/>
                      </a:lnTo>
                      <a:lnTo>
                        <a:pt x="40" y="11"/>
                      </a:lnTo>
                      <a:lnTo>
                        <a:pt x="32" y="2"/>
                      </a:lnTo>
                      <a:lnTo>
                        <a:pt x="27" y="0"/>
                      </a:lnTo>
                      <a:lnTo>
                        <a:pt x="21" y="5"/>
                      </a:lnTo>
                      <a:lnTo>
                        <a:pt x="13" y="0"/>
                      </a:lnTo>
                      <a:lnTo>
                        <a:pt x="9" y="13"/>
                      </a:lnTo>
                      <a:lnTo>
                        <a:pt x="4" y="23"/>
                      </a:lnTo>
                    </a:path>
                  </a:pathLst>
                </a:custGeom>
                <a:noFill/>
                <a:ln w="20520">
                  <a:solidFill>
                    <a:srgbClr val="000000"/>
                  </a:solidFill>
                  <a:round/>
                  <a:headEnd/>
                  <a:tailEnd/>
                </a:ln>
              </p:spPr>
              <p:txBody>
                <a:bodyPr wrap="none" anchor="ctr"/>
                <a:lstStyle/>
                <a:p>
                  <a:endParaRPr lang="en-IN" b="1"/>
                </a:p>
              </p:txBody>
            </p:sp>
            <p:sp>
              <p:nvSpPr>
                <p:cNvPr id="12888" name="Freeform 949"/>
                <p:cNvSpPr>
                  <a:spLocks noChangeArrowheads="1"/>
                </p:cNvSpPr>
                <p:nvPr/>
              </p:nvSpPr>
              <p:spPr bwMode="auto">
                <a:xfrm>
                  <a:off x="1998" y="2341"/>
                  <a:ext cx="114" cy="20"/>
                </a:xfrm>
                <a:custGeom>
                  <a:avLst/>
                  <a:gdLst>
                    <a:gd name="T0" fmla="*/ 2 w 118"/>
                    <a:gd name="T1" fmla="*/ 1 h 29"/>
                    <a:gd name="T2" fmla="*/ 9 w 118"/>
                    <a:gd name="T3" fmla="*/ 1 h 29"/>
                    <a:gd name="T4" fmla="*/ 14 w 118"/>
                    <a:gd name="T5" fmla="*/ 1 h 29"/>
                    <a:gd name="T6" fmla="*/ 14 w 118"/>
                    <a:gd name="T7" fmla="*/ 1 h 29"/>
                    <a:gd name="T8" fmla="*/ 14 w 118"/>
                    <a:gd name="T9" fmla="*/ 1 h 29"/>
                    <a:gd name="T10" fmla="*/ 17 w 118"/>
                    <a:gd name="T11" fmla="*/ 1 h 29"/>
                    <a:gd name="T12" fmla="*/ 24 w 118"/>
                    <a:gd name="T13" fmla="*/ 1 h 29"/>
                    <a:gd name="T14" fmla="*/ 28 w 118"/>
                    <a:gd name="T15" fmla="*/ 1 h 29"/>
                    <a:gd name="T16" fmla="*/ 30 w 118"/>
                    <a:gd name="T17" fmla="*/ 1 h 29"/>
                    <a:gd name="T18" fmla="*/ 33 w 118"/>
                    <a:gd name="T19" fmla="*/ 1 h 29"/>
                    <a:gd name="T20" fmla="*/ 37 w 118"/>
                    <a:gd name="T21" fmla="*/ 1 h 29"/>
                    <a:gd name="T22" fmla="*/ 40 w 118"/>
                    <a:gd name="T23" fmla="*/ 1 h 29"/>
                    <a:gd name="T24" fmla="*/ 42 w 118"/>
                    <a:gd name="T25" fmla="*/ 1 h 29"/>
                    <a:gd name="T26" fmla="*/ 45 w 118"/>
                    <a:gd name="T27" fmla="*/ 1 h 29"/>
                    <a:gd name="T28" fmla="*/ 50 w 118"/>
                    <a:gd name="T29" fmla="*/ 1 h 29"/>
                    <a:gd name="T30" fmla="*/ 55 w 118"/>
                    <a:gd name="T31" fmla="*/ 1 h 29"/>
                    <a:gd name="T32" fmla="*/ 49 w 118"/>
                    <a:gd name="T33" fmla="*/ 1 h 29"/>
                    <a:gd name="T34" fmla="*/ 45 w 118"/>
                    <a:gd name="T35" fmla="*/ 1 h 29"/>
                    <a:gd name="T36" fmla="*/ 42 w 118"/>
                    <a:gd name="T37" fmla="*/ 1 h 29"/>
                    <a:gd name="T38" fmla="*/ 39 w 118"/>
                    <a:gd name="T39" fmla="*/ 1 h 29"/>
                    <a:gd name="T40" fmla="*/ 37 w 118"/>
                    <a:gd name="T41" fmla="*/ 1 h 29"/>
                    <a:gd name="T42" fmla="*/ 33 w 118"/>
                    <a:gd name="T43" fmla="*/ 1 h 29"/>
                    <a:gd name="T44" fmla="*/ 30 w 118"/>
                    <a:gd name="T45" fmla="*/ 1 h 29"/>
                    <a:gd name="T46" fmla="*/ 27 w 118"/>
                    <a:gd name="T47" fmla="*/ 1 h 29"/>
                    <a:gd name="T48" fmla="*/ 24 w 118"/>
                    <a:gd name="T49" fmla="*/ 1 h 29"/>
                    <a:gd name="T50" fmla="*/ 16 w 118"/>
                    <a:gd name="T51" fmla="*/ 1 h 29"/>
                    <a:gd name="T52" fmla="*/ 14 w 118"/>
                    <a:gd name="T53" fmla="*/ 0 h 29"/>
                    <a:gd name="T54" fmla="*/ 14 w 118"/>
                    <a:gd name="T55" fmla="*/ 1 h 29"/>
                    <a:gd name="T56" fmla="*/ 14 w 118"/>
                    <a:gd name="T57" fmla="*/ 1 h 29"/>
                    <a:gd name="T58" fmla="*/ 14 w 118"/>
                    <a:gd name="T59" fmla="*/ 1 h 29"/>
                    <a:gd name="T60" fmla="*/ 8 w 118"/>
                    <a:gd name="T61" fmla="*/ 1 h 29"/>
                    <a:gd name="T62" fmla="*/ 2 w 118"/>
                    <a:gd name="T63" fmla="*/ 1 h 29"/>
                    <a:gd name="T64" fmla="*/ 0 w 118"/>
                    <a:gd name="T65" fmla="*/ 1 h 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8"/>
                    <a:gd name="T100" fmla="*/ 0 h 29"/>
                    <a:gd name="T101" fmla="*/ 118 w 118"/>
                    <a:gd name="T102" fmla="*/ 29 h 2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8" h="29">
                      <a:moveTo>
                        <a:pt x="2" y="25"/>
                      </a:moveTo>
                      <a:lnTo>
                        <a:pt x="9" y="25"/>
                      </a:lnTo>
                      <a:lnTo>
                        <a:pt x="18" y="29"/>
                      </a:lnTo>
                      <a:lnTo>
                        <a:pt x="27" y="27"/>
                      </a:lnTo>
                      <a:lnTo>
                        <a:pt x="33" y="22"/>
                      </a:lnTo>
                      <a:lnTo>
                        <a:pt x="39" y="19"/>
                      </a:lnTo>
                      <a:lnTo>
                        <a:pt x="47" y="17"/>
                      </a:lnTo>
                      <a:lnTo>
                        <a:pt x="54" y="15"/>
                      </a:lnTo>
                      <a:lnTo>
                        <a:pt x="63" y="19"/>
                      </a:lnTo>
                      <a:lnTo>
                        <a:pt x="70" y="19"/>
                      </a:lnTo>
                      <a:lnTo>
                        <a:pt x="78" y="22"/>
                      </a:lnTo>
                      <a:lnTo>
                        <a:pt x="86" y="19"/>
                      </a:lnTo>
                      <a:lnTo>
                        <a:pt x="94" y="22"/>
                      </a:lnTo>
                      <a:lnTo>
                        <a:pt x="100" y="18"/>
                      </a:lnTo>
                      <a:lnTo>
                        <a:pt x="108" y="13"/>
                      </a:lnTo>
                      <a:lnTo>
                        <a:pt x="118" y="7"/>
                      </a:lnTo>
                      <a:lnTo>
                        <a:pt x="107" y="4"/>
                      </a:lnTo>
                      <a:lnTo>
                        <a:pt x="99" y="18"/>
                      </a:lnTo>
                      <a:lnTo>
                        <a:pt x="93" y="10"/>
                      </a:lnTo>
                      <a:lnTo>
                        <a:pt x="84" y="12"/>
                      </a:lnTo>
                      <a:lnTo>
                        <a:pt x="77" y="6"/>
                      </a:lnTo>
                      <a:lnTo>
                        <a:pt x="69" y="3"/>
                      </a:lnTo>
                      <a:lnTo>
                        <a:pt x="62" y="6"/>
                      </a:lnTo>
                      <a:lnTo>
                        <a:pt x="53" y="15"/>
                      </a:lnTo>
                      <a:lnTo>
                        <a:pt x="46" y="6"/>
                      </a:lnTo>
                      <a:lnTo>
                        <a:pt x="38" y="6"/>
                      </a:lnTo>
                      <a:lnTo>
                        <a:pt x="28" y="0"/>
                      </a:lnTo>
                      <a:lnTo>
                        <a:pt x="32" y="13"/>
                      </a:lnTo>
                      <a:lnTo>
                        <a:pt x="24" y="11"/>
                      </a:lnTo>
                      <a:lnTo>
                        <a:pt x="16" y="11"/>
                      </a:lnTo>
                      <a:lnTo>
                        <a:pt x="8" y="7"/>
                      </a:lnTo>
                      <a:lnTo>
                        <a:pt x="2" y="11"/>
                      </a:lnTo>
                      <a:lnTo>
                        <a:pt x="0" y="25"/>
                      </a:lnTo>
                    </a:path>
                  </a:pathLst>
                </a:custGeom>
                <a:noFill/>
                <a:ln w="20520">
                  <a:solidFill>
                    <a:srgbClr val="000000"/>
                  </a:solidFill>
                  <a:round/>
                  <a:headEnd/>
                  <a:tailEnd/>
                </a:ln>
              </p:spPr>
              <p:txBody>
                <a:bodyPr wrap="none" anchor="ctr"/>
                <a:lstStyle/>
                <a:p>
                  <a:endParaRPr lang="en-IN" b="1"/>
                </a:p>
              </p:txBody>
            </p:sp>
            <p:sp>
              <p:nvSpPr>
                <p:cNvPr id="12889" name="Freeform 950"/>
                <p:cNvSpPr>
                  <a:spLocks noChangeArrowheads="1"/>
                </p:cNvSpPr>
                <p:nvPr/>
              </p:nvSpPr>
              <p:spPr bwMode="auto">
                <a:xfrm>
                  <a:off x="2043" y="2370"/>
                  <a:ext cx="26" cy="19"/>
                </a:xfrm>
                <a:custGeom>
                  <a:avLst/>
                  <a:gdLst>
                    <a:gd name="T0" fmla="*/ 0 w 30"/>
                    <a:gd name="T1" fmla="*/ 1 h 28"/>
                    <a:gd name="T2" fmla="*/ 2 w 30"/>
                    <a:gd name="T3" fmla="*/ 1 h 28"/>
                    <a:gd name="T4" fmla="*/ 3 w 30"/>
                    <a:gd name="T5" fmla="*/ 1 h 28"/>
                    <a:gd name="T6" fmla="*/ 3 w 30"/>
                    <a:gd name="T7" fmla="*/ 1 h 28"/>
                    <a:gd name="T8" fmla="*/ 3 w 30"/>
                    <a:gd name="T9" fmla="*/ 1 h 28"/>
                    <a:gd name="T10" fmla="*/ 3 w 30"/>
                    <a:gd name="T11" fmla="*/ 1 h 28"/>
                    <a:gd name="T12" fmla="*/ 3 w 30"/>
                    <a:gd name="T13" fmla="*/ 1 h 28"/>
                    <a:gd name="T14" fmla="*/ 3 w 30"/>
                    <a:gd name="T15" fmla="*/ 0 h 28"/>
                    <a:gd name="T16" fmla="*/ 3 w 30"/>
                    <a:gd name="T17" fmla="*/ 0 h 28"/>
                    <a:gd name="T18" fmla="*/ 0 w 30"/>
                    <a:gd name="T19" fmla="*/ 1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8"/>
                    <a:gd name="T32" fmla="*/ 30 w 30"/>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8">
                      <a:moveTo>
                        <a:pt x="0" y="5"/>
                      </a:moveTo>
                      <a:lnTo>
                        <a:pt x="2" y="13"/>
                      </a:lnTo>
                      <a:lnTo>
                        <a:pt x="11" y="13"/>
                      </a:lnTo>
                      <a:lnTo>
                        <a:pt x="16" y="18"/>
                      </a:lnTo>
                      <a:lnTo>
                        <a:pt x="22" y="28"/>
                      </a:lnTo>
                      <a:lnTo>
                        <a:pt x="30" y="21"/>
                      </a:lnTo>
                      <a:lnTo>
                        <a:pt x="23" y="7"/>
                      </a:lnTo>
                      <a:lnTo>
                        <a:pt x="16" y="0"/>
                      </a:lnTo>
                      <a:lnTo>
                        <a:pt x="7" y="0"/>
                      </a:lnTo>
                      <a:lnTo>
                        <a:pt x="0" y="3"/>
                      </a:lnTo>
                    </a:path>
                  </a:pathLst>
                </a:custGeom>
                <a:noFill/>
                <a:ln w="20520">
                  <a:solidFill>
                    <a:srgbClr val="000000"/>
                  </a:solidFill>
                  <a:round/>
                  <a:headEnd/>
                  <a:tailEnd/>
                </a:ln>
              </p:spPr>
              <p:txBody>
                <a:bodyPr wrap="none" anchor="ctr"/>
                <a:lstStyle/>
                <a:p>
                  <a:endParaRPr lang="en-IN" b="1"/>
                </a:p>
              </p:txBody>
            </p:sp>
            <p:sp>
              <p:nvSpPr>
                <p:cNvPr id="12890" name="Freeform 951"/>
                <p:cNvSpPr>
                  <a:spLocks noChangeArrowheads="1"/>
                </p:cNvSpPr>
                <p:nvPr/>
              </p:nvSpPr>
              <p:spPr bwMode="auto">
                <a:xfrm>
                  <a:off x="2109" y="2347"/>
                  <a:ext cx="55" cy="44"/>
                </a:xfrm>
                <a:custGeom>
                  <a:avLst/>
                  <a:gdLst>
                    <a:gd name="T0" fmla="*/ 0 w 59"/>
                    <a:gd name="T1" fmla="*/ 2 h 58"/>
                    <a:gd name="T2" fmla="*/ 7 w 59"/>
                    <a:gd name="T3" fmla="*/ 2 h 58"/>
                    <a:gd name="T4" fmla="*/ 7 w 59"/>
                    <a:gd name="T5" fmla="*/ 2 h 58"/>
                    <a:gd name="T6" fmla="*/ 7 w 59"/>
                    <a:gd name="T7" fmla="*/ 2 h 58"/>
                    <a:gd name="T8" fmla="*/ 7 w 59"/>
                    <a:gd name="T9" fmla="*/ 2 h 58"/>
                    <a:gd name="T10" fmla="*/ 7 w 59"/>
                    <a:gd name="T11" fmla="*/ 2 h 58"/>
                    <a:gd name="T12" fmla="*/ 10 w 59"/>
                    <a:gd name="T13" fmla="*/ 2 h 58"/>
                    <a:gd name="T14" fmla="*/ 12 w 59"/>
                    <a:gd name="T15" fmla="*/ 2 h 58"/>
                    <a:gd name="T16" fmla="*/ 13 w 59"/>
                    <a:gd name="T17" fmla="*/ 0 h 58"/>
                    <a:gd name="T18" fmla="*/ 11 w 59"/>
                    <a:gd name="T19" fmla="*/ 0 h 58"/>
                    <a:gd name="T20" fmla="*/ 9 w 59"/>
                    <a:gd name="T21" fmla="*/ 2 h 58"/>
                    <a:gd name="T22" fmla="*/ 7 w 59"/>
                    <a:gd name="T23" fmla="*/ 2 h 58"/>
                    <a:gd name="T24" fmla="*/ 7 w 59"/>
                    <a:gd name="T25" fmla="*/ 2 h 58"/>
                    <a:gd name="T26" fmla="*/ 7 w 59"/>
                    <a:gd name="T27" fmla="*/ 2 h 58"/>
                    <a:gd name="T28" fmla="*/ 7 w 59"/>
                    <a:gd name="T29" fmla="*/ 2 h 58"/>
                    <a:gd name="T30" fmla="*/ 7 w 59"/>
                    <a:gd name="T31" fmla="*/ 2 h 58"/>
                    <a:gd name="T32" fmla="*/ 6 w 59"/>
                    <a:gd name="T33" fmla="*/ 2 h 58"/>
                    <a:gd name="T34" fmla="*/ 4 w 59"/>
                    <a:gd name="T35" fmla="*/ 2 h 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9"/>
                    <a:gd name="T55" fmla="*/ 0 h 58"/>
                    <a:gd name="T56" fmla="*/ 59 w 59"/>
                    <a:gd name="T57" fmla="*/ 58 h 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9" h="58">
                      <a:moveTo>
                        <a:pt x="0" y="58"/>
                      </a:moveTo>
                      <a:lnTo>
                        <a:pt x="8" y="56"/>
                      </a:lnTo>
                      <a:lnTo>
                        <a:pt x="16" y="51"/>
                      </a:lnTo>
                      <a:lnTo>
                        <a:pt x="23" y="37"/>
                      </a:lnTo>
                      <a:lnTo>
                        <a:pt x="30" y="28"/>
                      </a:lnTo>
                      <a:lnTo>
                        <a:pt x="38" y="22"/>
                      </a:lnTo>
                      <a:lnTo>
                        <a:pt x="46" y="18"/>
                      </a:lnTo>
                      <a:lnTo>
                        <a:pt x="53" y="11"/>
                      </a:lnTo>
                      <a:lnTo>
                        <a:pt x="59" y="0"/>
                      </a:lnTo>
                      <a:lnTo>
                        <a:pt x="50" y="0"/>
                      </a:lnTo>
                      <a:lnTo>
                        <a:pt x="43" y="3"/>
                      </a:lnTo>
                      <a:lnTo>
                        <a:pt x="35" y="5"/>
                      </a:lnTo>
                      <a:lnTo>
                        <a:pt x="26" y="10"/>
                      </a:lnTo>
                      <a:lnTo>
                        <a:pt x="23" y="18"/>
                      </a:lnTo>
                      <a:lnTo>
                        <a:pt x="16" y="23"/>
                      </a:lnTo>
                      <a:lnTo>
                        <a:pt x="10" y="28"/>
                      </a:lnTo>
                      <a:lnTo>
                        <a:pt x="6" y="38"/>
                      </a:lnTo>
                      <a:lnTo>
                        <a:pt x="4" y="57"/>
                      </a:lnTo>
                    </a:path>
                  </a:pathLst>
                </a:custGeom>
                <a:noFill/>
                <a:ln w="20520">
                  <a:solidFill>
                    <a:srgbClr val="000000"/>
                  </a:solidFill>
                  <a:round/>
                  <a:headEnd/>
                  <a:tailEnd/>
                </a:ln>
              </p:spPr>
              <p:txBody>
                <a:bodyPr wrap="none" anchor="ctr"/>
                <a:lstStyle/>
                <a:p>
                  <a:endParaRPr lang="en-IN" b="1"/>
                </a:p>
              </p:txBody>
            </p:sp>
            <p:sp>
              <p:nvSpPr>
                <p:cNvPr id="12891" name="Freeform 952"/>
                <p:cNvSpPr>
                  <a:spLocks noChangeArrowheads="1"/>
                </p:cNvSpPr>
                <p:nvPr/>
              </p:nvSpPr>
              <p:spPr bwMode="auto">
                <a:xfrm>
                  <a:off x="2223" y="2317"/>
                  <a:ext cx="2" cy="16"/>
                </a:xfrm>
                <a:custGeom>
                  <a:avLst/>
                  <a:gdLst>
                    <a:gd name="T0" fmla="*/ 0 w 6"/>
                    <a:gd name="T1" fmla="*/ 1 h 24"/>
                    <a:gd name="T2" fmla="*/ 0 w 6"/>
                    <a:gd name="T3" fmla="*/ 1 h 24"/>
                    <a:gd name="T4" fmla="*/ 0 w 6"/>
                    <a:gd name="T5" fmla="*/ 0 h 24"/>
                    <a:gd name="T6" fmla="*/ 0 w 6"/>
                    <a:gd name="T7" fmla="*/ 1 h 24"/>
                    <a:gd name="T8" fmla="*/ 0 w 6"/>
                    <a:gd name="T9" fmla="*/ 1 h 24"/>
                    <a:gd name="T10" fmla="*/ 0 60000 65536"/>
                    <a:gd name="T11" fmla="*/ 0 60000 65536"/>
                    <a:gd name="T12" fmla="*/ 0 60000 65536"/>
                    <a:gd name="T13" fmla="*/ 0 60000 65536"/>
                    <a:gd name="T14" fmla="*/ 0 60000 65536"/>
                    <a:gd name="T15" fmla="*/ 0 w 6"/>
                    <a:gd name="T16" fmla="*/ 0 h 24"/>
                    <a:gd name="T17" fmla="*/ 6 w 6"/>
                    <a:gd name="T18" fmla="*/ 24 h 24"/>
                  </a:gdLst>
                  <a:ahLst/>
                  <a:cxnLst>
                    <a:cxn ang="T10">
                      <a:pos x="T0" y="T1"/>
                    </a:cxn>
                    <a:cxn ang="T11">
                      <a:pos x="T2" y="T3"/>
                    </a:cxn>
                    <a:cxn ang="T12">
                      <a:pos x="T4" y="T5"/>
                    </a:cxn>
                    <a:cxn ang="T13">
                      <a:pos x="T6" y="T7"/>
                    </a:cxn>
                    <a:cxn ang="T14">
                      <a:pos x="T8" y="T9"/>
                    </a:cxn>
                  </a:cxnLst>
                  <a:rect l="T15" t="T16" r="T17" b="T18"/>
                  <a:pathLst>
                    <a:path w="6" h="24">
                      <a:moveTo>
                        <a:pt x="0" y="24"/>
                      </a:moveTo>
                      <a:lnTo>
                        <a:pt x="6" y="15"/>
                      </a:lnTo>
                      <a:lnTo>
                        <a:pt x="6" y="0"/>
                      </a:lnTo>
                      <a:lnTo>
                        <a:pt x="1" y="10"/>
                      </a:lnTo>
                      <a:lnTo>
                        <a:pt x="0" y="24"/>
                      </a:lnTo>
                    </a:path>
                  </a:pathLst>
                </a:custGeom>
                <a:noFill/>
                <a:ln w="20520">
                  <a:solidFill>
                    <a:srgbClr val="000000"/>
                  </a:solidFill>
                  <a:round/>
                  <a:headEnd/>
                  <a:tailEnd/>
                </a:ln>
              </p:spPr>
              <p:txBody>
                <a:bodyPr wrap="none" anchor="ctr"/>
                <a:lstStyle/>
                <a:p>
                  <a:endParaRPr lang="en-IN" b="1"/>
                </a:p>
              </p:txBody>
            </p:sp>
            <p:sp>
              <p:nvSpPr>
                <p:cNvPr id="12892" name="Freeform 953"/>
                <p:cNvSpPr>
                  <a:spLocks noChangeArrowheads="1"/>
                </p:cNvSpPr>
                <p:nvPr/>
              </p:nvSpPr>
              <p:spPr bwMode="auto">
                <a:xfrm>
                  <a:off x="2267" y="2277"/>
                  <a:ext cx="5" cy="33"/>
                </a:xfrm>
                <a:custGeom>
                  <a:avLst/>
                  <a:gdLst>
                    <a:gd name="T0" fmla="*/ 0 w 9"/>
                    <a:gd name="T1" fmla="*/ 2 h 44"/>
                    <a:gd name="T2" fmla="*/ 1 w 9"/>
                    <a:gd name="T3" fmla="*/ 2 h 44"/>
                    <a:gd name="T4" fmla="*/ 1 w 9"/>
                    <a:gd name="T5" fmla="*/ 2 h 44"/>
                    <a:gd name="T6" fmla="*/ 1 w 9"/>
                    <a:gd name="T7" fmla="*/ 0 h 44"/>
                    <a:gd name="T8" fmla="*/ 1 w 9"/>
                    <a:gd name="T9" fmla="*/ 2 h 44"/>
                    <a:gd name="T10" fmla="*/ 0 w 9"/>
                    <a:gd name="T11" fmla="*/ 2 h 44"/>
                    <a:gd name="T12" fmla="*/ 0 w 9"/>
                    <a:gd name="T13" fmla="*/ 2 h 44"/>
                    <a:gd name="T14" fmla="*/ 0 60000 65536"/>
                    <a:gd name="T15" fmla="*/ 0 60000 65536"/>
                    <a:gd name="T16" fmla="*/ 0 60000 65536"/>
                    <a:gd name="T17" fmla="*/ 0 60000 65536"/>
                    <a:gd name="T18" fmla="*/ 0 60000 65536"/>
                    <a:gd name="T19" fmla="*/ 0 60000 65536"/>
                    <a:gd name="T20" fmla="*/ 0 60000 65536"/>
                    <a:gd name="T21" fmla="*/ 0 w 9"/>
                    <a:gd name="T22" fmla="*/ 0 h 44"/>
                    <a:gd name="T23" fmla="*/ 9 w 9"/>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44">
                      <a:moveTo>
                        <a:pt x="0" y="44"/>
                      </a:moveTo>
                      <a:lnTo>
                        <a:pt x="6" y="31"/>
                      </a:lnTo>
                      <a:lnTo>
                        <a:pt x="9" y="13"/>
                      </a:lnTo>
                      <a:lnTo>
                        <a:pt x="6" y="0"/>
                      </a:lnTo>
                      <a:lnTo>
                        <a:pt x="3" y="12"/>
                      </a:lnTo>
                      <a:lnTo>
                        <a:pt x="0" y="25"/>
                      </a:lnTo>
                      <a:lnTo>
                        <a:pt x="0" y="44"/>
                      </a:lnTo>
                    </a:path>
                  </a:pathLst>
                </a:custGeom>
                <a:noFill/>
                <a:ln w="20520">
                  <a:solidFill>
                    <a:srgbClr val="000000"/>
                  </a:solidFill>
                  <a:round/>
                  <a:headEnd/>
                  <a:tailEnd/>
                </a:ln>
              </p:spPr>
              <p:txBody>
                <a:bodyPr wrap="none" anchor="ctr"/>
                <a:lstStyle/>
                <a:p>
                  <a:endParaRPr lang="en-IN" b="1"/>
                </a:p>
              </p:txBody>
            </p:sp>
            <p:sp>
              <p:nvSpPr>
                <p:cNvPr id="12893" name="Freeform 954"/>
                <p:cNvSpPr>
                  <a:spLocks noChangeArrowheads="1"/>
                </p:cNvSpPr>
                <p:nvPr/>
              </p:nvSpPr>
              <p:spPr bwMode="auto">
                <a:xfrm>
                  <a:off x="1840" y="2185"/>
                  <a:ext cx="19" cy="30"/>
                </a:xfrm>
                <a:custGeom>
                  <a:avLst/>
                  <a:gdLst>
                    <a:gd name="T0" fmla="*/ 0 w 23"/>
                    <a:gd name="T1" fmla="*/ 1 h 41"/>
                    <a:gd name="T2" fmla="*/ 2 w 23"/>
                    <a:gd name="T3" fmla="*/ 1 h 41"/>
                    <a:gd name="T4" fmla="*/ 2 w 23"/>
                    <a:gd name="T5" fmla="*/ 1 h 41"/>
                    <a:gd name="T6" fmla="*/ 2 w 23"/>
                    <a:gd name="T7" fmla="*/ 1 h 41"/>
                    <a:gd name="T8" fmla="*/ 2 w 23"/>
                    <a:gd name="T9" fmla="*/ 1 h 41"/>
                    <a:gd name="T10" fmla="*/ 2 w 23"/>
                    <a:gd name="T11" fmla="*/ 1 h 41"/>
                    <a:gd name="T12" fmla="*/ 2 w 23"/>
                    <a:gd name="T13" fmla="*/ 1 h 41"/>
                    <a:gd name="T14" fmla="*/ 2 w 23"/>
                    <a:gd name="T15" fmla="*/ 1 h 41"/>
                    <a:gd name="T16" fmla="*/ 2 w 23"/>
                    <a:gd name="T17" fmla="*/ 0 h 41"/>
                    <a:gd name="T18" fmla="*/ 2 w 23"/>
                    <a:gd name="T19" fmla="*/ 1 h 41"/>
                    <a:gd name="T20" fmla="*/ 1 w 23"/>
                    <a:gd name="T21" fmla="*/ 1 h 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
                    <a:gd name="T34" fmla="*/ 0 h 41"/>
                    <a:gd name="T35" fmla="*/ 23 w 23"/>
                    <a:gd name="T36" fmla="*/ 41 h 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 h="41">
                      <a:moveTo>
                        <a:pt x="0" y="10"/>
                      </a:moveTo>
                      <a:lnTo>
                        <a:pt x="8" y="12"/>
                      </a:lnTo>
                      <a:lnTo>
                        <a:pt x="12" y="20"/>
                      </a:lnTo>
                      <a:lnTo>
                        <a:pt x="11" y="32"/>
                      </a:lnTo>
                      <a:lnTo>
                        <a:pt x="22" y="41"/>
                      </a:lnTo>
                      <a:lnTo>
                        <a:pt x="23" y="28"/>
                      </a:lnTo>
                      <a:lnTo>
                        <a:pt x="18" y="25"/>
                      </a:lnTo>
                      <a:lnTo>
                        <a:pt x="16" y="13"/>
                      </a:lnTo>
                      <a:lnTo>
                        <a:pt x="13" y="0"/>
                      </a:lnTo>
                      <a:lnTo>
                        <a:pt x="5" y="2"/>
                      </a:lnTo>
                      <a:lnTo>
                        <a:pt x="1" y="12"/>
                      </a:lnTo>
                    </a:path>
                  </a:pathLst>
                </a:custGeom>
                <a:noFill/>
                <a:ln w="20520">
                  <a:solidFill>
                    <a:srgbClr val="000000"/>
                  </a:solidFill>
                  <a:round/>
                  <a:headEnd/>
                  <a:tailEnd/>
                </a:ln>
              </p:spPr>
              <p:txBody>
                <a:bodyPr wrap="none" anchor="ctr"/>
                <a:lstStyle/>
                <a:p>
                  <a:endParaRPr lang="en-IN" b="1"/>
                </a:p>
              </p:txBody>
            </p:sp>
            <p:sp>
              <p:nvSpPr>
                <p:cNvPr id="12894" name="Freeform 955"/>
                <p:cNvSpPr>
                  <a:spLocks noChangeArrowheads="1"/>
                </p:cNvSpPr>
                <p:nvPr/>
              </p:nvSpPr>
              <p:spPr bwMode="auto">
                <a:xfrm>
                  <a:off x="1876" y="2206"/>
                  <a:ext cx="6" cy="12"/>
                </a:xfrm>
                <a:custGeom>
                  <a:avLst/>
                  <a:gdLst>
                    <a:gd name="T0" fmla="*/ 0 w 10"/>
                    <a:gd name="T1" fmla="*/ 1 h 19"/>
                    <a:gd name="T2" fmla="*/ 1 w 10"/>
                    <a:gd name="T3" fmla="*/ 1 h 19"/>
                    <a:gd name="T4" fmla="*/ 1 w 10"/>
                    <a:gd name="T5" fmla="*/ 1 h 19"/>
                    <a:gd name="T6" fmla="*/ 1 w 10"/>
                    <a:gd name="T7" fmla="*/ 0 h 19"/>
                    <a:gd name="T8" fmla="*/ 0 w 10"/>
                    <a:gd name="T9" fmla="*/ 1 h 19"/>
                    <a:gd name="T10" fmla="*/ 0 60000 65536"/>
                    <a:gd name="T11" fmla="*/ 0 60000 65536"/>
                    <a:gd name="T12" fmla="*/ 0 60000 65536"/>
                    <a:gd name="T13" fmla="*/ 0 60000 65536"/>
                    <a:gd name="T14" fmla="*/ 0 60000 65536"/>
                    <a:gd name="T15" fmla="*/ 0 w 10"/>
                    <a:gd name="T16" fmla="*/ 0 h 19"/>
                    <a:gd name="T17" fmla="*/ 10 w 10"/>
                    <a:gd name="T18" fmla="*/ 19 h 19"/>
                  </a:gdLst>
                  <a:ahLst/>
                  <a:cxnLst>
                    <a:cxn ang="T10">
                      <a:pos x="T0" y="T1"/>
                    </a:cxn>
                    <a:cxn ang="T11">
                      <a:pos x="T2" y="T3"/>
                    </a:cxn>
                    <a:cxn ang="T12">
                      <a:pos x="T4" y="T5"/>
                    </a:cxn>
                    <a:cxn ang="T13">
                      <a:pos x="T6" y="T7"/>
                    </a:cxn>
                    <a:cxn ang="T14">
                      <a:pos x="T8" y="T9"/>
                    </a:cxn>
                  </a:cxnLst>
                  <a:rect l="T15" t="T16" r="T17" b="T18"/>
                  <a:pathLst>
                    <a:path w="10" h="19">
                      <a:moveTo>
                        <a:pt x="0" y="16"/>
                      </a:moveTo>
                      <a:lnTo>
                        <a:pt x="6" y="19"/>
                      </a:lnTo>
                      <a:lnTo>
                        <a:pt x="10" y="5"/>
                      </a:lnTo>
                      <a:lnTo>
                        <a:pt x="1" y="0"/>
                      </a:lnTo>
                      <a:lnTo>
                        <a:pt x="0" y="16"/>
                      </a:lnTo>
                    </a:path>
                  </a:pathLst>
                </a:custGeom>
                <a:noFill/>
                <a:ln w="20520">
                  <a:solidFill>
                    <a:srgbClr val="000000"/>
                  </a:solidFill>
                  <a:round/>
                  <a:headEnd/>
                  <a:tailEnd/>
                </a:ln>
              </p:spPr>
              <p:txBody>
                <a:bodyPr wrap="none" anchor="ctr"/>
                <a:lstStyle/>
                <a:p>
                  <a:endParaRPr lang="en-IN" b="1"/>
                </a:p>
              </p:txBody>
            </p:sp>
            <p:sp>
              <p:nvSpPr>
                <p:cNvPr id="12895" name="Freeform 956"/>
                <p:cNvSpPr>
                  <a:spLocks noChangeArrowheads="1"/>
                </p:cNvSpPr>
                <p:nvPr/>
              </p:nvSpPr>
              <p:spPr bwMode="auto">
                <a:xfrm>
                  <a:off x="1954" y="2316"/>
                  <a:ext cx="12" cy="3"/>
                </a:xfrm>
                <a:custGeom>
                  <a:avLst/>
                  <a:gdLst>
                    <a:gd name="T0" fmla="*/ 1 w 16"/>
                    <a:gd name="T1" fmla="*/ 0 h 8"/>
                    <a:gd name="T2" fmla="*/ 2 w 16"/>
                    <a:gd name="T3" fmla="*/ 0 h 8"/>
                    <a:gd name="T4" fmla="*/ 2 w 16"/>
                    <a:gd name="T5" fmla="*/ 0 h 8"/>
                    <a:gd name="T6" fmla="*/ 0 w 16"/>
                    <a:gd name="T7" fmla="*/ 0 h 8"/>
                    <a:gd name="T8" fmla="*/ 0 60000 65536"/>
                    <a:gd name="T9" fmla="*/ 0 60000 65536"/>
                    <a:gd name="T10" fmla="*/ 0 60000 65536"/>
                    <a:gd name="T11" fmla="*/ 0 60000 65536"/>
                    <a:gd name="T12" fmla="*/ 0 w 16"/>
                    <a:gd name="T13" fmla="*/ 0 h 8"/>
                    <a:gd name="T14" fmla="*/ 16 w 16"/>
                    <a:gd name="T15" fmla="*/ 8 h 8"/>
                  </a:gdLst>
                  <a:ahLst/>
                  <a:cxnLst>
                    <a:cxn ang="T8">
                      <a:pos x="T0" y="T1"/>
                    </a:cxn>
                    <a:cxn ang="T9">
                      <a:pos x="T2" y="T3"/>
                    </a:cxn>
                    <a:cxn ang="T10">
                      <a:pos x="T4" y="T5"/>
                    </a:cxn>
                    <a:cxn ang="T11">
                      <a:pos x="T6" y="T7"/>
                    </a:cxn>
                  </a:cxnLst>
                  <a:rect l="T12" t="T13" r="T14" b="T15"/>
                  <a:pathLst>
                    <a:path w="16" h="8">
                      <a:moveTo>
                        <a:pt x="1" y="0"/>
                      </a:moveTo>
                      <a:lnTo>
                        <a:pt x="16" y="0"/>
                      </a:lnTo>
                      <a:lnTo>
                        <a:pt x="7" y="8"/>
                      </a:lnTo>
                      <a:lnTo>
                        <a:pt x="0" y="0"/>
                      </a:lnTo>
                    </a:path>
                  </a:pathLst>
                </a:custGeom>
                <a:noFill/>
                <a:ln w="20520">
                  <a:solidFill>
                    <a:srgbClr val="000000"/>
                  </a:solidFill>
                  <a:round/>
                  <a:headEnd/>
                  <a:tailEnd/>
                </a:ln>
              </p:spPr>
              <p:txBody>
                <a:bodyPr wrap="none" anchor="ctr"/>
                <a:lstStyle/>
                <a:p>
                  <a:endParaRPr lang="en-IN" b="1"/>
                </a:p>
              </p:txBody>
            </p:sp>
            <p:sp>
              <p:nvSpPr>
                <p:cNvPr id="12896" name="Freeform 957"/>
                <p:cNvSpPr>
                  <a:spLocks noChangeArrowheads="1"/>
                </p:cNvSpPr>
                <p:nvPr/>
              </p:nvSpPr>
              <p:spPr bwMode="auto">
                <a:xfrm>
                  <a:off x="1899" y="2146"/>
                  <a:ext cx="118" cy="94"/>
                </a:xfrm>
                <a:custGeom>
                  <a:avLst/>
                  <a:gdLst>
                    <a:gd name="T0" fmla="*/ 0 w 122"/>
                    <a:gd name="T1" fmla="*/ 1 h 118"/>
                    <a:gd name="T2" fmla="*/ 0 w 122"/>
                    <a:gd name="T3" fmla="*/ 2 h 118"/>
                    <a:gd name="T4" fmla="*/ 7 w 122"/>
                    <a:gd name="T5" fmla="*/ 2 h 118"/>
                    <a:gd name="T6" fmla="*/ 12 w 122"/>
                    <a:gd name="T7" fmla="*/ 2 h 118"/>
                    <a:gd name="T8" fmla="*/ 12 w 122"/>
                    <a:gd name="T9" fmla="*/ 2 h 118"/>
                    <a:gd name="T10" fmla="*/ 14 w 122"/>
                    <a:gd name="T11" fmla="*/ 2 h 118"/>
                    <a:gd name="T12" fmla="*/ 15 w 122"/>
                    <a:gd name="T13" fmla="*/ 2 h 118"/>
                    <a:gd name="T14" fmla="*/ 15 w 122"/>
                    <a:gd name="T15" fmla="*/ 2 h 118"/>
                    <a:gd name="T16" fmla="*/ 15 w 122"/>
                    <a:gd name="T17" fmla="*/ 2 h 118"/>
                    <a:gd name="T18" fmla="*/ 15 w 122"/>
                    <a:gd name="T19" fmla="*/ 2 h 118"/>
                    <a:gd name="T20" fmla="*/ 15 w 122"/>
                    <a:gd name="T21" fmla="*/ 2 h 118"/>
                    <a:gd name="T22" fmla="*/ 24 w 122"/>
                    <a:gd name="T23" fmla="*/ 2 h 118"/>
                    <a:gd name="T24" fmla="*/ 28 w 122"/>
                    <a:gd name="T25" fmla="*/ 2 h 118"/>
                    <a:gd name="T26" fmla="*/ 31 w 122"/>
                    <a:gd name="T27" fmla="*/ 2 h 118"/>
                    <a:gd name="T28" fmla="*/ 32 w 122"/>
                    <a:gd name="T29" fmla="*/ 2 h 118"/>
                    <a:gd name="T30" fmla="*/ 37 w 122"/>
                    <a:gd name="T31" fmla="*/ 2 h 118"/>
                    <a:gd name="T32" fmla="*/ 39 w 122"/>
                    <a:gd name="T33" fmla="*/ 2 h 118"/>
                    <a:gd name="T34" fmla="*/ 40 w 122"/>
                    <a:gd name="T35" fmla="*/ 2 h 118"/>
                    <a:gd name="T36" fmla="*/ 42 w 122"/>
                    <a:gd name="T37" fmla="*/ 2 h 118"/>
                    <a:gd name="T38" fmla="*/ 44 w 122"/>
                    <a:gd name="T39" fmla="*/ 2 h 118"/>
                    <a:gd name="T40" fmla="*/ 48 w 122"/>
                    <a:gd name="T41" fmla="*/ 2 h 118"/>
                    <a:gd name="T42" fmla="*/ 50 w 122"/>
                    <a:gd name="T43" fmla="*/ 2 h 118"/>
                    <a:gd name="T44" fmla="*/ 52 w 122"/>
                    <a:gd name="T45" fmla="*/ 2 h 118"/>
                    <a:gd name="T46" fmla="*/ 50 w 122"/>
                    <a:gd name="T47" fmla="*/ 2 h 118"/>
                    <a:gd name="T48" fmla="*/ 54 w 122"/>
                    <a:gd name="T49" fmla="*/ 2 h 118"/>
                    <a:gd name="T50" fmla="*/ 57 w 122"/>
                    <a:gd name="T51" fmla="*/ 2 h 118"/>
                    <a:gd name="T52" fmla="*/ 58 w 122"/>
                    <a:gd name="T53" fmla="*/ 2 h 118"/>
                    <a:gd name="T54" fmla="*/ 59 w 122"/>
                    <a:gd name="T55" fmla="*/ 0 h 11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22"/>
                    <a:gd name="T85" fmla="*/ 0 h 118"/>
                    <a:gd name="T86" fmla="*/ 122 w 122"/>
                    <a:gd name="T87" fmla="*/ 118 h 11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22" h="118">
                      <a:moveTo>
                        <a:pt x="0" y="1"/>
                      </a:moveTo>
                      <a:lnTo>
                        <a:pt x="0" y="13"/>
                      </a:lnTo>
                      <a:lnTo>
                        <a:pt x="7" y="23"/>
                      </a:lnTo>
                      <a:lnTo>
                        <a:pt x="12" y="36"/>
                      </a:lnTo>
                      <a:lnTo>
                        <a:pt x="12" y="50"/>
                      </a:lnTo>
                      <a:lnTo>
                        <a:pt x="14" y="66"/>
                      </a:lnTo>
                      <a:lnTo>
                        <a:pt x="16" y="84"/>
                      </a:lnTo>
                      <a:lnTo>
                        <a:pt x="24" y="87"/>
                      </a:lnTo>
                      <a:lnTo>
                        <a:pt x="31" y="84"/>
                      </a:lnTo>
                      <a:lnTo>
                        <a:pt x="36" y="79"/>
                      </a:lnTo>
                      <a:lnTo>
                        <a:pt x="37" y="101"/>
                      </a:lnTo>
                      <a:lnTo>
                        <a:pt x="46" y="96"/>
                      </a:lnTo>
                      <a:lnTo>
                        <a:pt x="53" y="96"/>
                      </a:lnTo>
                      <a:lnTo>
                        <a:pt x="59" y="88"/>
                      </a:lnTo>
                      <a:lnTo>
                        <a:pt x="67" y="99"/>
                      </a:lnTo>
                      <a:lnTo>
                        <a:pt x="76" y="96"/>
                      </a:lnTo>
                      <a:lnTo>
                        <a:pt x="80" y="106"/>
                      </a:lnTo>
                      <a:lnTo>
                        <a:pt x="82" y="118"/>
                      </a:lnTo>
                      <a:lnTo>
                        <a:pt x="88" y="113"/>
                      </a:lnTo>
                      <a:lnTo>
                        <a:pt x="96" y="106"/>
                      </a:lnTo>
                      <a:lnTo>
                        <a:pt x="103" y="99"/>
                      </a:lnTo>
                      <a:lnTo>
                        <a:pt x="106" y="84"/>
                      </a:lnTo>
                      <a:lnTo>
                        <a:pt x="110" y="65"/>
                      </a:lnTo>
                      <a:lnTo>
                        <a:pt x="106" y="50"/>
                      </a:lnTo>
                      <a:lnTo>
                        <a:pt x="112" y="37"/>
                      </a:lnTo>
                      <a:lnTo>
                        <a:pt x="118" y="29"/>
                      </a:lnTo>
                      <a:lnTo>
                        <a:pt x="121" y="15"/>
                      </a:lnTo>
                      <a:lnTo>
                        <a:pt x="122" y="0"/>
                      </a:lnTo>
                    </a:path>
                  </a:pathLst>
                </a:custGeom>
                <a:noFill/>
                <a:ln w="20520">
                  <a:solidFill>
                    <a:srgbClr val="000000"/>
                  </a:solidFill>
                  <a:round/>
                  <a:headEnd/>
                  <a:tailEnd/>
                </a:ln>
              </p:spPr>
              <p:txBody>
                <a:bodyPr wrap="none" anchor="ctr"/>
                <a:lstStyle/>
                <a:p>
                  <a:endParaRPr lang="en-IN" b="1"/>
                </a:p>
              </p:txBody>
            </p:sp>
            <p:sp>
              <p:nvSpPr>
                <p:cNvPr id="12897" name="Freeform 958"/>
                <p:cNvSpPr>
                  <a:spLocks noChangeArrowheads="1"/>
                </p:cNvSpPr>
                <p:nvPr/>
              </p:nvSpPr>
              <p:spPr bwMode="auto">
                <a:xfrm>
                  <a:off x="2042" y="2147"/>
                  <a:ext cx="65" cy="132"/>
                </a:xfrm>
                <a:custGeom>
                  <a:avLst/>
                  <a:gdLst>
                    <a:gd name="T0" fmla="*/ 8 w 69"/>
                    <a:gd name="T1" fmla="*/ 0 h 163"/>
                    <a:gd name="T2" fmla="*/ 8 w 69"/>
                    <a:gd name="T3" fmla="*/ 2 h 163"/>
                    <a:gd name="T4" fmla="*/ 8 w 69"/>
                    <a:gd name="T5" fmla="*/ 2 h 163"/>
                    <a:gd name="T6" fmla="*/ 7 w 69"/>
                    <a:gd name="T7" fmla="*/ 2 h 163"/>
                    <a:gd name="T8" fmla="*/ 7 w 69"/>
                    <a:gd name="T9" fmla="*/ 2 h 163"/>
                    <a:gd name="T10" fmla="*/ 4 w 69"/>
                    <a:gd name="T11" fmla="*/ 2 h 163"/>
                    <a:gd name="T12" fmla="*/ 0 w 69"/>
                    <a:gd name="T13" fmla="*/ 2 h 163"/>
                    <a:gd name="T14" fmla="*/ 2 w 69"/>
                    <a:gd name="T15" fmla="*/ 2 h 163"/>
                    <a:gd name="T16" fmla="*/ 8 w 69"/>
                    <a:gd name="T17" fmla="*/ 2 h 163"/>
                    <a:gd name="T18" fmla="*/ 8 w 69"/>
                    <a:gd name="T19" fmla="*/ 2 h 163"/>
                    <a:gd name="T20" fmla="*/ 8 w 69"/>
                    <a:gd name="T21" fmla="*/ 2 h 163"/>
                    <a:gd name="T22" fmla="*/ 7 w 69"/>
                    <a:gd name="T23" fmla="*/ 2 h 163"/>
                    <a:gd name="T24" fmla="*/ 8 w 69"/>
                    <a:gd name="T25" fmla="*/ 2 h 163"/>
                    <a:gd name="T26" fmla="*/ 8 w 69"/>
                    <a:gd name="T27" fmla="*/ 2 h 163"/>
                    <a:gd name="T28" fmla="*/ 8 w 69"/>
                    <a:gd name="T29" fmla="*/ 2 h 163"/>
                    <a:gd name="T30" fmla="*/ 8 w 69"/>
                    <a:gd name="T31" fmla="*/ 2 h 163"/>
                    <a:gd name="T32" fmla="*/ 8 w 69"/>
                    <a:gd name="T33" fmla="*/ 2 h 163"/>
                    <a:gd name="T34" fmla="*/ 8 w 69"/>
                    <a:gd name="T35" fmla="*/ 2 h 163"/>
                    <a:gd name="T36" fmla="*/ 8 w 69"/>
                    <a:gd name="T37" fmla="*/ 2 h 163"/>
                    <a:gd name="T38" fmla="*/ 8 w 69"/>
                    <a:gd name="T39" fmla="*/ 2 h 163"/>
                    <a:gd name="T40" fmla="*/ 8 w 69"/>
                    <a:gd name="T41" fmla="*/ 2 h 163"/>
                    <a:gd name="T42" fmla="*/ 8 w 69"/>
                    <a:gd name="T43" fmla="*/ 2 h 163"/>
                    <a:gd name="T44" fmla="*/ 8 w 69"/>
                    <a:gd name="T45" fmla="*/ 2 h 163"/>
                    <a:gd name="T46" fmla="*/ 8 w 69"/>
                    <a:gd name="T47" fmla="*/ 2 h 163"/>
                    <a:gd name="T48" fmla="*/ 10 w 69"/>
                    <a:gd name="T49" fmla="*/ 2 h 163"/>
                    <a:gd name="T50" fmla="*/ 9 w 69"/>
                    <a:gd name="T51" fmla="*/ 2 h 163"/>
                    <a:gd name="T52" fmla="*/ 12 w 69"/>
                    <a:gd name="T53" fmla="*/ 2 h 163"/>
                    <a:gd name="T54" fmla="*/ 14 w 69"/>
                    <a:gd name="T55" fmla="*/ 2 h 163"/>
                    <a:gd name="T56" fmla="*/ 14 w 69"/>
                    <a:gd name="T57" fmla="*/ 2 h 163"/>
                    <a:gd name="T58" fmla="*/ 15 w 69"/>
                    <a:gd name="T59" fmla="*/ 2 h 163"/>
                    <a:gd name="T60" fmla="*/ 18 w 69"/>
                    <a:gd name="T61" fmla="*/ 2 h 163"/>
                    <a:gd name="T62" fmla="*/ 18 w 69"/>
                    <a:gd name="T63" fmla="*/ 2 h 163"/>
                    <a:gd name="T64" fmla="*/ 16 w 69"/>
                    <a:gd name="T65" fmla="*/ 2 h 163"/>
                    <a:gd name="T66" fmla="*/ 15 w 69"/>
                    <a:gd name="T67" fmla="*/ 2 h 163"/>
                    <a:gd name="T68" fmla="*/ 13 w 69"/>
                    <a:gd name="T69" fmla="*/ 2 h 163"/>
                    <a:gd name="T70" fmla="*/ 14 w 69"/>
                    <a:gd name="T71" fmla="*/ 2 h 163"/>
                    <a:gd name="T72" fmla="*/ 13 w 69"/>
                    <a:gd name="T73" fmla="*/ 2 h 163"/>
                    <a:gd name="T74" fmla="*/ 12 w 69"/>
                    <a:gd name="T75" fmla="*/ 2 h 163"/>
                    <a:gd name="T76" fmla="*/ 9 w 69"/>
                    <a:gd name="T77" fmla="*/ 2 h 163"/>
                    <a:gd name="T78" fmla="*/ 13 w 69"/>
                    <a:gd name="T79" fmla="*/ 2 h 163"/>
                    <a:gd name="T80" fmla="*/ 15 w 69"/>
                    <a:gd name="T81" fmla="*/ 2 h 163"/>
                    <a:gd name="T82" fmla="*/ 17 w 69"/>
                    <a:gd name="T83" fmla="*/ 2 h 163"/>
                    <a:gd name="T84" fmla="*/ 19 w 69"/>
                    <a:gd name="T85" fmla="*/ 2 h 163"/>
                    <a:gd name="T86" fmla="*/ 18 w 69"/>
                    <a:gd name="T87" fmla="*/ 2 h 163"/>
                    <a:gd name="T88" fmla="*/ 15 w 69"/>
                    <a:gd name="T89" fmla="*/ 2 h 163"/>
                    <a:gd name="T90" fmla="*/ 13 w 69"/>
                    <a:gd name="T91" fmla="*/ 2 h 163"/>
                    <a:gd name="T92" fmla="*/ 9 w 69"/>
                    <a:gd name="T93" fmla="*/ 2 h 163"/>
                    <a:gd name="T94" fmla="*/ 8 w 69"/>
                    <a:gd name="T95" fmla="*/ 2 h 16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9"/>
                    <a:gd name="T145" fmla="*/ 0 h 163"/>
                    <a:gd name="T146" fmla="*/ 69 w 69"/>
                    <a:gd name="T147" fmla="*/ 163 h 16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9" h="163">
                      <a:moveTo>
                        <a:pt x="14" y="0"/>
                      </a:moveTo>
                      <a:lnTo>
                        <a:pt x="14" y="16"/>
                      </a:lnTo>
                      <a:lnTo>
                        <a:pt x="9" y="27"/>
                      </a:lnTo>
                      <a:lnTo>
                        <a:pt x="7" y="37"/>
                      </a:lnTo>
                      <a:lnTo>
                        <a:pt x="7" y="56"/>
                      </a:lnTo>
                      <a:lnTo>
                        <a:pt x="4" y="69"/>
                      </a:lnTo>
                      <a:lnTo>
                        <a:pt x="0" y="81"/>
                      </a:lnTo>
                      <a:lnTo>
                        <a:pt x="2" y="100"/>
                      </a:lnTo>
                      <a:lnTo>
                        <a:pt x="9" y="100"/>
                      </a:lnTo>
                      <a:lnTo>
                        <a:pt x="12" y="115"/>
                      </a:lnTo>
                      <a:lnTo>
                        <a:pt x="9" y="130"/>
                      </a:lnTo>
                      <a:lnTo>
                        <a:pt x="7" y="149"/>
                      </a:lnTo>
                      <a:lnTo>
                        <a:pt x="8" y="159"/>
                      </a:lnTo>
                      <a:lnTo>
                        <a:pt x="15" y="159"/>
                      </a:lnTo>
                      <a:lnTo>
                        <a:pt x="22" y="157"/>
                      </a:lnTo>
                      <a:lnTo>
                        <a:pt x="21" y="144"/>
                      </a:lnTo>
                      <a:lnTo>
                        <a:pt x="22" y="129"/>
                      </a:lnTo>
                      <a:lnTo>
                        <a:pt x="22" y="100"/>
                      </a:lnTo>
                      <a:lnTo>
                        <a:pt x="20" y="86"/>
                      </a:lnTo>
                      <a:lnTo>
                        <a:pt x="27" y="77"/>
                      </a:lnTo>
                      <a:lnTo>
                        <a:pt x="33" y="77"/>
                      </a:lnTo>
                      <a:lnTo>
                        <a:pt x="33" y="86"/>
                      </a:lnTo>
                      <a:lnTo>
                        <a:pt x="31" y="99"/>
                      </a:lnTo>
                      <a:lnTo>
                        <a:pt x="33" y="110"/>
                      </a:lnTo>
                      <a:lnTo>
                        <a:pt x="42" y="118"/>
                      </a:lnTo>
                      <a:lnTo>
                        <a:pt x="39" y="135"/>
                      </a:lnTo>
                      <a:lnTo>
                        <a:pt x="46" y="139"/>
                      </a:lnTo>
                      <a:lnTo>
                        <a:pt x="51" y="132"/>
                      </a:lnTo>
                      <a:lnTo>
                        <a:pt x="51" y="153"/>
                      </a:lnTo>
                      <a:lnTo>
                        <a:pt x="56" y="163"/>
                      </a:lnTo>
                      <a:lnTo>
                        <a:pt x="63" y="153"/>
                      </a:lnTo>
                      <a:lnTo>
                        <a:pt x="63" y="136"/>
                      </a:lnTo>
                      <a:lnTo>
                        <a:pt x="58" y="124"/>
                      </a:lnTo>
                      <a:lnTo>
                        <a:pt x="54" y="110"/>
                      </a:lnTo>
                      <a:lnTo>
                        <a:pt x="48" y="101"/>
                      </a:lnTo>
                      <a:lnTo>
                        <a:pt x="52" y="92"/>
                      </a:lnTo>
                      <a:lnTo>
                        <a:pt x="49" y="80"/>
                      </a:lnTo>
                      <a:lnTo>
                        <a:pt x="46" y="70"/>
                      </a:lnTo>
                      <a:lnTo>
                        <a:pt x="39" y="57"/>
                      </a:lnTo>
                      <a:lnTo>
                        <a:pt x="48" y="49"/>
                      </a:lnTo>
                      <a:lnTo>
                        <a:pt x="54" y="39"/>
                      </a:lnTo>
                      <a:lnTo>
                        <a:pt x="61" y="28"/>
                      </a:lnTo>
                      <a:lnTo>
                        <a:pt x="69" y="28"/>
                      </a:lnTo>
                      <a:lnTo>
                        <a:pt x="64" y="17"/>
                      </a:lnTo>
                      <a:lnTo>
                        <a:pt x="56" y="23"/>
                      </a:lnTo>
                      <a:lnTo>
                        <a:pt x="49" y="28"/>
                      </a:lnTo>
                      <a:lnTo>
                        <a:pt x="40" y="28"/>
                      </a:lnTo>
                      <a:lnTo>
                        <a:pt x="34" y="39"/>
                      </a:lnTo>
                    </a:path>
                  </a:pathLst>
                </a:custGeom>
                <a:noFill/>
                <a:ln w="20520">
                  <a:solidFill>
                    <a:srgbClr val="000000"/>
                  </a:solidFill>
                  <a:round/>
                  <a:headEnd/>
                  <a:tailEnd/>
                </a:ln>
              </p:spPr>
              <p:txBody>
                <a:bodyPr wrap="none" anchor="ctr"/>
                <a:lstStyle/>
                <a:p>
                  <a:endParaRPr lang="en-IN" b="1"/>
                </a:p>
              </p:txBody>
            </p:sp>
            <p:sp>
              <p:nvSpPr>
                <p:cNvPr id="12898" name="Freeform 959"/>
                <p:cNvSpPr>
                  <a:spLocks noChangeArrowheads="1"/>
                </p:cNvSpPr>
                <p:nvPr/>
              </p:nvSpPr>
              <p:spPr bwMode="auto">
                <a:xfrm>
                  <a:off x="2057" y="2146"/>
                  <a:ext cx="13" cy="28"/>
                </a:xfrm>
                <a:custGeom>
                  <a:avLst/>
                  <a:gdLst>
                    <a:gd name="T0" fmla="*/ 2 w 17"/>
                    <a:gd name="T1" fmla="*/ 1 h 38"/>
                    <a:gd name="T2" fmla="*/ 2 w 17"/>
                    <a:gd name="T3" fmla="*/ 1 h 38"/>
                    <a:gd name="T4" fmla="*/ 2 w 17"/>
                    <a:gd name="T5" fmla="*/ 1 h 38"/>
                    <a:gd name="T6" fmla="*/ 0 w 17"/>
                    <a:gd name="T7" fmla="*/ 1 h 38"/>
                    <a:gd name="T8" fmla="*/ 0 w 17"/>
                    <a:gd name="T9" fmla="*/ 1 h 38"/>
                    <a:gd name="T10" fmla="*/ 2 w 17"/>
                    <a:gd name="T11" fmla="*/ 0 h 38"/>
                    <a:gd name="T12" fmla="*/ 0 60000 65536"/>
                    <a:gd name="T13" fmla="*/ 0 60000 65536"/>
                    <a:gd name="T14" fmla="*/ 0 60000 65536"/>
                    <a:gd name="T15" fmla="*/ 0 60000 65536"/>
                    <a:gd name="T16" fmla="*/ 0 60000 65536"/>
                    <a:gd name="T17" fmla="*/ 0 60000 65536"/>
                    <a:gd name="T18" fmla="*/ 0 w 17"/>
                    <a:gd name="T19" fmla="*/ 0 h 38"/>
                    <a:gd name="T20" fmla="*/ 17 w 17"/>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17" h="38">
                      <a:moveTo>
                        <a:pt x="17" y="38"/>
                      </a:moveTo>
                      <a:lnTo>
                        <a:pt x="10" y="38"/>
                      </a:lnTo>
                      <a:lnTo>
                        <a:pt x="8" y="28"/>
                      </a:lnTo>
                      <a:lnTo>
                        <a:pt x="0" y="19"/>
                      </a:lnTo>
                      <a:lnTo>
                        <a:pt x="0" y="2"/>
                      </a:lnTo>
                      <a:lnTo>
                        <a:pt x="2" y="0"/>
                      </a:lnTo>
                    </a:path>
                  </a:pathLst>
                </a:custGeom>
                <a:noFill/>
                <a:ln w="20520">
                  <a:solidFill>
                    <a:srgbClr val="000000"/>
                  </a:solidFill>
                  <a:round/>
                  <a:headEnd/>
                  <a:tailEnd/>
                </a:ln>
              </p:spPr>
              <p:txBody>
                <a:bodyPr wrap="none" anchor="ctr"/>
                <a:lstStyle/>
                <a:p>
                  <a:endParaRPr lang="en-IN" b="1"/>
                </a:p>
              </p:txBody>
            </p:sp>
            <p:sp>
              <p:nvSpPr>
                <p:cNvPr id="12899" name="Freeform 960"/>
                <p:cNvSpPr>
                  <a:spLocks noChangeArrowheads="1"/>
                </p:cNvSpPr>
                <p:nvPr/>
              </p:nvSpPr>
              <p:spPr bwMode="auto">
                <a:xfrm>
                  <a:off x="2162" y="2147"/>
                  <a:ext cx="17" cy="18"/>
                </a:xfrm>
                <a:custGeom>
                  <a:avLst/>
                  <a:gdLst>
                    <a:gd name="T0" fmla="*/ 0 w 21"/>
                    <a:gd name="T1" fmla="*/ 0 h 27"/>
                    <a:gd name="T2" fmla="*/ 2 w 21"/>
                    <a:gd name="T3" fmla="*/ 1 h 27"/>
                    <a:gd name="T4" fmla="*/ 2 w 21"/>
                    <a:gd name="T5" fmla="*/ 1 h 27"/>
                    <a:gd name="T6" fmla="*/ 2 w 21"/>
                    <a:gd name="T7" fmla="*/ 1 h 27"/>
                    <a:gd name="T8" fmla="*/ 2 w 21"/>
                    <a:gd name="T9" fmla="*/ 1 h 27"/>
                    <a:gd name="T10" fmla="*/ 2 w 21"/>
                    <a:gd name="T11" fmla="*/ 0 h 27"/>
                    <a:gd name="T12" fmla="*/ 0 60000 65536"/>
                    <a:gd name="T13" fmla="*/ 0 60000 65536"/>
                    <a:gd name="T14" fmla="*/ 0 60000 65536"/>
                    <a:gd name="T15" fmla="*/ 0 60000 65536"/>
                    <a:gd name="T16" fmla="*/ 0 60000 65536"/>
                    <a:gd name="T17" fmla="*/ 0 60000 65536"/>
                    <a:gd name="T18" fmla="*/ 0 w 21"/>
                    <a:gd name="T19" fmla="*/ 0 h 27"/>
                    <a:gd name="T20" fmla="*/ 21 w 21"/>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21" h="27">
                      <a:moveTo>
                        <a:pt x="0" y="0"/>
                      </a:moveTo>
                      <a:lnTo>
                        <a:pt x="8" y="5"/>
                      </a:lnTo>
                      <a:lnTo>
                        <a:pt x="13" y="16"/>
                      </a:lnTo>
                      <a:lnTo>
                        <a:pt x="21" y="27"/>
                      </a:lnTo>
                      <a:lnTo>
                        <a:pt x="15" y="12"/>
                      </a:lnTo>
                      <a:lnTo>
                        <a:pt x="13" y="0"/>
                      </a:lnTo>
                    </a:path>
                  </a:pathLst>
                </a:custGeom>
                <a:noFill/>
                <a:ln w="20520">
                  <a:solidFill>
                    <a:srgbClr val="000000"/>
                  </a:solidFill>
                  <a:round/>
                  <a:headEnd/>
                  <a:tailEnd/>
                </a:ln>
              </p:spPr>
              <p:txBody>
                <a:bodyPr wrap="none" anchor="ctr"/>
                <a:lstStyle/>
                <a:p>
                  <a:endParaRPr lang="en-IN" b="1"/>
                </a:p>
              </p:txBody>
            </p:sp>
            <p:sp>
              <p:nvSpPr>
                <p:cNvPr id="12900" name="Freeform 961"/>
                <p:cNvSpPr>
                  <a:spLocks noChangeArrowheads="1"/>
                </p:cNvSpPr>
                <p:nvPr/>
              </p:nvSpPr>
              <p:spPr bwMode="auto">
                <a:xfrm>
                  <a:off x="2145" y="2220"/>
                  <a:ext cx="14" cy="14"/>
                </a:xfrm>
                <a:custGeom>
                  <a:avLst/>
                  <a:gdLst>
                    <a:gd name="T0" fmla="*/ 1 w 18"/>
                    <a:gd name="T1" fmla="*/ 1 h 22"/>
                    <a:gd name="T2" fmla="*/ 2 w 18"/>
                    <a:gd name="T3" fmla="*/ 1 h 22"/>
                    <a:gd name="T4" fmla="*/ 2 w 18"/>
                    <a:gd name="T5" fmla="*/ 1 h 22"/>
                    <a:gd name="T6" fmla="*/ 2 w 18"/>
                    <a:gd name="T7" fmla="*/ 1 h 22"/>
                    <a:gd name="T8" fmla="*/ 2 w 18"/>
                    <a:gd name="T9" fmla="*/ 1 h 22"/>
                    <a:gd name="T10" fmla="*/ 2 w 18"/>
                    <a:gd name="T11" fmla="*/ 0 h 22"/>
                    <a:gd name="T12" fmla="*/ 0 w 18"/>
                    <a:gd name="T13" fmla="*/ 1 h 22"/>
                    <a:gd name="T14" fmla="*/ 0 60000 65536"/>
                    <a:gd name="T15" fmla="*/ 0 60000 65536"/>
                    <a:gd name="T16" fmla="*/ 0 60000 65536"/>
                    <a:gd name="T17" fmla="*/ 0 60000 65536"/>
                    <a:gd name="T18" fmla="*/ 0 60000 65536"/>
                    <a:gd name="T19" fmla="*/ 0 60000 65536"/>
                    <a:gd name="T20" fmla="*/ 0 60000 65536"/>
                    <a:gd name="T21" fmla="*/ 0 w 18"/>
                    <a:gd name="T22" fmla="*/ 0 h 22"/>
                    <a:gd name="T23" fmla="*/ 18 w 18"/>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22">
                      <a:moveTo>
                        <a:pt x="1" y="6"/>
                      </a:moveTo>
                      <a:lnTo>
                        <a:pt x="6" y="18"/>
                      </a:lnTo>
                      <a:lnTo>
                        <a:pt x="13" y="22"/>
                      </a:lnTo>
                      <a:lnTo>
                        <a:pt x="18" y="15"/>
                      </a:lnTo>
                      <a:lnTo>
                        <a:pt x="16" y="3"/>
                      </a:lnTo>
                      <a:lnTo>
                        <a:pt x="7" y="0"/>
                      </a:lnTo>
                      <a:lnTo>
                        <a:pt x="0" y="6"/>
                      </a:lnTo>
                    </a:path>
                  </a:pathLst>
                </a:custGeom>
                <a:noFill/>
                <a:ln w="20520">
                  <a:solidFill>
                    <a:srgbClr val="000000"/>
                  </a:solidFill>
                  <a:round/>
                  <a:headEnd/>
                  <a:tailEnd/>
                </a:ln>
              </p:spPr>
              <p:txBody>
                <a:bodyPr wrap="none" anchor="ctr"/>
                <a:lstStyle/>
                <a:p>
                  <a:endParaRPr lang="en-IN" b="1"/>
                </a:p>
              </p:txBody>
            </p:sp>
            <p:sp>
              <p:nvSpPr>
                <p:cNvPr id="12901" name="Freeform 962"/>
                <p:cNvSpPr>
                  <a:spLocks noChangeArrowheads="1"/>
                </p:cNvSpPr>
                <p:nvPr/>
              </p:nvSpPr>
              <p:spPr bwMode="auto">
                <a:xfrm>
                  <a:off x="2175" y="2213"/>
                  <a:ext cx="39" cy="22"/>
                </a:xfrm>
                <a:custGeom>
                  <a:avLst/>
                  <a:gdLst>
                    <a:gd name="T0" fmla="*/ 0 w 43"/>
                    <a:gd name="T1" fmla="*/ 1 h 31"/>
                    <a:gd name="T2" fmla="*/ 5 w 43"/>
                    <a:gd name="T3" fmla="*/ 1 h 31"/>
                    <a:gd name="T4" fmla="*/ 5 w 43"/>
                    <a:gd name="T5" fmla="*/ 1 h 31"/>
                    <a:gd name="T6" fmla="*/ 5 w 43"/>
                    <a:gd name="T7" fmla="*/ 1 h 31"/>
                    <a:gd name="T8" fmla="*/ 5 w 43"/>
                    <a:gd name="T9" fmla="*/ 1 h 31"/>
                    <a:gd name="T10" fmla="*/ 5 w 43"/>
                    <a:gd name="T11" fmla="*/ 1 h 31"/>
                    <a:gd name="T12" fmla="*/ 5 w 43"/>
                    <a:gd name="T13" fmla="*/ 1 h 31"/>
                    <a:gd name="T14" fmla="*/ 5 w 43"/>
                    <a:gd name="T15" fmla="*/ 1 h 31"/>
                    <a:gd name="T16" fmla="*/ 5 w 43"/>
                    <a:gd name="T17" fmla="*/ 1 h 31"/>
                    <a:gd name="T18" fmla="*/ 5 w 43"/>
                    <a:gd name="T19" fmla="*/ 0 h 31"/>
                    <a:gd name="T20" fmla="*/ 5 w 43"/>
                    <a:gd name="T21" fmla="*/ 1 h 31"/>
                    <a:gd name="T22" fmla="*/ 5 w 43"/>
                    <a:gd name="T23" fmla="*/ 1 h 31"/>
                    <a:gd name="T24" fmla="*/ 1 w 43"/>
                    <a:gd name="T25" fmla="*/ 1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3"/>
                    <a:gd name="T40" fmla="*/ 0 h 31"/>
                    <a:gd name="T41" fmla="*/ 43 w 43"/>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3" h="31">
                      <a:moveTo>
                        <a:pt x="0" y="12"/>
                      </a:moveTo>
                      <a:lnTo>
                        <a:pt x="8" y="20"/>
                      </a:lnTo>
                      <a:lnTo>
                        <a:pt x="14" y="18"/>
                      </a:lnTo>
                      <a:lnTo>
                        <a:pt x="23" y="20"/>
                      </a:lnTo>
                      <a:lnTo>
                        <a:pt x="35" y="24"/>
                      </a:lnTo>
                      <a:lnTo>
                        <a:pt x="43" y="31"/>
                      </a:lnTo>
                      <a:lnTo>
                        <a:pt x="43" y="20"/>
                      </a:lnTo>
                      <a:lnTo>
                        <a:pt x="38" y="7"/>
                      </a:lnTo>
                      <a:lnTo>
                        <a:pt x="31" y="7"/>
                      </a:lnTo>
                      <a:lnTo>
                        <a:pt x="24" y="0"/>
                      </a:lnTo>
                      <a:lnTo>
                        <a:pt x="15" y="2"/>
                      </a:lnTo>
                      <a:lnTo>
                        <a:pt x="6" y="2"/>
                      </a:lnTo>
                      <a:lnTo>
                        <a:pt x="1" y="12"/>
                      </a:lnTo>
                    </a:path>
                  </a:pathLst>
                </a:custGeom>
                <a:noFill/>
                <a:ln w="20520">
                  <a:solidFill>
                    <a:srgbClr val="000000"/>
                  </a:solidFill>
                  <a:round/>
                  <a:headEnd/>
                  <a:tailEnd/>
                </a:ln>
              </p:spPr>
              <p:txBody>
                <a:bodyPr wrap="none" anchor="ctr"/>
                <a:lstStyle/>
                <a:p>
                  <a:endParaRPr lang="en-IN" b="1"/>
                </a:p>
              </p:txBody>
            </p:sp>
            <p:sp>
              <p:nvSpPr>
                <p:cNvPr id="12902" name="Freeform 963"/>
                <p:cNvSpPr>
                  <a:spLocks noChangeArrowheads="1"/>
                </p:cNvSpPr>
                <p:nvPr/>
              </p:nvSpPr>
              <p:spPr bwMode="auto">
                <a:xfrm>
                  <a:off x="2167" y="2177"/>
                  <a:ext cx="8" cy="5"/>
                </a:xfrm>
                <a:custGeom>
                  <a:avLst/>
                  <a:gdLst>
                    <a:gd name="T0" fmla="*/ 0 w 12"/>
                    <a:gd name="T1" fmla="*/ 0 h 11"/>
                    <a:gd name="T2" fmla="*/ 1 w 12"/>
                    <a:gd name="T3" fmla="*/ 0 h 11"/>
                    <a:gd name="T4" fmla="*/ 1 w 12"/>
                    <a:gd name="T5" fmla="*/ 0 h 11"/>
                    <a:gd name="T6" fmla="*/ 1 w 12"/>
                    <a:gd name="T7" fmla="*/ 0 h 11"/>
                    <a:gd name="T8" fmla="*/ 0 60000 65536"/>
                    <a:gd name="T9" fmla="*/ 0 60000 65536"/>
                    <a:gd name="T10" fmla="*/ 0 60000 65536"/>
                    <a:gd name="T11" fmla="*/ 0 60000 65536"/>
                    <a:gd name="T12" fmla="*/ 0 w 12"/>
                    <a:gd name="T13" fmla="*/ 0 h 11"/>
                    <a:gd name="T14" fmla="*/ 12 w 12"/>
                    <a:gd name="T15" fmla="*/ 11 h 11"/>
                  </a:gdLst>
                  <a:ahLst/>
                  <a:cxnLst>
                    <a:cxn ang="T8">
                      <a:pos x="T0" y="T1"/>
                    </a:cxn>
                    <a:cxn ang="T9">
                      <a:pos x="T2" y="T3"/>
                    </a:cxn>
                    <a:cxn ang="T10">
                      <a:pos x="T4" y="T5"/>
                    </a:cxn>
                    <a:cxn ang="T11">
                      <a:pos x="T6" y="T7"/>
                    </a:cxn>
                  </a:cxnLst>
                  <a:rect l="T12" t="T13" r="T14" b="T15"/>
                  <a:pathLst>
                    <a:path w="12" h="11">
                      <a:moveTo>
                        <a:pt x="0" y="11"/>
                      </a:moveTo>
                      <a:lnTo>
                        <a:pt x="12" y="11"/>
                      </a:lnTo>
                      <a:lnTo>
                        <a:pt x="3" y="0"/>
                      </a:lnTo>
                      <a:lnTo>
                        <a:pt x="1" y="11"/>
                      </a:lnTo>
                    </a:path>
                  </a:pathLst>
                </a:custGeom>
                <a:noFill/>
                <a:ln w="20520">
                  <a:solidFill>
                    <a:srgbClr val="000000"/>
                  </a:solidFill>
                  <a:round/>
                  <a:headEnd/>
                  <a:tailEnd/>
                </a:ln>
              </p:spPr>
              <p:txBody>
                <a:bodyPr wrap="none" anchor="ctr"/>
                <a:lstStyle/>
                <a:p>
                  <a:endParaRPr lang="en-IN" b="1"/>
                </a:p>
              </p:txBody>
            </p:sp>
            <p:sp>
              <p:nvSpPr>
                <p:cNvPr id="12903" name="Freeform 964"/>
                <p:cNvSpPr>
                  <a:spLocks noChangeArrowheads="1"/>
                </p:cNvSpPr>
                <p:nvPr/>
              </p:nvSpPr>
              <p:spPr bwMode="auto">
                <a:xfrm>
                  <a:off x="2211" y="2147"/>
                  <a:ext cx="9" cy="6"/>
                </a:xfrm>
                <a:custGeom>
                  <a:avLst/>
                  <a:gdLst>
                    <a:gd name="T0" fmla="*/ 0 w 13"/>
                    <a:gd name="T1" fmla="*/ 1 h 12"/>
                    <a:gd name="T2" fmla="*/ 1 w 13"/>
                    <a:gd name="T3" fmla="*/ 1 h 12"/>
                    <a:gd name="T4" fmla="*/ 1 w 13"/>
                    <a:gd name="T5" fmla="*/ 1 h 12"/>
                    <a:gd name="T6" fmla="*/ 1 w 13"/>
                    <a:gd name="T7" fmla="*/ 0 h 12"/>
                    <a:gd name="T8" fmla="*/ 0 w 13"/>
                    <a:gd name="T9" fmla="*/ 1 h 12"/>
                    <a:gd name="T10" fmla="*/ 0 60000 65536"/>
                    <a:gd name="T11" fmla="*/ 0 60000 65536"/>
                    <a:gd name="T12" fmla="*/ 0 60000 65536"/>
                    <a:gd name="T13" fmla="*/ 0 60000 65536"/>
                    <a:gd name="T14" fmla="*/ 0 60000 65536"/>
                    <a:gd name="T15" fmla="*/ 0 w 13"/>
                    <a:gd name="T16" fmla="*/ 0 h 12"/>
                    <a:gd name="T17" fmla="*/ 13 w 13"/>
                    <a:gd name="T18" fmla="*/ 12 h 12"/>
                  </a:gdLst>
                  <a:ahLst/>
                  <a:cxnLst>
                    <a:cxn ang="T10">
                      <a:pos x="T0" y="T1"/>
                    </a:cxn>
                    <a:cxn ang="T11">
                      <a:pos x="T2" y="T3"/>
                    </a:cxn>
                    <a:cxn ang="T12">
                      <a:pos x="T4" y="T5"/>
                    </a:cxn>
                    <a:cxn ang="T13">
                      <a:pos x="T6" y="T7"/>
                    </a:cxn>
                    <a:cxn ang="T14">
                      <a:pos x="T8" y="T9"/>
                    </a:cxn>
                  </a:cxnLst>
                  <a:rect l="T15" t="T16" r="T17" b="T18"/>
                  <a:pathLst>
                    <a:path w="13" h="12">
                      <a:moveTo>
                        <a:pt x="0" y="5"/>
                      </a:moveTo>
                      <a:lnTo>
                        <a:pt x="6" y="12"/>
                      </a:lnTo>
                      <a:lnTo>
                        <a:pt x="13" y="7"/>
                      </a:lnTo>
                      <a:lnTo>
                        <a:pt x="6" y="0"/>
                      </a:lnTo>
                      <a:lnTo>
                        <a:pt x="0" y="5"/>
                      </a:lnTo>
                    </a:path>
                  </a:pathLst>
                </a:custGeom>
                <a:noFill/>
                <a:ln w="20520">
                  <a:solidFill>
                    <a:srgbClr val="000000"/>
                  </a:solidFill>
                  <a:round/>
                  <a:headEnd/>
                  <a:tailEnd/>
                </a:ln>
              </p:spPr>
              <p:txBody>
                <a:bodyPr wrap="none" anchor="ctr"/>
                <a:lstStyle/>
                <a:p>
                  <a:endParaRPr lang="en-IN" b="1"/>
                </a:p>
              </p:txBody>
            </p:sp>
            <p:sp>
              <p:nvSpPr>
                <p:cNvPr id="12904" name="Freeform 965"/>
                <p:cNvSpPr>
                  <a:spLocks noChangeArrowheads="1"/>
                </p:cNvSpPr>
                <p:nvPr/>
              </p:nvSpPr>
              <p:spPr bwMode="auto">
                <a:xfrm>
                  <a:off x="2284" y="2162"/>
                  <a:ext cx="11" cy="9"/>
                </a:xfrm>
                <a:custGeom>
                  <a:avLst/>
                  <a:gdLst>
                    <a:gd name="T0" fmla="*/ 0 w 15"/>
                    <a:gd name="T1" fmla="*/ 0 h 15"/>
                    <a:gd name="T2" fmla="*/ 1 w 15"/>
                    <a:gd name="T3" fmla="*/ 1 h 15"/>
                    <a:gd name="T4" fmla="*/ 1 w 15"/>
                    <a:gd name="T5" fmla="*/ 1 h 15"/>
                    <a:gd name="T6" fmla="*/ 1 w 15"/>
                    <a:gd name="T7" fmla="*/ 0 h 15"/>
                    <a:gd name="T8" fmla="*/ 1 w 15"/>
                    <a:gd name="T9" fmla="*/ 0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0"/>
                      </a:moveTo>
                      <a:lnTo>
                        <a:pt x="7" y="15"/>
                      </a:lnTo>
                      <a:lnTo>
                        <a:pt x="15" y="12"/>
                      </a:lnTo>
                      <a:lnTo>
                        <a:pt x="10" y="0"/>
                      </a:lnTo>
                      <a:lnTo>
                        <a:pt x="1" y="0"/>
                      </a:lnTo>
                    </a:path>
                  </a:pathLst>
                </a:custGeom>
                <a:noFill/>
                <a:ln w="20520">
                  <a:solidFill>
                    <a:srgbClr val="000000"/>
                  </a:solidFill>
                  <a:round/>
                  <a:headEnd/>
                  <a:tailEnd/>
                </a:ln>
              </p:spPr>
              <p:txBody>
                <a:bodyPr wrap="none" anchor="ctr"/>
                <a:lstStyle/>
                <a:p>
                  <a:endParaRPr lang="en-IN" b="1"/>
                </a:p>
              </p:txBody>
            </p:sp>
            <p:sp>
              <p:nvSpPr>
                <p:cNvPr id="12905" name="Freeform 966"/>
                <p:cNvSpPr>
                  <a:spLocks noChangeArrowheads="1"/>
                </p:cNvSpPr>
                <p:nvPr/>
              </p:nvSpPr>
              <p:spPr bwMode="auto">
                <a:xfrm>
                  <a:off x="2218" y="2177"/>
                  <a:ext cx="193" cy="188"/>
                </a:xfrm>
                <a:custGeom>
                  <a:avLst/>
                  <a:gdLst>
                    <a:gd name="T0" fmla="*/ 0 w 197"/>
                    <a:gd name="T1" fmla="*/ 0 h 230"/>
                    <a:gd name="T2" fmla="*/ 8 w 197"/>
                    <a:gd name="T3" fmla="*/ 2 h 230"/>
                    <a:gd name="T4" fmla="*/ 14 w 197"/>
                    <a:gd name="T5" fmla="*/ 2 h 230"/>
                    <a:gd name="T6" fmla="*/ 14 w 197"/>
                    <a:gd name="T7" fmla="*/ 2 h 230"/>
                    <a:gd name="T8" fmla="*/ 20 w 197"/>
                    <a:gd name="T9" fmla="*/ 2 h 230"/>
                    <a:gd name="T10" fmla="*/ 24 w 197"/>
                    <a:gd name="T11" fmla="*/ 2 h 230"/>
                    <a:gd name="T12" fmla="*/ 24 w 197"/>
                    <a:gd name="T13" fmla="*/ 2 h 230"/>
                    <a:gd name="T14" fmla="*/ 24 w 197"/>
                    <a:gd name="T15" fmla="*/ 2 h 230"/>
                    <a:gd name="T16" fmla="*/ 24 w 197"/>
                    <a:gd name="T17" fmla="*/ 2 h 230"/>
                    <a:gd name="T18" fmla="*/ 24 w 197"/>
                    <a:gd name="T19" fmla="*/ 2 h 230"/>
                    <a:gd name="T20" fmla="*/ 24 w 197"/>
                    <a:gd name="T21" fmla="*/ 2 h 230"/>
                    <a:gd name="T22" fmla="*/ 19 w 197"/>
                    <a:gd name="T23" fmla="*/ 2 h 230"/>
                    <a:gd name="T24" fmla="*/ 17 w 197"/>
                    <a:gd name="T25" fmla="*/ 2 h 230"/>
                    <a:gd name="T26" fmla="*/ 20 w 197"/>
                    <a:gd name="T27" fmla="*/ 2 h 230"/>
                    <a:gd name="T28" fmla="*/ 24 w 197"/>
                    <a:gd name="T29" fmla="*/ 2 h 230"/>
                    <a:gd name="T30" fmla="*/ 24 w 197"/>
                    <a:gd name="T31" fmla="*/ 2 h 230"/>
                    <a:gd name="T32" fmla="*/ 24 w 197"/>
                    <a:gd name="T33" fmla="*/ 2 h 230"/>
                    <a:gd name="T34" fmla="*/ 24 w 197"/>
                    <a:gd name="T35" fmla="*/ 2 h 230"/>
                    <a:gd name="T36" fmla="*/ 24 w 197"/>
                    <a:gd name="T37" fmla="*/ 2 h 230"/>
                    <a:gd name="T38" fmla="*/ 28 w 197"/>
                    <a:gd name="T39" fmla="*/ 2 h 230"/>
                    <a:gd name="T40" fmla="*/ 34 w 197"/>
                    <a:gd name="T41" fmla="*/ 2 h 230"/>
                    <a:gd name="T42" fmla="*/ 42 w 197"/>
                    <a:gd name="T43" fmla="*/ 2 h 230"/>
                    <a:gd name="T44" fmla="*/ 50 w 197"/>
                    <a:gd name="T45" fmla="*/ 2 h 230"/>
                    <a:gd name="T46" fmla="*/ 55 w 197"/>
                    <a:gd name="T47" fmla="*/ 2 h 230"/>
                    <a:gd name="T48" fmla="*/ 60 w 197"/>
                    <a:gd name="T49" fmla="*/ 2 h 230"/>
                    <a:gd name="T50" fmla="*/ 64 w 197"/>
                    <a:gd name="T51" fmla="*/ 2 h 230"/>
                    <a:gd name="T52" fmla="*/ 65 w 197"/>
                    <a:gd name="T53" fmla="*/ 2 h 230"/>
                    <a:gd name="T54" fmla="*/ 67 w 197"/>
                    <a:gd name="T55" fmla="*/ 2 h 230"/>
                    <a:gd name="T56" fmla="*/ 69 w 197"/>
                    <a:gd name="T57" fmla="*/ 2 h 230"/>
                    <a:gd name="T58" fmla="*/ 70 w 197"/>
                    <a:gd name="T59" fmla="*/ 2 h 230"/>
                    <a:gd name="T60" fmla="*/ 72 w 197"/>
                    <a:gd name="T61" fmla="*/ 2 h 230"/>
                    <a:gd name="T62" fmla="*/ 67 w 197"/>
                    <a:gd name="T63" fmla="*/ 2 h 230"/>
                    <a:gd name="T64" fmla="*/ 66 w 197"/>
                    <a:gd name="T65" fmla="*/ 2 h 230"/>
                    <a:gd name="T66" fmla="*/ 64 w 197"/>
                    <a:gd name="T67" fmla="*/ 2 h 230"/>
                    <a:gd name="T68" fmla="*/ 68 w 197"/>
                    <a:gd name="T69" fmla="*/ 2 h 230"/>
                    <a:gd name="T70" fmla="*/ 72 w 197"/>
                    <a:gd name="T71" fmla="*/ 2 h 230"/>
                    <a:gd name="T72" fmla="*/ 80 w 197"/>
                    <a:gd name="T73" fmla="*/ 2 h 230"/>
                    <a:gd name="T74" fmla="*/ 87 w 197"/>
                    <a:gd name="T75" fmla="*/ 2 h 230"/>
                    <a:gd name="T76" fmla="*/ 88 w 197"/>
                    <a:gd name="T77" fmla="*/ 2 h 230"/>
                    <a:gd name="T78" fmla="*/ 91 w 197"/>
                    <a:gd name="T79" fmla="*/ 2 h 230"/>
                    <a:gd name="T80" fmla="*/ 96 w 197"/>
                    <a:gd name="T81" fmla="*/ 2 h 230"/>
                    <a:gd name="T82" fmla="*/ 100 w 197"/>
                    <a:gd name="T83" fmla="*/ 2 h 230"/>
                    <a:gd name="T84" fmla="*/ 106 w 197"/>
                    <a:gd name="T85" fmla="*/ 2 h 230"/>
                    <a:gd name="T86" fmla="*/ 111 w 197"/>
                    <a:gd name="T87" fmla="*/ 2 h 230"/>
                    <a:gd name="T88" fmla="*/ 115 w 197"/>
                    <a:gd name="T89" fmla="*/ 2 h 230"/>
                    <a:gd name="T90" fmla="*/ 117 w 197"/>
                    <a:gd name="T91" fmla="*/ 2 h 230"/>
                    <a:gd name="T92" fmla="*/ 115 w 197"/>
                    <a:gd name="T93" fmla="*/ 2 h 230"/>
                    <a:gd name="T94" fmla="*/ 119 w 197"/>
                    <a:gd name="T95" fmla="*/ 2 h 230"/>
                    <a:gd name="T96" fmla="*/ 121 w 197"/>
                    <a:gd name="T97" fmla="*/ 2 h 230"/>
                    <a:gd name="T98" fmla="*/ 124 w 197"/>
                    <a:gd name="T99" fmla="*/ 2 h 23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97"/>
                    <a:gd name="T151" fmla="*/ 0 h 230"/>
                    <a:gd name="T152" fmla="*/ 197 w 197"/>
                    <a:gd name="T153" fmla="*/ 230 h 23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97" h="230">
                      <a:moveTo>
                        <a:pt x="0" y="0"/>
                      </a:moveTo>
                      <a:lnTo>
                        <a:pt x="8" y="6"/>
                      </a:lnTo>
                      <a:lnTo>
                        <a:pt x="14" y="9"/>
                      </a:lnTo>
                      <a:lnTo>
                        <a:pt x="14" y="21"/>
                      </a:lnTo>
                      <a:lnTo>
                        <a:pt x="20" y="29"/>
                      </a:lnTo>
                      <a:lnTo>
                        <a:pt x="29" y="29"/>
                      </a:lnTo>
                      <a:lnTo>
                        <a:pt x="36" y="27"/>
                      </a:lnTo>
                      <a:lnTo>
                        <a:pt x="44" y="22"/>
                      </a:lnTo>
                      <a:lnTo>
                        <a:pt x="42" y="37"/>
                      </a:lnTo>
                      <a:lnTo>
                        <a:pt x="34" y="37"/>
                      </a:lnTo>
                      <a:lnTo>
                        <a:pt x="28" y="44"/>
                      </a:lnTo>
                      <a:lnTo>
                        <a:pt x="19" y="41"/>
                      </a:lnTo>
                      <a:lnTo>
                        <a:pt x="17" y="45"/>
                      </a:lnTo>
                      <a:lnTo>
                        <a:pt x="20" y="48"/>
                      </a:lnTo>
                      <a:lnTo>
                        <a:pt x="28" y="57"/>
                      </a:lnTo>
                      <a:lnTo>
                        <a:pt x="29" y="66"/>
                      </a:lnTo>
                      <a:lnTo>
                        <a:pt x="30" y="79"/>
                      </a:lnTo>
                      <a:lnTo>
                        <a:pt x="36" y="79"/>
                      </a:lnTo>
                      <a:lnTo>
                        <a:pt x="43" y="64"/>
                      </a:lnTo>
                      <a:lnTo>
                        <a:pt x="49" y="73"/>
                      </a:lnTo>
                      <a:lnTo>
                        <a:pt x="56" y="81"/>
                      </a:lnTo>
                      <a:lnTo>
                        <a:pt x="64" y="89"/>
                      </a:lnTo>
                      <a:lnTo>
                        <a:pt x="72" y="91"/>
                      </a:lnTo>
                      <a:lnTo>
                        <a:pt x="80" y="95"/>
                      </a:lnTo>
                      <a:lnTo>
                        <a:pt x="89" y="102"/>
                      </a:lnTo>
                      <a:lnTo>
                        <a:pt x="97" y="108"/>
                      </a:lnTo>
                      <a:lnTo>
                        <a:pt x="104" y="115"/>
                      </a:lnTo>
                      <a:lnTo>
                        <a:pt x="109" y="124"/>
                      </a:lnTo>
                      <a:lnTo>
                        <a:pt x="113" y="142"/>
                      </a:lnTo>
                      <a:lnTo>
                        <a:pt x="115" y="159"/>
                      </a:lnTo>
                      <a:lnTo>
                        <a:pt x="118" y="172"/>
                      </a:lnTo>
                      <a:lnTo>
                        <a:pt x="109" y="174"/>
                      </a:lnTo>
                      <a:lnTo>
                        <a:pt x="107" y="188"/>
                      </a:lnTo>
                      <a:lnTo>
                        <a:pt x="102" y="203"/>
                      </a:lnTo>
                      <a:lnTo>
                        <a:pt x="110" y="203"/>
                      </a:lnTo>
                      <a:lnTo>
                        <a:pt x="119" y="196"/>
                      </a:lnTo>
                      <a:lnTo>
                        <a:pt x="127" y="196"/>
                      </a:lnTo>
                      <a:lnTo>
                        <a:pt x="136" y="194"/>
                      </a:lnTo>
                      <a:lnTo>
                        <a:pt x="138" y="202"/>
                      </a:lnTo>
                      <a:lnTo>
                        <a:pt x="143" y="213"/>
                      </a:lnTo>
                      <a:lnTo>
                        <a:pt x="150" y="221"/>
                      </a:lnTo>
                      <a:lnTo>
                        <a:pt x="157" y="224"/>
                      </a:lnTo>
                      <a:lnTo>
                        <a:pt x="166" y="224"/>
                      </a:lnTo>
                      <a:lnTo>
                        <a:pt x="174" y="230"/>
                      </a:lnTo>
                      <a:lnTo>
                        <a:pt x="182" y="221"/>
                      </a:lnTo>
                      <a:lnTo>
                        <a:pt x="185" y="214"/>
                      </a:lnTo>
                      <a:lnTo>
                        <a:pt x="182" y="201"/>
                      </a:lnTo>
                      <a:lnTo>
                        <a:pt x="188" y="197"/>
                      </a:lnTo>
                      <a:lnTo>
                        <a:pt x="192" y="190"/>
                      </a:lnTo>
                      <a:lnTo>
                        <a:pt x="197" y="178"/>
                      </a:lnTo>
                    </a:path>
                  </a:pathLst>
                </a:custGeom>
                <a:noFill/>
                <a:ln w="20520">
                  <a:solidFill>
                    <a:srgbClr val="000000"/>
                  </a:solidFill>
                  <a:round/>
                  <a:headEnd/>
                  <a:tailEnd/>
                </a:ln>
              </p:spPr>
              <p:txBody>
                <a:bodyPr wrap="none" anchor="ctr"/>
                <a:lstStyle/>
                <a:p>
                  <a:endParaRPr lang="en-IN" b="1"/>
                </a:p>
              </p:txBody>
            </p:sp>
            <p:sp>
              <p:nvSpPr>
                <p:cNvPr id="12906" name="Freeform 967"/>
                <p:cNvSpPr>
                  <a:spLocks noChangeArrowheads="1"/>
                </p:cNvSpPr>
                <p:nvPr/>
              </p:nvSpPr>
              <p:spPr bwMode="auto">
                <a:xfrm>
                  <a:off x="2343" y="2200"/>
                  <a:ext cx="166" cy="199"/>
                </a:xfrm>
                <a:custGeom>
                  <a:avLst/>
                  <a:gdLst>
                    <a:gd name="T0" fmla="*/ 46 w 170"/>
                    <a:gd name="T1" fmla="*/ 2 h 244"/>
                    <a:gd name="T2" fmla="*/ 50 w 170"/>
                    <a:gd name="T3" fmla="*/ 2 h 244"/>
                    <a:gd name="T4" fmla="*/ 52 w 170"/>
                    <a:gd name="T5" fmla="*/ 2 h 244"/>
                    <a:gd name="T6" fmla="*/ 54 w 170"/>
                    <a:gd name="T7" fmla="*/ 2 h 244"/>
                    <a:gd name="T8" fmla="*/ 58 w 170"/>
                    <a:gd name="T9" fmla="*/ 2 h 244"/>
                    <a:gd name="T10" fmla="*/ 59 w 170"/>
                    <a:gd name="T11" fmla="*/ 2 h 244"/>
                    <a:gd name="T12" fmla="*/ 61 w 170"/>
                    <a:gd name="T13" fmla="*/ 2 h 244"/>
                    <a:gd name="T14" fmla="*/ 66 w 170"/>
                    <a:gd name="T15" fmla="*/ 2 h 244"/>
                    <a:gd name="T16" fmla="*/ 70 w 170"/>
                    <a:gd name="T17" fmla="*/ 2 h 244"/>
                    <a:gd name="T18" fmla="*/ 72 w 170"/>
                    <a:gd name="T19" fmla="*/ 2 h 244"/>
                    <a:gd name="T20" fmla="*/ 82 w 170"/>
                    <a:gd name="T21" fmla="*/ 2 h 244"/>
                    <a:gd name="T22" fmla="*/ 92 w 170"/>
                    <a:gd name="T23" fmla="*/ 2 h 244"/>
                    <a:gd name="T24" fmla="*/ 94 w 170"/>
                    <a:gd name="T25" fmla="*/ 2 h 244"/>
                    <a:gd name="T26" fmla="*/ 98 w 170"/>
                    <a:gd name="T27" fmla="*/ 2 h 244"/>
                    <a:gd name="T28" fmla="*/ 100 w 170"/>
                    <a:gd name="T29" fmla="*/ 2 h 244"/>
                    <a:gd name="T30" fmla="*/ 96 w 170"/>
                    <a:gd name="T31" fmla="*/ 2 h 244"/>
                    <a:gd name="T32" fmla="*/ 92 w 170"/>
                    <a:gd name="T33" fmla="*/ 2 h 244"/>
                    <a:gd name="T34" fmla="*/ 94 w 170"/>
                    <a:gd name="T35" fmla="*/ 2 h 244"/>
                    <a:gd name="T36" fmla="*/ 90 w 170"/>
                    <a:gd name="T37" fmla="*/ 2 h 244"/>
                    <a:gd name="T38" fmla="*/ 86 w 170"/>
                    <a:gd name="T39" fmla="*/ 2 h 244"/>
                    <a:gd name="T40" fmla="*/ 88 w 170"/>
                    <a:gd name="T41" fmla="*/ 2 h 244"/>
                    <a:gd name="T42" fmla="*/ 81 w 170"/>
                    <a:gd name="T43" fmla="*/ 2 h 244"/>
                    <a:gd name="T44" fmla="*/ 78 w 170"/>
                    <a:gd name="T45" fmla="*/ 2 h 244"/>
                    <a:gd name="T46" fmla="*/ 78 w 170"/>
                    <a:gd name="T47" fmla="*/ 2 h 244"/>
                    <a:gd name="T48" fmla="*/ 73 w 170"/>
                    <a:gd name="T49" fmla="*/ 2 h 244"/>
                    <a:gd name="T50" fmla="*/ 67 w 170"/>
                    <a:gd name="T51" fmla="*/ 2 h 244"/>
                    <a:gd name="T52" fmla="*/ 66 w 170"/>
                    <a:gd name="T53" fmla="*/ 2 h 244"/>
                    <a:gd name="T54" fmla="*/ 74 w 170"/>
                    <a:gd name="T55" fmla="*/ 2 h 244"/>
                    <a:gd name="T56" fmla="*/ 74 w 170"/>
                    <a:gd name="T57" fmla="*/ 2 h 244"/>
                    <a:gd name="T58" fmla="*/ 70 w 170"/>
                    <a:gd name="T59" fmla="*/ 2 h 244"/>
                    <a:gd name="T60" fmla="*/ 64 w 170"/>
                    <a:gd name="T61" fmla="*/ 2 h 244"/>
                    <a:gd name="T62" fmla="*/ 59 w 170"/>
                    <a:gd name="T63" fmla="*/ 2 h 244"/>
                    <a:gd name="T64" fmla="*/ 55 w 170"/>
                    <a:gd name="T65" fmla="*/ 2 h 244"/>
                    <a:gd name="T66" fmla="*/ 55 w 170"/>
                    <a:gd name="T67" fmla="*/ 2 h 244"/>
                    <a:gd name="T68" fmla="*/ 53 w 170"/>
                    <a:gd name="T69" fmla="*/ 2 h 244"/>
                    <a:gd name="T70" fmla="*/ 52 w 170"/>
                    <a:gd name="T71" fmla="*/ 2 h 244"/>
                    <a:gd name="T72" fmla="*/ 48 w 170"/>
                    <a:gd name="T73" fmla="*/ 2 h 244"/>
                    <a:gd name="T74" fmla="*/ 45 w 170"/>
                    <a:gd name="T75" fmla="*/ 2 h 244"/>
                    <a:gd name="T76" fmla="*/ 38 w 170"/>
                    <a:gd name="T77" fmla="*/ 2 h 244"/>
                    <a:gd name="T78" fmla="*/ 31 w 170"/>
                    <a:gd name="T79" fmla="*/ 2 h 244"/>
                    <a:gd name="T80" fmla="*/ 23 w 170"/>
                    <a:gd name="T81" fmla="*/ 2 h 244"/>
                    <a:gd name="T82" fmla="*/ 21 w 170"/>
                    <a:gd name="T83" fmla="*/ 2 h 244"/>
                    <a:gd name="T84" fmla="*/ 21 w 170"/>
                    <a:gd name="T85" fmla="*/ 2 h 244"/>
                    <a:gd name="T86" fmla="*/ 21 w 170"/>
                    <a:gd name="T87" fmla="*/ 2 h 244"/>
                    <a:gd name="T88" fmla="*/ 15 w 170"/>
                    <a:gd name="T89" fmla="*/ 2 h 244"/>
                    <a:gd name="T90" fmla="*/ 9 w 170"/>
                    <a:gd name="T91" fmla="*/ 2 h 244"/>
                    <a:gd name="T92" fmla="*/ 0 w 170"/>
                    <a:gd name="T93" fmla="*/ 0 h 24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70"/>
                    <a:gd name="T142" fmla="*/ 0 h 244"/>
                    <a:gd name="T143" fmla="*/ 170 w 170"/>
                    <a:gd name="T144" fmla="*/ 244 h 24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70" h="244">
                      <a:moveTo>
                        <a:pt x="71" y="153"/>
                      </a:moveTo>
                      <a:lnTo>
                        <a:pt x="79" y="153"/>
                      </a:lnTo>
                      <a:lnTo>
                        <a:pt x="84" y="158"/>
                      </a:lnTo>
                      <a:lnTo>
                        <a:pt x="93" y="165"/>
                      </a:lnTo>
                      <a:lnTo>
                        <a:pt x="100" y="168"/>
                      </a:lnTo>
                      <a:lnTo>
                        <a:pt x="102" y="182"/>
                      </a:lnTo>
                      <a:lnTo>
                        <a:pt x="106" y="194"/>
                      </a:lnTo>
                      <a:lnTo>
                        <a:pt x="114" y="207"/>
                      </a:lnTo>
                      <a:lnTo>
                        <a:pt x="120" y="216"/>
                      </a:lnTo>
                      <a:lnTo>
                        <a:pt x="123" y="226"/>
                      </a:lnTo>
                      <a:lnTo>
                        <a:pt x="138" y="230"/>
                      </a:lnTo>
                      <a:lnTo>
                        <a:pt x="155" y="234"/>
                      </a:lnTo>
                      <a:lnTo>
                        <a:pt x="159" y="244"/>
                      </a:lnTo>
                      <a:lnTo>
                        <a:pt x="167" y="242"/>
                      </a:lnTo>
                      <a:lnTo>
                        <a:pt x="170" y="230"/>
                      </a:lnTo>
                      <a:lnTo>
                        <a:pt x="161" y="227"/>
                      </a:lnTo>
                      <a:lnTo>
                        <a:pt x="155" y="222"/>
                      </a:lnTo>
                      <a:lnTo>
                        <a:pt x="159" y="213"/>
                      </a:lnTo>
                      <a:lnTo>
                        <a:pt x="151" y="213"/>
                      </a:lnTo>
                      <a:lnTo>
                        <a:pt x="144" y="209"/>
                      </a:lnTo>
                      <a:lnTo>
                        <a:pt x="147" y="196"/>
                      </a:lnTo>
                      <a:lnTo>
                        <a:pt x="137" y="198"/>
                      </a:lnTo>
                      <a:lnTo>
                        <a:pt x="133" y="185"/>
                      </a:lnTo>
                      <a:lnTo>
                        <a:pt x="131" y="168"/>
                      </a:lnTo>
                      <a:lnTo>
                        <a:pt x="124" y="161"/>
                      </a:lnTo>
                      <a:lnTo>
                        <a:pt x="115" y="146"/>
                      </a:lnTo>
                      <a:lnTo>
                        <a:pt x="113" y="134"/>
                      </a:lnTo>
                      <a:lnTo>
                        <a:pt x="125" y="129"/>
                      </a:lnTo>
                      <a:lnTo>
                        <a:pt x="125" y="116"/>
                      </a:lnTo>
                      <a:lnTo>
                        <a:pt x="119" y="106"/>
                      </a:lnTo>
                      <a:lnTo>
                        <a:pt x="111" y="109"/>
                      </a:lnTo>
                      <a:lnTo>
                        <a:pt x="102" y="99"/>
                      </a:lnTo>
                      <a:lnTo>
                        <a:pt x="95" y="97"/>
                      </a:lnTo>
                      <a:lnTo>
                        <a:pt x="95" y="80"/>
                      </a:lnTo>
                      <a:lnTo>
                        <a:pt x="90" y="68"/>
                      </a:lnTo>
                      <a:lnTo>
                        <a:pt x="84" y="60"/>
                      </a:lnTo>
                      <a:lnTo>
                        <a:pt x="76" y="51"/>
                      </a:lnTo>
                      <a:lnTo>
                        <a:pt x="69" y="43"/>
                      </a:lnTo>
                      <a:lnTo>
                        <a:pt x="60" y="36"/>
                      </a:lnTo>
                      <a:lnTo>
                        <a:pt x="53" y="34"/>
                      </a:lnTo>
                      <a:lnTo>
                        <a:pt x="45" y="25"/>
                      </a:lnTo>
                      <a:lnTo>
                        <a:pt x="39" y="22"/>
                      </a:lnTo>
                      <a:lnTo>
                        <a:pt x="30" y="17"/>
                      </a:lnTo>
                      <a:lnTo>
                        <a:pt x="23" y="12"/>
                      </a:lnTo>
                      <a:lnTo>
                        <a:pt x="15" y="4"/>
                      </a:lnTo>
                      <a:lnTo>
                        <a:pt x="9" y="4"/>
                      </a:lnTo>
                      <a:lnTo>
                        <a:pt x="0" y="0"/>
                      </a:lnTo>
                    </a:path>
                  </a:pathLst>
                </a:custGeom>
                <a:noFill/>
                <a:ln w="20520">
                  <a:solidFill>
                    <a:srgbClr val="000000"/>
                  </a:solidFill>
                  <a:round/>
                  <a:headEnd/>
                  <a:tailEnd/>
                </a:ln>
              </p:spPr>
              <p:txBody>
                <a:bodyPr wrap="none" anchor="ctr"/>
                <a:lstStyle/>
                <a:p>
                  <a:endParaRPr lang="en-IN" b="1"/>
                </a:p>
              </p:txBody>
            </p:sp>
            <p:sp>
              <p:nvSpPr>
                <p:cNvPr id="12907" name="Freeform 968"/>
                <p:cNvSpPr>
                  <a:spLocks noChangeArrowheads="1"/>
                </p:cNvSpPr>
                <p:nvPr/>
              </p:nvSpPr>
              <p:spPr bwMode="auto">
                <a:xfrm>
                  <a:off x="2220" y="2156"/>
                  <a:ext cx="122" cy="68"/>
                </a:xfrm>
                <a:custGeom>
                  <a:avLst/>
                  <a:gdLst>
                    <a:gd name="T0" fmla="*/ 62 w 126"/>
                    <a:gd name="T1" fmla="*/ 2 h 86"/>
                    <a:gd name="T2" fmla="*/ 59 w 126"/>
                    <a:gd name="T3" fmla="*/ 2 h 86"/>
                    <a:gd name="T4" fmla="*/ 48 w 126"/>
                    <a:gd name="T5" fmla="*/ 2 h 86"/>
                    <a:gd name="T6" fmla="*/ 45 w 126"/>
                    <a:gd name="T7" fmla="*/ 2 h 86"/>
                    <a:gd name="T8" fmla="*/ 44 w 126"/>
                    <a:gd name="T9" fmla="*/ 2 h 86"/>
                    <a:gd name="T10" fmla="*/ 41 w 126"/>
                    <a:gd name="T11" fmla="*/ 2 h 86"/>
                    <a:gd name="T12" fmla="*/ 38 w 126"/>
                    <a:gd name="T13" fmla="*/ 2 h 86"/>
                    <a:gd name="T14" fmla="*/ 36 w 126"/>
                    <a:gd name="T15" fmla="*/ 2 h 86"/>
                    <a:gd name="T16" fmla="*/ 34 w 126"/>
                    <a:gd name="T17" fmla="*/ 2 h 86"/>
                    <a:gd name="T18" fmla="*/ 34 w 126"/>
                    <a:gd name="T19" fmla="*/ 2 h 86"/>
                    <a:gd name="T20" fmla="*/ 31 w 126"/>
                    <a:gd name="T21" fmla="*/ 2 h 86"/>
                    <a:gd name="T22" fmla="*/ 29 w 126"/>
                    <a:gd name="T23" fmla="*/ 2 h 86"/>
                    <a:gd name="T24" fmla="*/ 26 w 126"/>
                    <a:gd name="T25" fmla="*/ 2 h 86"/>
                    <a:gd name="T26" fmla="*/ 24 w 126"/>
                    <a:gd name="T27" fmla="*/ 2 h 86"/>
                    <a:gd name="T28" fmla="*/ 26 w 126"/>
                    <a:gd name="T29" fmla="*/ 2 h 86"/>
                    <a:gd name="T30" fmla="*/ 24 w 126"/>
                    <a:gd name="T31" fmla="*/ 2 h 86"/>
                    <a:gd name="T32" fmla="*/ 15 w 126"/>
                    <a:gd name="T33" fmla="*/ 2 h 86"/>
                    <a:gd name="T34" fmla="*/ 15 w 126"/>
                    <a:gd name="T35" fmla="*/ 0 h 86"/>
                    <a:gd name="T36" fmla="*/ 15 w 126"/>
                    <a:gd name="T37" fmla="*/ 0 h 86"/>
                    <a:gd name="T38" fmla="*/ 15 w 126"/>
                    <a:gd name="T39" fmla="*/ 2 h 86"/>
                    <a:gd name="T40" fmla="*/ 6 w 126"/>
                    <a:gd name="T41" fmla="*/ 2 h 86"/>
                    <a:gd name="T42" fmla="*/ 0 w 126"/>
                    <a:gd name="T43" fmla="*/ 2 h 8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6"/>
                    <a:gd name="T67" fmla="*/ 0 h 86"/>
                    <a:gd name="T68" fmla="*/ 126 w 126"/>
                    <a:gd name="T69" fmla="*/ 86 h 8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6" h="86">
                      <a:moveTo>
                        <a:pt x="126" y="52"/>
                      </a:moveTo>
                      <a:lnTo>
                        <a:pt x="119" y="47"/>
                      </a:lnTo>
                      <a:lnTo>
                        <a:pt x="102" y="30"/>
                      </a:lnTo>
                      <a:lnTo>
                        <a:pt x="93" y="38"/>
                      </a:lnTo>
                      <a:lnTo>
                        <a:pt x="90" y="49"/>
                      </a:lnTo>
                      <a:lnTo>
                        <a:pt x="82" y="52"/>
                      </a:lnTo>
                      <a:lnTo>
                        <a:pt x="76" y="64"/>
                      </a:lnTo>
                      <a:lnTo>
                        <a:pt x="72" y="74"/>
                      </a:lnTo>
                      <a:lnTo>
                        <a:pt x="69" y="86"/>
                      </a:lnTo>
                      <a:lnTo>
                        <a:pt x="63" y="86"/>
                      </a:lnTo>
                      <a:lnTo>
                        <a:pt x="57" y="76"/>
                      </a:lnTo>
                      <a:lnTo>
                        <a:pt x="54" y="63"/>
                      </a:lnTo>
                      <a:lnTo>
                        <a:pt x="48" y="57"/>
                      </a:lnTo>
                      <a:lnTo>
                        <a:pt x="46" y="43"/>
                      </a:lnTo>
                      <a:lnTo>
                        <a:pt x="48" y="29"/>
                      </a:lnTo>
                      <a:lnTo>
                        <a:pt x="46" y="10"/>
                      </a:lnTo>
                      <a:lnTo>
                        <a:pt x="35" y="10"/>
                      </a:lnTo>
                      <a:lnTo>
                        <a:pt x="29" y="0"/>
                      </a:lnTo>
                      <a:lnTo>
                        <a:pt x="20" y="0"/>
                      </a:lnTo>
                      <a:lnTo>
                        <a:pt x="15" y="10"/>
                      </a:lnTo>
                      <a:lnTo>
                        <a:pt x="6" y="14"/>
                      </a:lnTo>
                      <a:lnTo>
                        <a:pt x="0" y="28"/>
                      </a:lnTo>
                    </a:path>
                  </a:pathLst>
                </a:custGeom>
                <a:noFill/>
                <a:ln w="20520">
                  <a:solidFill>
                    <a:srgbClr val="000000"/>
                  </a:solidFill>
                  <a:round/>
                  <a:headEnd/>
                  <a:tailEnd/>
                </a:ln>
              </p:spPr>
              <p:txBody>
                <a:bodyPr wrap="none" anchor="ctr"/>
                <a:lstStyle/>
                <a:p>
                  <a:endParaRPr lang="en-IN" b="1"/>
                </a:p>
              </p:txBody>
            </p:sp>
            <p:sp>
              <p:nvSpPr>
                <p:cNvPr id="12908" name="Freeform 969"/>
                <p:cNvSpPr>
                  <a:spLocks noChangeArrowheads="1"/>
                </p:cNvSpPr>
                <p:nvPr/>
              </p:nvSpPr>
              <p:spPr bwMode="auto">
                <a:xfrm>
                  <a:off x="2474" y="2247"/>
                  <a:ext cx="59" cy="46"/>
                </a:xfrm>
                <a:custGeom>
                  <a:avLst/>
                  <a:gdLst>
                    <a:gd name="T0" fmla="*/ 0 w 63"/>
                    <a:gd name="T1" fmla="*/ 2 h 60"/>
                    <a:gd name="T2" fmla="*/ 1 w 63"/>
                    <a:gd name="T3" fmla="*/ 2 h 60"/>
                    <a:gd name="T4" fmla="*/ 7 w 63"/>
                    <a:gd name="T5" fmla="*/ 2 h 60"/>
                    <a:gd name="T6" fmla="*/ 7 w 63"/>
                    <a:gd name="T7" fmla="*/ 2 h 60"/>
                    <a:gd name="T8" fmla="*/ 7 w 63"/>
                    <a:gd name="T9" fmla="*/ 2 h 60"/>
                    <a:gd name="T10" fmla="*/ 7 w 63"/>
                    <a:gd name="T11" fmla="*/ 2 h 60"/>
                    <a:gd name="T12" fmla="*/ 9 w 63"/>
                    <a:gd name="T13" fmla="*/ 2 h 60"/>
                    <a:gd name="T14" fmla="*/ 12 w 63"/>
                    <a:gd name="T15" fmla="*/ 2 h 60"/>
                    <a:gd name="T16" fmla="*/ 14 w 63"/>
                    <a:gd name="T17" fmla="*/ 2 h 60"/>
                    <a:gd name="T18" fmla="*/ 14 w 63"/>
                    <a:gd name="T19" fmla="*/ 2 h 60"/>
                    <a:gd name="T20" fmla="*/ 16 w 63"/>
                    <a:gd name="T21" fmla="*/ 2 h 60"/>
                    <a:gd name="T22" fmla="*/ 15 w 63"/>
                    <a:gd name="T23" fmla="*/ 0 h 60"/>
                    <a:gd name="T24" fmla="*/ 11 w 63"/>
                    <a:gd name="T25" fmla="*/ 0 h 60"/>
                    <a:gd name="T26" fmla="*/ 12 w 63"/>
                    <a:gd name="T27" fmla="*/ 2 h 60"/>
                    <a:gd name="T28" fmla="*/ 10 w 63"/>
                    <a:gd name="T29" fmla="*/ 2 h 60"/>
                    <a:gd name="T30" fmla="*/ 7 w 63"/>
                    <a:gd name="T31" fmla="*/ 2 h 60"/>
                    <a:gd name="T32" fmla="*/ 7 w 63"/>
                    <a:gd name="T33" fmla="*/ 2 h 60"/>
                    <a:gd name="T34" fmla="*/ 7 w 63"/>
                    <a:gd name="T35" fmla="*/ 2 h 60"/>
                    <a:gd name="T36" fmla="*/ 7 w 63"/>
                    <a:gd name="T37" fmla="*/ 2 h 60"/>
                    <a:gd name="T38" fmla="*/ 1 w 63"/>
                    <a:gd name="T39" fmla="*/ 2 h 6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3"/>
                    <a:gd name="T61" fmla="*/ 0 h 60"/>
                    <a:gd name="T62" fmla="*/ 63 w 63"/>
                    <a:gd name="T63" fmla="*/ 60 h 6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3" h="60">
                      <a:moveTo>
                        <a:pt x="0" y="37"/>
                      </a:moveTo>
                      <a:lnTo>
                        <a:pt x="1" y="46"/>
                      </a:lnTo>
                      <a:lnTo>
                        <a:pt x="8" y="48"/>
                      </a:lnTo>
                      <a:lnTo>
                        <a:pt x="13" y="58"/>
                      </a:lnTo>
                      <a:lnTo>
                        <a:pt x="20" y="60"/>
                      </a:lnTo>
                      <a:lnTo>
                        <a:pt x="35" y="60"/>
                      </a:lnTo>
                      <a:lnTo>
                        <a:pt x="43" y="53"/>
                      </a:lnTo>
                      <a:lnTo>
                        <a:pt x="49" y="40"/>
                      </a:lnTo>
                      <a:lnTo>
                        <a:pt x="57" y="40"/>
                      </a:lnTo>
                      <a:lnTo>
                        <a:pt x="58" y="24"/>
                      </a:lnTo>
                      <a:lnTo>
                        <a:pt x="63" y="14"/>
                      </a:lnTo>
                      <a:lnTo>
                        <a:pt x="60" y="0"/>
                      </a:lnTo>
                      <a:lnTo>
                        <a:pt x="48" y="0"/>
                      </a:lnTo>
                      <a:lnTo>
                        <a:pt x="51" y="22"/>
                      </a:lnTo>
                      <a:lnTo>
                        <a:pt x="45" y="22"/>
                      </a:lnTo>
                      <a:lnTo>
                        <a:pt x="39" y="38"/>
                      </a:lnTo>
                      <a:lnTo>
                        <a:pt x="26" y="38"/>
                      </a:lnTo>
                      <a:lnTo>
                        <a:pt x="18" y="41"/>
                      </a:lnTo>
                      <a:lnTo>
                        <a:pt x="10" y="41"/>
                      </a:lnTo>
                      <a:lnTo>
                        <a:pt x="1" y="38"/>
                      </a:lnTo>
                    </a:path>
                  </a:pathLst>
                </a:custGeom>
                <a:noFill/>
                <a:ln w="20520">
                  <a:solidFill>
                    <a:srgbClr val="000000"/>
                  </a:solidFill>
                  <a:round/>
                  <a:headEnd/>
                  <a:tailEnd/>
                </a:ln>
              </p:spPr>
              <p:txBody>
                <a:bodyPr wrap="none" anchor="ctr"/>
                <a:lstStyle/>
                <a:p>
                  <a:endParaRPr lang="en-IN" b="1"/>
                </a:p>
              </p:txBody>
            </p:sp>
            <p:sp>
              <p:nvSpPr>
                <p:cNvPr id="12909" name="Freeform 970"/>
                <p:cNvSpPr>
                  <a:spLocks noChangeArrowheads="1"/>
                </p:cNvSpPr>
                <p:nvPr/>
              </p:nvSpPr>
              <p:spPr bwMode="auto">
                <a:xfrm>
                  <a:off x="2509" y="2209"/>
                  <a:ext cx="31" cy="51"/>
                </a:xfrm>
                <a:custGeom>
                  <a:avLst/>
                  <a:gdLst>
                    <a:gd name="T0" fmla="*/ 2 w 35"/>
                    <a:gd name="T1" fmla="*/ 0 h 66"/>
                    <a:gd name="T2" fmla="*/ 4 w 35"/>
                    <a:gd name="T3" fmla="*/ 2 h 66"/>
                    <a:gd name="T4" fmla="*/ 4 w 35"/>
                    <a:gd name="T5" fmla="*/ 2 h 66"/>
                    <a:gd name="T6" fmla="*/ 4 w 35"/>
                    <a:gd name="T7" fmla="*/ 2 h 66"/>
                    <a:gd name="T8" fmla="*/ 4 w 35"/>
                    <a:gd name="T9" fmla="*/ 2 h 66"/>
                    <a:gd name="T10" fmla="*/ 4 w 35"/>
                    <a:gd name="T11" fmla="*/ 2 h 66"/>
                    <a:gd name="T12" fmla="*/ 4 w 35"/>
                    <a:gd name="T13" fmla="*/ 2 h 66"/>
                    <a:gd name="T14" fmla="*/ 4 w 35"/>
                    <a:gd name="T15" fmla="*/ 2 h 66"/>
                    <a:gd name="T16" fmla="*/ 4 w 35"/>
                    <a:gd name="T17" fmla="*/ 2 h 66"/>
                    <a:gd name="T18" fmla="*/ 4 w 35"/>
                    <a:gd name="T19" fmla="*/ 2 h 66"/>
                    <a:gd name="T20" fmla="*/ 0 w 35"/>
                    <a:gd name="T21" fmla="*/ 2 h 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
                    <a:gd name="T34" fmla="*/ 0 h 66"/>
                    <a:gd name="T35" fmla="*/ 35 w 35"/>
                    <a:gd name="T36" fmla="*/ 66 h 6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 h="66">
                      <a:moveTo>
                        <a:pt x="2" y="0"/>
                      </a:moveTo>
                      <a:lnTo>
                        <a:pt x="11" y="12"/>
                      </a:lnTo>
                      <a:lnTo>
                        <a:pt x="19" y="25"/>
                      </a:lnTo>
                      <a:lnTo>
                        <a:pt x="24" y="28"/>
                      </a:lnTo>
                      <a:lnTo>
                        <a:pt x="29" y="47"/>
                      </a:lnTo>
                      <a:lnTo>
                        <a:pt x="32" y="66"/>
                      </a:lnTo>
                      <a:lnTo>
                        <a:pt x="35" y="53"/>
                      </a:lnTo>
                      <a:lnTo>
                        <a:pt x="32" y="41"/>
                      </a:lnTo>
                      <a:lnTo>
                        <a:pt x="23" y="29"/>
                      </a:lnTo>
                      <a:lnTo>
                        <a:pt x="18" y="22"/>
                      </a:lnTo>
                      <a:lnTo>
                        <a:pt x="0" y="2"/>
                      </a:lnTo>
                    </a:path>
                  </a:pathLst>
                </a:custGeom>
                <a:noFill/>
                <a:ln w="20520">
                  <a:solidFill>
                    <a:srgbClr val="000000"/>
                  </a:solidFill>
                  <a:round/>
                  <a:headEnd/>
                  <a:tailEnd/>
                </a:ln>
              </p:spPr>
              <p:txBody>
                <a:bodyPr wrap="none" anchor="ctr"/>
                <a:lstStyle/>
                <a:p>
                  <a:endParaRPr lang="en-IN" b="1"/>
                </a:p>
              </p:txBody>
            </p:sp>
            <p:sp>
              <p:nvSpPr>
                <p:cNvPr id="12910" name="Freeform 971"/>
                <p:cNvSpPr>
                  <a:spLocks noChangeArrowheads="1"/>
                </p:cNvSpPr>
                <p:nvPr/>
              </p:nvSpPr>
              <p:spPr bwMode="auto">
                <a:xfrm>
                  <a:off x="2569" y="2277"/>
                  <a:ext cx="16" cy="30"/>
                </a:xfrm>
                <a:custGeom>
                  <a:avLst/>
                  <a:gdLst>
                    <a:gd name="T0" fmla="*/ 0 w 20"/>
                    <a:gd name="T1" fmla="*/ 1 h 41"/>
                    <a:gd name="T2" fmla="*/ 2 w 20"/>
                    <a:gd name="T3" fmla="*/ 1 h 41"/>
                    <a:gd name="T4" fmla="*/ 2 w 20"/>
                    <a:gd name="T5" fmla="*/ 1 h 41"/>
                    <a:gd name="T6" fmla="*/ 2 w 20"/>
                    <a:gd name="T7" fmla="*/ 1 h 41"/>
                    <a:gd name="T8" fmla="*/ 2 w 20"/>
                    <a:gd name="T9" fmla="*/ 1 h 41"/>
                    <a:gd name="T10" fmla="*/ 2 w 20"/>
                    <a:gd name="T11" fmla="*/ 1 h 41"/>
                    <a:gd name="T12" fmla="*/ 2 w 20"/>
                    <a:gd name="T13" fmla="*/ 1 h 41"/>
                    <a:gd name="T14" fmla="*/ 0 w 20"/>
                    <a:gd name="T15" fmla="*/ 0 h 41"/>
                    <a:gd name="T16" fmla="*/ 0 60000 65536"/>
                    <a:gd name="T17" fmla="*/ 0 60000 65536"/>
                    <a:gd name="T18" fmla="*/ 0 60000 65536"/>
                    <a:gd name="T19" fmla="*/ 0 60000 65536"/>
                    <a:gd name="T20" fmla="*/ 0 60000 65536"/>
                    <a:gd name="T21" fmla="*/ 0 60000 65536"/>
                    <a:gd name="T22" fmla="*/ 0 60000 65536"/>
                    <a:gd name="T23" fmla="*/ 0 60000 65536"/>
                    <a:gd name="T24" fmla="*/ 0 w 20"/>
                    <a:gd name="T25" fmla="*/ 0 h 41"/>
                    <a:gd name="T26" fmla="*/ 20 w 20"/>
                    <a:gd name="T27" fmla="*/ 41 h 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 h="41">
                      <a:moveTo>
                        <a:pt x="0" y="1"/>
                      </a:moveTo>
                      <a:lnTo>
                        <a:pt x="2" y="18"/>
                      </a:lnTo>
                      <a:lnTo>
                        <a:pt x="7" y="32"/>
                      </a:lnTo>
                      <a:lnTo>
                        <a:pt x="12" y="41"/>
                      </a:lnTo>
                      <a:lnTo>
                        <a:pt x="20" y="32"/>
                      </a:lnTo>
                      <a:lnTo>
                        <a:pt x="13" y="22"/>
                      </a:lnTo>
                      <a:lnTo>
                        <a:pt x="6" y="2"/>
                      </a:lnTo>
                      <a:lnTo>
                        <a:pt x="0" y="0"/>
                      </a:lnTo>
                    </a:path>
                  </a:pathLst>
                </a:custGeom>
                <a:noFill/>
                <a:ln w="20520">
                  <a:solidFill>
                    <a:srgbClr val="000000"/>
                  </a:solidFill>
                  <a:round/>
                  <a:headEnd/>
                  <a:tailEnd/>
                </a:ln>
              </p:spPr>
              <p:txBody>
                <a:bodyPr wrap="none" anchor="ctr"/>
                <a:lstStyle/>
                <a:p>
                  <a:endParaRPr lang="en-IN" b="1"/>
                </a:p>
              </p:txBody>
            </p:sp>
            <p:sp>
              <p:nvSpPr>
                <p:cNvPr id="12911" name="Freeform 972"/>
                <p:cNvSpPr>
                  <a:spLocks noChangeArrowheads="1"/>
                </p:cNvSpPr>
                <p:nvPr/>
              </p:nvSpPr>
              <p:spPr bwMode="auto">
                <a:xfrm>
                  <a:off x="2640" y="2369"/>
                  <a:ext cx="16" cy="12"/>
                </a:xfrm>
                <a:custGeom>
                  <a:avLst/>
                  <a:gdLst>
                    <a:gd name="T0" fmla="*/ 1 w 20"/>
                    <a:gd name="T1" fmla="*/ 1 h 19"/>
                    <a:gd name="T2" fmla="*/ 0 w 20"/>
                    <a:gd name="T3" fmla="*/ 1 h 19"/>
                    <a:gd name="T4" fmla="*/ 2 w 20"/>
                    <a:gd name="T5" fmla="*/ 1 h 19"/>
                    <a:gd name="T6" fmla="*/ 2 w 20"/>
                    <a:gd name="T7" fmla="*/ 1 h 19"/>
                    <a:gd name="T8" fmla="*/ 2 w 20"/>
                    <a:gd name="T9" fmla="*/ 1 h 19"/>
                    <a:gd name="T10" fmla="*/ 2 w 20"/>
                    <a:gd name="T11" fmla="*/ 1 h 19"/>
                    <a:gd name="T12" fmla="*/ 2 w 20"/>
                    <a:gd name="T13" fmla="*/ 1 h 19"/>
                    <a:gd name="T14" fmla="*/ 1 w 20"/>
                    <a:gd name="T15" fmla="*/ 0 h 19"/>
                    <a:gd name="T16" fmla="*/ 0 60000 65536"/>
                    <a:gd name="T17" fmla="*/ 0 60000 65536"/>
                    <a:gd name="T18" fmla="*/ 0 60000 65536"/>
                    <a:gd name="T19" fmla="*/ 0 60000 65536"/>
                    <a:gd name="T20" fmla="*/ 0 60000 65536"/>
                    <a:gd name="T21" fmla="*/ 0 60000 65536"/>
                    <a:gd name="T22" fmla="*/ 0 60000 65536"/>
                    <a:gd name="T23" fmla="*/ 0 60000 65536"/>
                    <a:gd name="T24" fmla="*/ 0 w 20"/>
                    <a:gd name="T25" fmla="*/ 0 h 19"/>
                    <a:gd name="T26" fmla="*/ 20 w 20"/>
                    <a:gd name="T27" fmla="*/ 19 h 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 h="19">
                      <a:moveTo>
                        <a:pt x="1" y="1"/>
                      </a:moveTo>
                      <a:lnTo>
                        <a:pt x="0" y="8"/>
                      </a:lnTo>
                      <a:lnTo>
                        <a:pt x="2" y="17"/>
                      </a:lnTo>
                      <a:lnTo>
                        <a:pt x="9" y="17"/>
                      </a:lnTo>
                      <a:lnTo>
                        <a:pt x="15" y="19"/>
                      </a:lnTo>
                      <a:lnTo>
                        <a:pt x="20" y="12"/>
                      </a:lnTo>
                      <a:lnTo>
                        <a:pt x="12" y="2"/>
                      </a:lnTo>
                      <a:lnTo>
                        <a:pt x="1" y="0"/>
                      </a:lnTo>
                    </a:path>
                  </a:pathLst>
                </a:custGeom>
                <a:noFill/>
                <a:ln w="20520">
                  <a:solidFill>
                    <a:srgbClr val="000000"/>
                  </a:solidFill>
                  <a:round/>
                  <a:headEnd/>
                  <a:tailEnd/>
                </a:ln>
              </p:spPr>
              <p:txBody>
                <a:bodyPr wrap="none" anchor="ctr"/>
                <a:lstStyle/>
                <a:p>
                  <a:endParaRPr lang="en-IN" b="1"/>
                </a:p>
              </p:txBody>
            </p:sp>
            <p:sp>
              <p:nvSpPr>
                <p:cNvPr id="12912" name="Freeform 973"/>
                <p:cNvSpPr>
                  <a:spLocks noChangeArrowheads="1"/>
                </p:cNvSpPr>
                <p:nvPr/>
              </p:nvSpPr>
              <p:spPr bwMode="auto">
                <a:xfrm>
                  <a:off x="2666" y="2392"/>
                  <a:ext cx="12" cy="9"/>
                </a:xfrm>
                <a:custGeom>
                  <a:avLst/>
                  <a:gdLst>
                    <a:gd name="T0" fmla="*/ 0 w 16"/>
                    <a:gd name="T1" fmla="*/ 0 h 16"/>
                    <a:gd name="T2" fmla="*/ 2 w 16"/>
                    <a:gd name="T3" fmla="*/ 1 h 16"/>
                    <a:gd name="T4" fmla="*/ 2 w 16"/>
                    <a:gd name="T5" fmla="*/ 1 h 16"/>
                    <a:gd name="T6" fmla="*/ 2 w 16"/>
                    <a:gd name="T7" fmla="*/ 1 h 16"/>
                    <a:gd name="T8" fmla="*/ 0 w 16"/>
                    <a:gd name="T9" fmla="*/ 0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0"/>
                      </a:moveTo>
                      <a:lnTo>
                        <a:pt x="8" y="14"/>
                      </a:lnTo>
                      <a:lnTo>
                        <a:pt x="16" y="16"/>
                      </a:lnTo>
                      <a:lnTo>
                        <a:pt x="11" y="4"/>
                      </a:lnTo>
                      <a:lnTo>
                        <a:pt x="0" y="0"/>
                      </a:lnTo>
                    </a:path>
                  </a:pathLst>
                </a:custGeom>
                <a:noFill/>
                <a:ln w="20520">
                  <a:solidFill>
                    <a:srgbClr val="000000"/>
                  </a:solidFill>
                  <a:round/>
                  <a:headEnd/>
                  <a:tailEnd/>
                </a:ln>
              </p:spPr>
              <p:txBody>
                <a:bodyPr wrap="none" anchor="ctr"/>
                <a:lstStyle/>
                <a:p>
                  <a:endParaRPr lang="en-IN" b="1"/>
                </a:p>
              </p:txBody>
            </p:sp>
            <p:sp>
              <p:nvSpPr>
                <p:cNvPr id="12913" name="Freeform 974"/>
                <p:cNvSpPr>
                  <a:spLocks noChangeArrowheads="1"/>
                </p:cNvSpPr>
                <p:nvPr/>
              </p:nvSpPr>
              <p:spPr bwMode="auto">
                <a:xfrm>
                  <a:off x="2747" y="2502"/>
                  <a:ext cx="5" cy="19"/>
                </a:xfrm>
                <a:custGeom>
                  <a:avLst/>
                  <a:gdLst>
                    <a:gd name="T0" fmla="*/ 0 w 9"/>
                    <a:gd name="T1" fmla="*/ 0 h 27"/>
                    <a:gd name="T2" fmla="*/ 1 w 9"/>
                    <a:gd name="T3" fmla="*/ 1 h 27"/>
                    <a:gd name="T4" fmla="*/ 1 w 9"/>
                    <a:gd name="T5" fmla="*/ 1 h 27"/>
                    <a:gd name="T6" fmla="*/ 1 w 9"/>
                    <a:gd name="T7" fmla="*/ 1 h 27"/>
                    <a:gd name="T8" fmla="*/ 1 w 9"/>
                    <a:gd name="T9" fmla="*/ 1 h 27"/>
                    <a:gd name="T10" fmla="*/ 1 w 9"/>
                    <a:gd name="T11" fmla="*/ 1 h 27"/>
                    <a:gd name="T12" fmla="*/ 1 w 9"/>
                    <a:gd name="T13" fmla="*/ 1 h 27"/>
                    <a:gd name="T14" fmla="*/ 0 60000 65536"/>
                    <a:gd name="T15" fmla="*/ 0 60000 65536"/>
                    <a:gd name="T16" fmla="*/ 0 60000 65536"/>
                    <a:gd name="T17" fmla="*/ 0 60000 65536"/>
                    <a:gd name="T18" fmla="*/ 0 60000 65536"/>
                    <a:gd name="T19" fmla="*/ 0 60000 65536"/>
                    <a:gd name="T20" fmla="*/ 0 60000 65536"/>
                    <a:gd name="T21" fmla="*/ 0 w 9"/>
                    <a:gd name="T22" fmla="*/ 0 h 27"/>
                    <a:gd name="T23" fmla="*/ 9 w 9"/>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27">
                      <a:moveTo>
                        <a:pt x="0" y="0"/>
                      </a:moveTo>
                      <a:lnTo>
                        <a:pt x="1" y="15"/>
                      </a:lnTo>
                      <a:lnTo>
                        <a:pt x="1" y="27"/>
                      </a:lnTo>
                      <a:lnTo>
                        <a:pt x="9" y="22"/>
                      </a:lnTo>
                      <a:lnTo>
                        <a:pt x="7" y="8"/>
                      </a:lnTo>
                      <a:lnTo>
                        <a:pt x="5" y="16"/>
                      </a:lnTo>
                      <a:lnTo>
                        <a:pt x="1" y="2"/>
                      </a:lnTo>
                    </a:path>
                  </a:pathLst>
                </a:custGeom>
                <a:noFill/>
                <a:ln w="20520">
                  <a:solidFill>
                    <a:srgbClr val="000000"/>
                  </a:solidFill>
                  <a:round/>
                  <a:headEnd/>
                  <a:tailEnd/>
                </a:ln>
              </p:spPr>
              <p:txBody>
                <a:bodyPr wrap="none" anchor="ctr"/>
                <a:lstStyle/>
                <a:p>
                  <a:endParaRPr lang="en-IN" b="1"/>
                </a:p>
              </p:txBody>
            </p:sp>
            <p:sp>
              <p:nvSpPr>
                <p:cNvPr id="12914" name="Freeform 975"/>
                <p:cNvSpPr>
                  <a:spLocks noChangeArrowheads="1"/>
                </p:cNvSpPr>
                <p:nvPr/>
              </p:nvSpPr>
              <p:spPr bwMode="auto">
                <a:xfrm>
                  <a:off x="2755" y="2530"/>
                  <a:ext cx="5" cy="10"/>
                </a:xfrm>
                <a:custGeom>
                  <a:avLst/>
                  <a:gdLst>
                    <a:gd name="T0" fmla="*/ 0 w 9"/>
                    <a:gd name="T1" fmla="*/ 0 h 17"/>
                    <a:gd name="T2" fmla="*/ 1 w 9"/>
                    <a:gd name="T3" fmla="*/ 1 h 17"/>
                    <a:gd name="T4" fmla="*/ 1 w 9"/>
                    <a:gd name="T5" fmla="*/ 1 h 17"/>
                    <a:gd name="T6" fmla="*/ 0 w 9"/>
                    <a:gd name="T7" fmla="*/ 0 h 17"/>
                    <a:gd name="T8" fmla="*/ 0 60000 65536"/>
                    <a:gd name="T9" fmla="*/ 0 60000 65536"/>
                    <a:gd name="T10" fmla="*/ 0 60000 65536"/>
                    <a:gd name="T11" fmla="*/ 0 60000 65536"/>
                    <a:gd name="T12" fmla="*/ 0 w 9"/>
                    <a:gd name="T13" fmla="*/ 0 h 17"/>
                    <a:gd name="T14" fmla="*/ 9 w 9"/>
                    <a:gd name="T15" fmla="*/ 17 h 17"/>
                  </a:gdLst>
                  <a:ahLst/>
                  <a:cxnLst>
                    <a:cxn ang="T8">
                      <a:pos x="T0" y="T1"/>
                    </a:cxn>
                    <a:cxn ang="T9">
                      <a:pos x="T2" y="T3"/>
                    </a:cxn>
                    <a:cxn ang="T10">
                      <a:pos x="T4" y="T5"/>
                    </a:cxn>
                    <a:cxn ang="T11">
                      <a:pos x="T6" y="T7"/>
                    </a:cxn>
                  </a:cxnLst>
                  <a:rect l="T12" t="T13" r="T14" b="T15"/>
                  <a:pathLst>
                    <a:path w="9" h="17">
                      <a:moveTo>
                        <a:pt x="0" y="0"/>
                      </a:moveTo>
                      <a:lnTo>
                        <a:pt x="3" y="17"/>
                      </a:lnTo>
                      <a:lnTo>
                        <a:pt x="9" y="15"/>
                      </a:lnTo>
                      <a:lnTo>
                        <a:pt x="0" y="0"/>
                      </a:lnTo>
                    </a:path>
                  </a:pathLst>
                </a:custGeom>
                <a:noFill/>
                <a:ln w="20520">
                  <a:solidFill>
                    <a:srgbClr val="000000"/>
                  </a:solidFill>
                  <a:round/>
                  <a:headEnd/>
                  <a:tailEnd/>
                </a:ln>
              </p:spPr>
              <p:txBody>
                <a:bodyPr wrap="none" anchor="ctr"/>
                <a:lstStyle/>
                <a:p>
                  <a:endParaRPr lang="en-IN" b="1"/>
                </a:p>
              </p:txBody>
            </p:sp>
            <p:sp>
              <p:nvSpPr>
                <p:cNvPr id="12915" name="Freeform 976"/>
                <p:cNvSpPr>
                  <a:spLocks noChangeArrowheads="1"/>
                </p:cNvSpPr>
                <p:nvPr/>
              </p:nvSpPr>
              <p:spPr bwMode="auto">
                <a:xfrm>
                  <a:off x="2904" y="2563"/>
                  <a:ext cx="15" cy="17"/>
                </a:xfrm>
                <a:custGeom>
                  <a:avLst/>
                  <a:gdLst>
                    <a:gd name="T0" fmla="*/ 0 w 19"/>
                    <a:gd name="T1" fmla="*/ 1 h 25"/>
                    <a:gd name="T2" fmla="*/ 2 w 19"/>
                    <a:gd name="T3" fmla="*/ 1 h 25"/>
                    <a:gd name="T4" fmla="*/ 2 w 19"/>
                    <a:gd name="T5" fmla="*/ 1 h 25"/>
                    <a:gd name="T6" fmla="*/ 2 w 19"/>
                    <a:gd name="T7" fmla="*/ 1 h 25"/>
                    <a:gd name="T8" fmla="*/ 2 w 19"/>
                    <a:gd name="T9" fmla="*/ 1 h 25"/>
                    <a:gd name="T10" fmla="*/ 2 w 19"/>
                    <a:gd name="T11" fmla="*/ 0 h 25"/>
                    <a:gd name="T12" fmla="*/ 2 w 19"/>
                    <a:gd name="T13" fmla="*/ 0 h 25"/>
                    <a:gd name="T14" fmla="*/ 1 w 19"/>
                    <a:gd name="T15" fmla="*/ 1 h 25"/>
                    <a:gd name="T16" fmla="*/ 0 w 19"/>
                    <a:gd name="T17" fmla="*/ 1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25"/>
                    <a:gd name="T29" fmla="*/ 19 w 19"/>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25">
                      <a:moveTo>
                        <a:pt x="0" y="21"/>
                      </a:moveTo>
                      <a:lnTo>
                        <a:pt x="6" y="25"/>
                      </a:lnTo>
                      <a:lnTo>
                        <a:pt x="12" y="25"/>
                      </a:lnTo>
                      <a:lnTo>
                        <a:pt x="19" y="21"/>
                      </a:lnTo>
                      <a:lnTo>
                        <a:pt x="19" y="7"/>
                      </a:lnTo>
                      <a:lnTo>
                        <a:pt x="13" y="0"/>
                      </a:lnTo>
                      <a:lnTo>
                        <a:pt x="6" y="0"/>
                      </a:lnTo>
                      <a:lnTo>
                        <a:pt x="1" y="7"/>
                      </a:lnTo>
                      <a:lnTo>
                        <a:pt x="0" y="21"/>
                      </a:lnTo>
                    </a:path>
                  </a:pathLst>
                </a:custGeom>
                <a:noFill/>
                <a:ln w="20520">
                  <a:solidFill>
                    <a:srgbClr val="000000"/>
                  </a:solidFill>
                  <a:round/>
                  <a:headEnd/>
                  <a:tailEnd/>
                </a:ln>
              </p:spPr>
              <p:txBody>
                <a:bodyPr wrap="none" anchor="ctr"/>
                <a:lstStyle/>
                <a:p>
                  <a:endParaRPr lang="en-IN" b="1"/>
                </a:p>
              </p:txBody>
            </p:sp>
            <p:sp>
              <p:nvSpPr>
                <p:cNvPr id="12916" name="Freeform 977"/>
                <p:cNvSpPr>
                  <a:spLocks noChangeArrowheads="1"/>
                </p:cNvSpPr>
                <p:nvPr/>
              </p:nvSpPr>
              <p:spPr bwMode="auto">
                <a:xfrm>
                  <a:off x="2920" y="2536"/>
                  <a:ext cx="16" cy="14"/>
                </a:xfrm>
                <a:custGeom>
                  <a:avLst/>
                  <a:gdLst>
                    <a:gd name="T0" fmla="*/ 1 w 20"/>
                    <a:gd name="T1" fmla="*/ 1 h 22"/>
                    <a:gd name="T2" fmla="*/ 2 w 20"/>
                    <a:gd name="T3" fmla="*/ 1 h 22"/>
                    <a:gd name="T4" fmla="*/ 2 w 20"/>
                    <a:gd name="T5" fmla="*/ 1 h 22"/>
                    <a:gd name="T6" fmla="*/ 2 w 20"/>
                    <a:gd name="T7" fmla="*/ 1 h 22"/>
                    <a:gd name="T8" fmla="*/ 2 w 20"/>
                    <a:gd name="T9" fmla="*/ 1 h 22"/>
                    <a:gd name="T10" fmla="*/ 2 w 20"/>
                    <a:gd name="T11" fmla="*/ 0 h 22"/>
                    <a:gd name="T12" fmla="*/ 2 w 20"/>
                    <a:gd name="T13" fmla="*/ 1 h 22"/>
                    <a:gd name="T14" fmla="*/ 0 w 20"/>
                    <a:gd name="T15" fmla="*/ 1 h 22"/>
                    <a:gd name="T16" fmla="*/ 0 60000 65536"/>
                    <a:gd name="T17" fmla="*/ 0 60000 65536"/>
                    <a:gd name="T18" fmla="*/ 0 60000 65536"/>
                    <a:gd name="T19" fmla="*/ 0 60000 65536"/>
                    <a:gd name="T20" fmla="*/ 0 60000 65536"/>
                    <a:gd name="T21" fmla="*/ 0 60000 65536"/>
                    <a:gd name="T22" fmla="*/ 0 60000 65536"/>
                    <a:gd name="T23" fmla="*/ 0 60000 65536"/>
                    <a:gd name="T24" fmla="*/ 0 w 20"/>
                    <a:gd name="T25" fmla="*/ 0 h 22"/>
                    <a:gd name="T26" fmla="*/ 20 w 20"/>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 h="22">
                      <a:moveTo>
                        <a:pt x="1" y="13"/>
                      </a:moveTo>
                      <a:lnTo>
                        <a:pt x="3" y="22"/>
                      </a:lnTo>
                      <a:lnTo>
                        <a:pt x="12" y="15"/>
                      </a:lnTo>
                      <a:lnTo>
                        <a:pt x="20" y="15"/>
                      </a:lnTo>
                      <a:lnTo>
                        <a:pt x="15" y="10"/>
                      </a:lnTo>
                      <a:lnTo>
                        <a:pt x="18" y="0"/>
                      </a:lnTo>
                      <a:lnTo>
                        <a:pt x="8" y="9"/>
                      </a:lnTo>
                      <a:lnTo>
                        <a:pt x="0" y="13"/>
                      </a:lnTo>
                    </a:path>
                  </a:pathLst>
                </a:custGeom>
                <a:noFill/>
                <a:ln w="20520">
                  <a:solidFill>
                    <a:srgbClr val="000000"/>
                  </a:solidFill>
                  <a:round/>
                  <a:headEnd/>
                  <a:tailEnd/>
                </a:ln>
              </p:spPr>
              <p:txBody>
                <a:bodyPr wrap="none" anchor="ctr"/>
                <a:lstStyle/>
                <a:p>
                  <a:endParaRPr lang="en-IN" b="1"/>
                </a:p>
              </p:txBody>
            </p:sp>
            <p:sp>
              <p:nvSpPr>
                <p:cNvPr id="12917" name="Line 978"/>
                <p:cNvSpPr>
                  <a:spLocks noChangeShapeType="1"/>
                </p:cNvSpPr>
                <p:nvPr/>
              </p:nvSpPr>
              <p:spPr bwMode="auto">
                <a:xfrm>
                  <a:off x="1024" y="2629"/>
                  <a:ext cx="0" cy="24"/>
                </a:xfrm>
                <a:prstGeom prst="line">
                  <a:avLst/>
                </a:prstGeom>
                <a:noFill/>
                <a:ln w="20520">
                  <a:solidFill>
                    <a:srgbClr val="000000"/>
                  </a:solidFill>
                  <a:miter lim="800000"/>
                  <a:headEnd/>
                  <a:tailEnd/>
                </a:ln>
              </p:spPr>
              <p:txBody>
                <a:bodyPr/>
                <a:lstStyle/>
                <a:p>
                  <a:endParaRPr lang="en-IN" b="1"/>
                </a:p>
              </p:txBody>
            </p:sp>
            <p:sp>
              <p:nvSpPr>
                <p:cNvPr id="12918" name="Freeform 979"/>
                <p:cNvSpPr>
                  <a:spLocks noChangeArrowheads="1"/>
                </p:cNvSpPr>
                <p:nvPr/>
              </p:nvSpPr>
              <p:spPr bwMode="auto">
                <a:xfrm>
                  <a:off x="937" y="2681"/>
                  <a:ext cx="38" cy="65"/>
                </a:xfrm>
                <a:custGeom>
                  <a:avLst/>
                  <a:gdLst>
                    <a:gd name="T0" fmla="*/ 5 w 42"/>
                    <a:gd name="T1" fmla="*/ 0 h 83"/>
                    <a:gd name="T2" fmla="*/ 5 w 42"/>
                    <a:gd name="T3" fmla="*/ 0 h 83"/>
                    <a:gd name="T4" fmla="*/ 3 w 42"/>
                    <a:gd name="T5" fmla="*/ 2 h 83"/>
                    <a:gd name="T6" fmla="*/ 5 w 42"/>
                    <a:gd name="T7" fmla="*/ 2 h 83"/>
                    <a:gd name="T8" fmla="*/ 5 w 42"/>
                    <a:gd name="T9" fmla="*/ 2 h 83"/>
                    <a:gd name="T10" fmla="*/ 5 w 42"/>
                    <a:gd name="T11" fmla="*/ 2 h 83"/>
                    <a:gd name="T12" fmla="*/ 5 w 42"/>
                    <a:gd name="T13" fmla="*/ 2 h 83"/>
                    <a:gd name="T14" fmla="*/ 5 w 42"/>
                    <a:gd name="T15" fmla="*/ 2 h 83"/>
                    <a:gd name="T16" fmla="*/ 5 w 42"/>
                    <a:gd name="T17" fmla="*/ 2 h 83"/>
                    <a:gd name="T18" fmla="*/ 5 w 42"/>
                    <a:gd name="T19" fmla="*/ 2 h 83"/>
                    <a:gd name="T20" fmla="*/ 5 w 42"/>
                    <a:gd name="T21" fmla="*/ 2 h 83"/>
                    <a:gd name="T22" fmla="*/ 5 w 42"/>
                    <a:gd name="T23" fmla="*/ 2 h 83"/>
                    <a:gd name="T24" fmla="*/ 5 w 42"/>
                    <a:gd name="T25" fmla="*/ 2 h 83"/>
                    <a:gd name="T26" fmla="*/ 5 w 42"/>
                    <a:gd name="T27" fmla="*/ 2 h 83"/>
                    <a:gd name="T28" fmla="*/ 5 w 42"/>
                    <a:gd name="T29" fmla="*/ 2 h 83"/>
                    <a:gd name="T30" fmla="*/ 3 w 42"/>
                    <a:gd name="T31" fmla="*/ 2 h 83"/>
                    <a:gd name="T32" fmla="*/ 0 w 42"/>
                    <a:gd name="T33" fmla="*/ 2 h 8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83"/>
                    <a:gd name="T53" fmla="*/ 42 w 42"/>
                    <a:gd name="T54" fmla="*/ 83 h 8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83">
                      <a:moveTo>
                        <a:pt x="38" y="0"/>
                      </a:moveTo>
                      <a:lnTo>
                        <a:pt x="5" y="0"/>
                      </a:lnTo>
                      <a:lnTo>
                        <a:pt x="3" y="34"/>
                      </a:lnTo>
                      <a:lnTo>
                        <a:pt x="5" y="32"/>
                      </a:lnTo>
                      <a:lnTo>
                        <a:pt x="15" y="28"/>
                      </a:lnTo>
                      <a:lnTo>
                        <a:pt x="24" y="28"/>
                      </a:lnTo>
                      <a:lnTo>
                        <a:pt x="33" y="32"/>
                      </a:lnTo>
                      <a:lnTo>
                        <a:pt x="40" y="39"/>
                      </a:lnTo>
                      <a:lnTo>
                        <a:pt x="42" y="51"/>
                      </a:lnTo>
                      <a:lnTo>
                        <a:pt x="42" y="60"/>
                      </a:lnTo>
                      <a:lnTo>
                        <a:pt x="40" y="70"/>
                      </a:lnTo>
                      <a:lnTo>
                        <a:pt x="33" y="79"/>
                      </a:lnTo>
                      <a:lnTo>
                        <a:pt x="24" y="83"/>
                      </a:lnTo>
                      <a:lnTo>
                        <a:pt x="15" y="83"/>
                      </a:lnTo>
                      <a:lnTo>
                        <a:pt x="5" y="79"/>
                      </a:lnTo>
                      <a:lnTo>
                        <a:pt x="3" y="75"/>
                      </a:lnTo>
                      <a:lnTo>
                        <a:pt x="0" y="67"/>
                      </a:lnTo>
                    </a:path>
                  </a:pathLst>
                </a:custGeom>
                <a:noFill/>
                <a:ln w="20520">
                  <a:solidFill>
                    <a:srgbClr val="000000"/>
                  </a:solidFill>
                  <a:round/>
                  <a:headEnd/>
                  <a:tailEnd/>
                </a:ln>
              </p:spPr>
              <p:txBody>
                <a:bodyPr wrap="none" anchor="ctr"/>
                <a:lstStyle/>
                <a:p>
                  <a:endParaRPr lang="en-IN" b="1"/>
                </a:p>
              </p:txBody>
            </p:sp>
            <p:sp>
              <p:nvSpPr>
                <p:cNvPr id="12919" name="Freeform 980"/>
                <p:cNvSpPr>
                  <a:spLocks noChangeArrowheads="1"/>
                </p:cNvSpPr>
                <p:nvPr/>
              </p:nvSpPr>
              <p:spPr bwMode="auto">
                <a:xfrm>
                  <a:off x="1003" y="2681"/>
                  <a:ext cx="40" cy="64"/>
                </a:xfrm>
                <a:custGeom>
                  <a:avLst/>
                  <a:gdLst>
                    <a:gd name="T0" fmla="*/ 5 w 44"/>
                    <a:gd name="T1" fmla="*/ 0 h 81"/>
                    <a:gd name="T2" fmla="*/ 5 w 44"/>
                    <a:gd name="T3" fmla="*/ 2 h 81"/>
                    <a:gd name="T4" fmla="*/ 3 w 44"/>
                    <a:gd name="T5" fmla="*/ 2 h 81"/>
                    <a:gd name="T6" fmla="*/ 0 w 44"/>
                    <a:gd name="T7" fmla="*/ 2 h 81"/>
                    <a:gd name="T8" fmla="*/ 0 w 44"/>
                    <a:gd name="T9" fmla="*/ 2 h 81"/>
                    <a:gd name="T10" fmla="*/ 3 w 44"/>
                    <a:gd name="T11" fmla="*/ 2 h 81"/>
                    <a:gd name="T12" fmla="*/ 5 w 44"/>
                    <a:gd name="T13" fmla="*/ 2 h 81"/>
                    <a:gd name="T14" fmla="*/ 5 w 44"/>
                    <a:gd name="T15" fmla="*/ 2 h 81"/>
                    <a:gd name="T16" fmla="*/ 5 w 44"/>
                    <a:gd name="T17" fmla="*/ 2 h 81"/>
                    <a:gd name="T18" fmla="*/ 5 w 44"/>
                    <a:gd name="T19" fmla="*/ 2 h 81"/>
                    <a:gd name="T20" fmla="*/ 5 w 44"/>
                    <a:gd name="T21" fmla="*/ 2 h 81"/>
                    <a:gd name="T22" fmla="*/ 5 w 44"/>
                    <a:gd name="T23" fmla="*/ 2 h 81"/>
                    <a:gd name="T24" fmla="*/ 5 w 44"/>
                    <a:gd name="T25" fmla="*/ 2 h 81"/>
                    <a:gd name="T26" fmla="*/ 5 w 44"/>
                    <a:gd name="T27" fmla="*/ 2 h 81"/>
                    <a:gd name="T28" fmla="*/ 5 w 44"/>
                    <a:gd name="T29" fmla="*/ 2 h 81"/>
                    <a:gd name="T30" fmla="*/ 5 w 44"/>
                    <a:gd name="T31" fmla="*/ 0 h 81"/>
                    <a:gd name="T32" fmla="*/ 5 w 44"/>
                    <a:gd name="T33" fmla="*/ 0 h 8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4"/>
                    <a:gd name="T52" fmla="*/ 0 h 81"/>
                    <a:gd name="T53" fmla="*/ 44 w 44"/>
                    <a:gd name="T54" fmla="*/ 81 h 8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4" h="81">
                      <a:moveTo>
                        <a:pt x="18" y="0"/>
                      </a:moveTo>
                      <a:lnTo>
                        <a:pt x="9" y="4"/>
                      </a:lnTo>
                      <a:lnTo>
                        <a:pt x="3" y="15"/>
                      </a:lnTo>
                      <a:lnTo>
                        <a:pt x="0" y="34"/>
                      </a:lnTo>
                      <a:lnTo>
                        <a:pt x="0" y="46"/>
                      </a:lnTo>
                      <a:lnTo>
                        <a:pt x="3" y="66"/>
                      </a:lnTo>
                      <a:lnTo>
                        <a:pt x="9" y="78"/>
                      </a:lnTo>
                      <a:lnTo>
                        <a:pt x="18" y="81"/>
                      </a:lnTo>
                      <a:lnTo>
                        <a:pt x="26" y="81"/>
                      </a:lnTo>
                      <a:lnTo>
                        <a:pt x="34" y="78"/>
                      </a:lnTo>
                      <a:lnTo>
                        <a:pt x="41" y="66"/>
                      </a:lnTo>
                      <a:lnTo>
                        <a:pt x="44" y="46"/>
                      </a:lnTo>
                      <a:lnTo>
                        <a:pt x="44" y="34"/>
                      </a:lnTo>
                      <a:lnTo>
                        <a:pt x="41" y="15"/>
                      </a:lnTo>
                      <a:lnTo>
                        <a:pt x="34" y="4"/>
                      </a:lnTo>
                      <a:lnTo>
                        <a:pt x="26" y="0"/>
                      </a:lnTo>
                      <a:lnTo>
                        <a:pt x="18" y="0"/>
                      </a:lnTo>
                    </a:path>
                  </a:pathLst>
                </a:custGeom>
                <a:noFill/>
                <a:ln w="20520">
                  <a:solidFill>
                    <a:srgbClr val="000000"/>
                  </a:solidFill>
                  <a:round/>
                  <a:headEnd/>
                  <a:tailEnd/>
                </a:ln>
              </p:spPr>
              <p:txBody>
                <a:bodyPr wrap="none" anchor="ctr"/>
                <a:lstStyle/>
                <a:p>
                  <a:endParaRPr lang="en-IN" b="1"/>
                </a:p>
              </p:txBody>
            </p:sp>
            <p:sp>
              <p:nvSpPr>
                <p:cNvPr id="12920" name="Line 981"/>
                <p:cNvSpPr>
                  <a:spLocks noChangeShapeType="1"/>
                </p:cNvSpPr>
                <p:nvPr/>
              </p:nvSpPr>
              <p:spPr bwMode="auto">
                <a:xfrm>
                  <a:off x="1071" y="2681"/>
                  <a:ext cx="0" cy="64"/>
                </a:xfrm>
                <a:prstGeom prst="line">
                  <a:avLst/>
                </a:prstGeom>
                <a:noFill/>
                <a:ln w="20520">
                  <a:solidFill>
                    <a:srgbClr val="000000"/>
                  </a:solidFill>
                  <a:miter lim="800000"/>
                  <a:headEnd/>
                  <a:tailEnd/>
                </a:ln>
              </p:spPr>
              <p:txBody>
                <a:bodyPr/>
                <a:lstStyle/>
                <a:p>
                  <a:endParaRPr lang="en-IN" b="1"/>
                </a:p>
              </p:txBody>
            </p:sp>
            <p:sp>
              <p:nvSpPr>
                <p:cNvPr id="12921" name="Line 982"/>
                <p:cNvSpPr>
                  <a:spLocks noChangeShapeType="1"/>
                </p:cNvSpPr>
                <p:nvPr/>
              </p:nvSpPr>
              <p:spPr bwMode="auto">
                <a:xfrm>
                  <a:off x="1071" y="2681"/>
                  <a:ext cx="36" cy="0"/>
                </a:xfrm>
                <a:prstGeom prst="line">
                  <a:avLst/>
                </a:prstGeom>
                <a:noFill/>
                <a:ln w="20520">
                  <a:solidFill>
                    <a:srgbClr val="000000"/>
                  </a:solidFill>
                  <a:miter lim="800000"/>
                  <a:headEnd/>
                  <a:tailEnd/>
                </a:ln>
              </p:spPr>
              <p:txBody>
                <a:bodyPr/>
                <a:lstStyle/>
                <a:p>
                  <a:endParaRPr lang="en-IN" b="1"/>
                </a:p>
              </p:txBody>
            </p:sp>
            <p:sp>
              <p:nvSpPr>
                <p:cNvPr id="12922" name="Line 983"/>
                <p:cNvSpPr>
                  <a:spLocks noChangeShapeType="1"/>
                </p:cNvSpPr>
                <p:nvPr/>
              </p:nvSpPr>
              <p:spPr bwMode="auto">
                <a:xfrm>
                  <a:off x="1071" y="2712"/>
                  <a:ext cx="21" cy="0"/>
                </a:xfrm>
                <a:prstGeom prst="line">
                  <a:avLst/>
                </a:prstGeom>
                <a:noFill/>
                <a:ln w="20520">
                  <a:solidFill>
                    <a:srgbClr val="000000"/>
                  </a:solidFill>
                  <a:miter lim="800000"/>
                  <a:headEnd/>
                  <a:tailEnd/>
                </a:ln>
              </p:spPr>
              <p:txBody>
                <a:bodyPr/>
                <a:lstStyle/>
                <a:p>
                  <a:endParaRPr lang="en-IN" b="1"/>
                </a:p>
              </p:txBody>
            </p:sp>
            <p:sp>
              <p:nvSpPr>
                <p:cNvPr id="12923" name="Line 984"/>
                <p:cNvSpPr>
                  <a:spLocks noChangeShapeType="1"/>
                </p:cNvSpPr>
                <p:nvPr/>
              </p:nvSpPr>
              <p:spPr bwMode="auto">
                <a:xfrm>
                  <a:off x="1071" y="2747"/>
                  <a:ext cx="36" cy="0"/>
                </a:xfrm>
                <a:prstGeom prst="line">
                  <a:avLst/>
                </a:prstGeom>
                <a:noFill/>
                <a:ln w="20520">
                  <a:solidFill>
                    <a:srgbClr val="000000"/>
                  </a:solidFill>
                  <a:miter lim="800000"/>
                  <a:headEnd/>
                  <a:tailEnd/>
                </a:ln>
              </p:spPr>
              <p:txBody>
                <a:bodyPr/>
                <a:lstStyle/>
                <a:p>
                  <a:endParaRPr lang="en-IN" b="1"/>
                </a:p>
              </p:txBody>
            </p:sp>
            <p:sp>
              <p:nvSpPr>
                <p:cNvPr id="12924" name="Line 985"/>
                <p:cNvSpPr>
                  <a:spLocks noChangeShapeType="1"/>
                </p:cNvSpPr>
                <p:nvPr/>
              </p:nvSpPr>
              <p:spPr bwMode="auto">
                <a:xfrm>
                  <a:off x="1762" y="2629"/>
                  <a:ext cx="0" cy="24"/>
                </a:xfrm>
                <a:prstGeom prst="line">
                  <a:avLst/>
                </a:prstGeom>
                <a:noFill/>
                <a:ln w="20520">
                  <a:solidFill>
                    <a:srgbClr val="000000"/>
                  </a:solidFill>
                  <a:miter lim="800000"/>
                  <a:headEnd/>
                  <a:tailEnd/>
                </a:ln>
              </p:spPr>
              <p:txBody>
                <a:bodyPr/>
                <a:lstStyle/>
                <a:p>
                  <a:endParaRPr lang="en-IN" b="1"/>
                </a:p>
              </p:txBody>
            </p:sp>
            <p:sp>
              <p:nvSpPr>
                <p:cNvPr id="12925" name="Freeform 986"/>
                <p:cNvSpPr>
                  <a:spLocks noChangeArrowheads="1"/>
                </p:cNvSpPr>
                <p:nvPr/>
              </p:nvSpPr>
              <p:spPr bwMode="auto">
                <a:xfrm>
                  <a:off x="1650" y="2681"/>
                  <a:ext cx="13" cy="64"/>
                </a:xfrm>
                <a:custGeom>
                  <a:avLst/>
                  <a:gdLst>
                    <a:gd name="T0" fmla="*/ 0 w 17"/>
                    <a:gd name="T1" fmla="*/ 2 h 81"/>
                    <a:gd name="T2" fmla="*/ 2 w 17"/>
                    <a:gd name="T3" fmla="*/ 2 h 81"/>
                    <a:gd name="T4" fmla="*/ 2 w 17"/>
                    <a:gd name="T5" fmla="*/ 0 h 81"/>
                    <a:gd name="T6" fmla="*/ 2 w 17"/>
                    <a:gd name="T7" fmla="*/ 2 h 81"/>
                    <a:gd name="T8" fmla="*/ 0 60000 65536"/>
                    <a:gd name="T9" fmla="*/ 0 60000 65536"/>
                    <a:gd name="T10" fmla="*/ 0 60000 65536"/>
                    <a:gd name="T11" fmla="*/ 0 60000 65536"/>
                    <a:gd name="T12" fmla="*/ 0 w 17"/>
                    <a:gd name="T13" fmla="*/ 0 h 81"/>
                    <a:gd name="T14" fmla="*/ 17 w 17"/>
                    <a:gd name="T15" fmla="*/ 81 h 81"/>
                  </a:gdLst>
                  <a:ahLst/>
                  <a:cxnLst>
                    <a:cxn ang="T8">
                      <a:pos x="T0" y="T1"/>
                    </a:cxn>
                    <a:cxn ang="T9">
                      <a:pos x="T2" y="T3"/>
                    </a:cxn>
                    <a:cxn ang="T10">
                      <a:pos x="T4" y="T5"/>
                    </a:cxn>
                    <a:cxn ang="T11">
                      <a:pos x="T6" y="T7"/>
                    </a:cxn>
                  </a:cxnLst>
                  <a:rect l="T12" t="T13" r="T14" b="T15"/>
                  <a:pathLst>
                    <a:path w="17" h="81">
                      <a:moveTo>
                        <a:pt x="0" y="15"/>
                      </a:moveTo>
                      <a:lnTo>
                        <a:pt x="7" y="11"/>
                      </a:lnTo>
                      <a:lnTo>
                        <a:pt x="17" y="0"/>
                      </a:lnTo>
                      <a:lnTo>
                        <a:pt x="17" y="81"/>
                      </a:lnTo>
                    </a:path>
                  </a:pathLst>
                </a:custGeom>
                <a:noFill/>
                <a:ln w="20520">
                  <a:solidFill>
                    <a:srgbClr val="000000"/>
                  </a:solidFill>
                  <a:round/>
                  <a:headEnd/>
                  <a:tailEnd/>
                </a:ln>
              </p:spPr>
              <p:txBody>
                <a:bodyPr wrap="none" anchor="ctr"/>
                <a:lstStyle/>
                <a:p>
                  <a:endParaRPr lang="en-IN" b="1"/>
                </a:p>
              </p:txBody>
            </p:sp>
            <p:sp>
              <p:nvSpPr>
                <p:cNvPr id="12926" name="Freeform 987"/>
                <p:cNvSpPr>
                  <a:spLocks noChangeArrowheads="1"/>
                </p:cNvSpPr>
                <p:nvPr/>
              </p:nvSpPr>
              <p:spPr bwMode="auto">
                <a:xfrm>
                  <a:off x="1708" y="2681"/>
                  <a:ext cx="39" cy="64"/>
                </a:xfrm>
                <a:custGeom>
                  <a:avLst/>
                  <a:gdLst>
                    <a:gd name="T0" fmla="*/ 5 w 43"/>
                    <a:gd name="T1" fmla="*/ 0 h 81"/>
                    <a:gd name="T2" fmla="*/ 5 w 43"/>
                    <a:gd name="T3" fmla="*/ 2 h 81"/>
                    <a:gd name="T4" fmla="*/ 2 w 43"/>
                    <a:gd name="T5" fmla="*/ 2 h 81"/>
                    <a:gd name="T6" fmla="*/ 0 w 43"/>
                    <a:gd name="T7" fmla="*/ 2 h 81"/>
                    <a:gd name="T8" fmla="*/ 0 w 43"/>
                    <a:gd name="T9" fmla="*/ 2 h 81"/>
                    <a:gd name="T10" fmla="*/ 2 w 43"/>
                    <a:gd name="T11" fmla="*/ 2 h 81"/>
                    <a:gd name="T12" fmla="*/ 5 w 43"/>
                    <a:gd name="T13" fmla="*/ 2 h 81"/>
                    <a:gd name="T14" fmla="*/ 5 w 43"/>
                    <a:gd name="T15" fmla="*/ 2 h 81"/>
                    <a:gd name="T16" fmla="*/ 5 w 43"/>
                    <a:gd name="T17" fmla="*/ 2 h 81"/>
                    <a:gd name="T18" fmla="*/ 5 w 43"/>
                    <a:gd name="T19" fmla="*/ 2 h 81"/>
                    <a:gd name="T20" fmla="*/ 5 w 43"/>
                    <a:gd name="T21" fmla="*/ 2 h 81"/>
                    <a:gd name="T22" fmla="*/ 5 w 43"/>
                    <a:gd name="T23" fmla="*/ 2 h 81"/>
                    <a:gd name="T24" fmla="*/ 5 w 43"/>
                    <a:gd name="T25" fmla="*/ 2 h 81"/>
                    <a:gd name="T26" fmla="*/ 5 w 43"/>
                    <a:gd name="T27" fmla="*/ 2 h 81"/>
                    <a:gd name="T28" fmla="*/ 5 w 43"/>
                    <a:gd name="T29" fmla="*/ 2 h 81"/>
                    <a:gd name="T30" fmla="*/ 5 w 43"/>
                    <a:gd name="T31" fmla="*/ 0 h 81"/>
                    <a:gd name="T32" fmla="*/ 5 w 43"/>
                    <a:gd name="T33" fmla="*/ 0 h 8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
                    <a:gd name="T52" fmla="*/ 0 h 81"/>
                    <a:gd name="T53" fmla="*/ 43 w 43"/>
                    <a:gd name="T54" fmla="*/ 81 h 8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 h="81">
                      <a:moveTo>
                        <a:pt x="18" y="0"/>
                      </a:moveTo>
                      <a:lnTo>
                        <a:pt x="8" y="4"/>
                      </a:lnTo>
                      <a:lnTo>
                        <a:pt x="2" y="15"/>
                      </a:lnTo>
                      <a:lnTo>
                        <a:pt x="0" y="34"/>
                      </a:lnTo>
                      <a:lnTo>
                        <a:pt x="0" y="46"/>
                      </a:lnTo>
                      <a:lnTo>
                        <a:pt x="2" y="66"/>
                      </a:lnTo>
                      <a:lnTo>
                        <a:pt x="8" y="78"/>
                      </a:lnTo>
                      <a:lnTo>
                        <a:pt x="18" y="81"/>
                      </a:lnTo>
                      <a:lnTo>
                        <a:pt x="25" y="81"/>
                      </a:lnTo>
                      <a:lnTo>
                        <a:pt x="34" y="78"/>
                      </a:lnTo>
                      <a:lnTo>
                        <a:pt x="41" y="66"/>
                      </a:lnTo>
                      <a:lnTo>
                        <a:pt x="43" y="46"/>
                      </a:lnTo>
                      <a:lnTo>
                        <a:pt x="43" y="34"/>
                      </a:lnTo>
                      <a:lnTo>
                        <a:pt x="41" y="15"/>
                      </a:lnTo>
                      <a:lnTo>
                        <a:pt x="34" y="4"/>
                      </a:lnTo>
                      <a:lnTo>
                        <a:pt x="25" y="0"/>
                      </a:lnTo>
                      <a:lnTo>
                        <a:pt x="18" y="0"/>
                      </a:lnTo>
                    </a:path>
                  </a:pathLst>
                </a:custGeom>
                <a:noFill/>
                <a:ln w="20520">
                  <a:solidFill>
                    <a:srgbClr val="000000"/>
                  </a:solidFill>
                  <a:round/>
                  <a:headEnd/>
                  <a:tailEnd/>
                </a:ln>
              </p:spPr>
              <p:txBody>
                <a:bodyPr wrap="none" anchor="ctr"/>
                <a:lstStyle/>
                <a:p>
                  <a:endParaRPr lang="en-IN" b="1"/>
                </a:p>
              </p:txBody>
            </p:sp>
            <p:sp>
              <p:nvSpPr>
                <p:cNvPr id="12927" name="Freeform 988"/>
                <p:cNvSpPr>
                  <a:spLocks noChangeArrowheads="1"/>
                </p:cNvSpPr>
                <p:nvPr/>
              </p:nvSpPr>
              <p:spPr bwMode="auto">
                <a:xfrm>
                  <a:off x="1776" y="2681"/>
                  <a:ext cx="40" cy="64"/>
                </a:xfrm>
                <a:custGeom>
                  <a:avLst/>
                  <a:gdLst>
                    <a:gd name="T0" fmla="*/ 5 w 44"/>
                    <a:gd name="T1" fmla="*/ 0 h 81"/>
                    <a:gd name="T2" fmla="*/ 5 w 44"/>
                    <a:gd name="T3" fmla="*/ 2 h 81"/>
                    <a:gd name="T4" fmla="*/ 3 w 44"/>
                    <a:gd name="T5" fmla="*/ 2 h 81"/>
                    <a:gd name="T6" fmla="*/ 0 w 44"/>
                    <a:gd name="T7" fmla="*/ 2 h 81"/>
                    <a:gd name="T8" fmla="*/ 0 w 44"/>
                    <a:gd name="T9" fmla="*/ 2 h 81"/>
                    <a:gd name="T10" fmla="*/ 3 w 44"/>
                    <a:gd name="T11" fmla="*/ 2 h 81"/>
                    <a:gd name="T12" fmla="*/ 5 w 44"/>
                    <a:gd name="T13" fmla="*/ 2 h 81"/>
                    <a:gd name="T14" fmla="*/ 5 w 44"/>
                    <a:gd name="T15" fmla="*/ 2 h 81"/>
                    <a:gd name="T16" fmla="*/ 5 w 44"/>
                    <a:gd name="T17" fmla="*/ 2 h 81"/>
                    <a:gd name="T18" fmla="*/ 5 w 44"/>
                    <a:gd name="T19" fmla="*/ 2 h 81"/>
                    <a:gd name="T20" fmla="*/ 5 w 44"/>
                    <a:gd name="T21" fmla="*/ 2 h 81"/>
                    <a:gd name="T22" fmla="*/ 5 w 44"/>
                    <a:gd name="T23" fmla="*/ 2 h 81"/>
                    <a:gd name="T24" fmla="*/ 5 w 44"/>
                    <a:gd name="T25" fmla="*/ 2 h 81"/>
                    <a:gd name="T26" fmla="*/ 5 w 44"/>
                    <a:gd name="T27" fmla="*/ 2 h 81"/>
                    <a:gd name="T28" fmla="*/ 5 w 44"/>
                    <a:gd name="T29" fmla="*/ 2 h 81"/>
                    <a:gd name="T30" fmla="*/ 5 w 44"/>
                    <a:gd name="T31" fmla="*/ 0 h 81"/>
                    <a:gd name="T32" fmla="*/ 5 w 44"/>
                    <a:gd name="T33" fmla="*/ 0 h 8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4"/>
                    <a:gd name="T52" fmla="*/ 0 h 81"/>
                    <a:gd name="T53" fmla="*/ 44 w 44"/>
                    <a:gd name="T54" fmla="*/ 81 h 8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4" h="81">
                      <a:moveTo>
                        <a:pt x="18" y="0"/>
                      </a:moveTo>
                      <a:lnTo>
                        <a:pt x="9" y="4"/>
                      </a:lnTo>
                      <a:lnTo>
                        <a:pt x="3" y="15"/>
                      </a:lnTo>
                      <a:lnTo>
                        <a:pt x="0" y="34"/>
                      </a:lnTo>
                      <a:lnTo>
                        <a:pt x="0" y="46"/>
                      </a:lnTo>
                      <a:lnTo>
                        <a:pt x="3" y="66"/>
                      </a:lnTo>
                      <a:lnTo>
                        <a:pt x="9" y="78"/>
                      </a:lnTo>
                      <a:lnTo>
                        <a:pt x="18" y="81"/>
                      </a:lnTo>
                      <a:lnTo>
                        <a:pt x="26" y="81"/>
                      </a:lnTo>
                      <a:lnTo>
                        <a:pt x="34" y="78"/>
                      </a:lnTo>
                      <a:lnTo>
                        <a:pt x="41" y="66"/>
                      </a:lnTo>
                      <a:lnTo>
                        <a:pt x="44" y="46"/>
                      </a:lnTo>
                      <a:lnTo>
                        <a:pt x="44" y="34"/>
                      </a:lnTo>
                      <a:lnTo>
                        <a:pt x="41" y="15"/>
                      </a:lnTo>
                      <a:lnTo>
                        <a:pt x="34" y="4"/>
                      </a:lnTo>
                      <a:lnTo>
                        <a:pt x="26" y="0"/>
                      </a:lnTo>
                      <a:lnTo>
                        <a:pt x="18" y="0"/>
                      </a:lnTo>
                    </a:path>
                  </a:pathLst>
                </a:custGeom>
                <a:noFill/>
                <a:ln w="20520">
                  <a:solidFill>
                    <a:srgbClr val="000000"/>
                  </a:solidFill>
                  <a:round/>
                  <a:headEnd/>
                  <a:tailEnd/>
                </a:ln>
              </p:spPr>
              <p:txBody>
                <a:bodyPr wrap="none" anchor="ctr"/>
                <a:lstStyle/>
                <a:p>
                  <a:endParaRPr lang="en-IN" b="1"/>
                </a:p>
              </p:txBody>
            </p:sp>
            <p:sp>
              <p:nvSpPr>
                <p:cNvPr id="12928" name="Line 989"/>
                <p:cNvSpPr>
                  <a:spLocks noChangeShapeType="1"/>
                </p:cNvSpPr>
                <p:nvPr/>
              </p:nvSpPr>
              <p:spPr bwMode="auto">
                <a:xfrm>
                  <a:off x="1843" y="2681"/>
                  <a:ext cx="0" cy="64"/>
                </a:xfrm>
                <a:prstGeom prst="line">
                  <a:avLst/>
                </a:prstGeom>
                <a:noFill/>
                <a:ln w="20520">
                  <a:solidFill>
                    <a:srgbClr val="000000"/>
                  </a:solidFill>
                  <a:miter lim="800000"/>
                  <a:headEnd/>
                  <a:tailEnd/>
                </a:ln>
              </p:spPr>
              <p:txBody>
                <a:bodyPr/>
                <a:lstStyle/>
                <a:p>
                  <a:endParaRPr lang="en-IN" b="1"/>
                </a:p>
              </p:txBody>
            </p:sp>
            <p:sp>
              <p:nvSpPr>
                <p:cNvPr id="12929" name="Line 990"/>
                <p:cNvSpPr>
                  <a:spLocks noChangeShapeType="1"/>
                </p:cNvSpPr>
                <p:nvPr/>
              </p:nvSpPr>
              <p:spPr bwMode="auto">
                <a:xfrm>
                  <a:off x="1843" y="2681"/>
                  <a:ext cx="36" cy="0"/>
                </a:xfrm>
                <a:prstGeom prst="line">
                  <a:avLst/>
                </a:prstGeom>
                <a:noFill/>
                <a:ln w="20520">
                  <a:solidFill>
                    <a:srgbClr val="000000"/>
                  </a:solidFill>
                  <a:miter lim="800000"/>
                  <a:headEnd/>
                  <a:tailEnd/>
                </a:ln>
              </p:spPr>
              <p:txBody>
                <a:bodyPr/>
                <a:lstStyle/>
                <a:p>
                  <a:endParaRPr lang="en-IN" b="1"/>
                </a:p>
              </p:txBody>
            </p:sp>
            <p:sp>
              <p:nvSpPr>
                <p:cNvPr id="12930" name="Line 991"/>
                <p:cNvSpPr>
                  <a:spLocks noChangeShapeType="1"/>
                </p:cNvSpPr>
                <p:nvPr/>
              </p:nvSpPr>
              <p:spPr bwMode="auto">
                <a:xfrm>
                  <a:off x="1843" y="2712"/>
                  <a:ext cx="21" cy="0"/>
                </a:xfrm>
                <a:prstGeom prst="line">
                  <a:avLst/>
                </a:prstGeom>
                <a:noFill/>
                <a:ln w="20520">
                  <a:solidFill>
                    <a:srgbClr val="000000"/>
                  </a:solidFill>
                  <a:miter lim="800000"/>
                  <a:headEnd/>
                  <a:tailEnd/>
                </a:ln>
              </p:spPr>
              <p:txBody>
                <a:bodyPr/>
                <a:lstStyle/>
                <a:p>
                  <a:endParaRPr lang="en-IN" b="1"/>
                </a:p>
              </p:txBody>
            </p:sp>
            <p:sp>
              <p:nvSpPr>
                <p:cNvPr id="12931" name="Line 992"/>
                <p:cNvSpPr>
                  <a:spLocks noChangeShapeType="1"/>
                </p:cNvSpPr>
                <p:nvPr/>
              </p:nvSpPr>
              <p:spPr bwMode="auto">
                <a:xfrm>
                  <a:off x="1843" y="2747"/>
                  <a:ext cx="36" cy="0"/>
                </a:xfrm>
                <a:prstGeom prst="line">
                  <a:avLst/>
                </a:prstGeom>
                <a:noFill/>
                <a:ln w="20520">
                  <a:solidFill>
                    <a:srgbClr val="000000"/>
                  </a:solidFill>
                  <a:miter lim="800000"/>
                  <a:headEnd/>
                  <a:tailEnd/>
                </a:ln>
              </p:spPr>
              <p:txBody>
                <a:bodyPr/>
                <a:lstStyle/>
                <a:p>
                  <a:endParaRPr lang="en-IN" b="1"/>
                </a:p>
              </p:txBody>
            </p:sp>
            <p:sp>
              <p:nvSpPr>
                <p:cNvPr id="12932" name="Line 993"/>
                <p:cNvSpPr>
                  <a:spLocks noChangeShapeType="1"/>
                </p:cNvSpPr>
                <p:nvPr/>
              </p:nvSpPr>
              <p:spPr bwMode="auto">
                <a:xfrm>
                  <a:off x="2501" y="2629"/>
                  <a:ext cx="0" cy="24"/>
                </a:xfrm>
                <a:prstGeom prst="line">
                  <a:avLst/>
                </a:prstGeom>
                <a:noFill/>
                <a:ln w="20520">
                  <a:solidFill>
                    <a:srgbClr val="000000"/>
                  </a:solidFill>
                  <a:miter lim="800000"/>
                  <a:headEnd/>
                  <a:tailEnd/>
                </a:ln>
              </p:spPr>
              <p:txBody>
                <a:bodyPr/>
                <a:lstStyle/>
                <a:p>
                  <a:endParaRPr lang="en-IN" b="1"/>
                </a:p>
              </p:txBody>
            </p:sp>
            <p:sp>
              <p:nvSpPr>
                <p:cNvPr id="12933" name="Freeform 994"/>
                <p:cNvSpPr>
                  <a:spLocks noChangeArrowheads="1"/>
                </p:cNvSpPr>
                <p:nvPr/>
              </p:nvSpPr>
              <p:spPr bwMode="auto">
                <a:xfrm>
                  <a:off x="2387" y="2681"/>
                  <a:ext cx="12" cy="64"/>
                </a:xfrm>
                <a:custGeom>
                  <a:avLst/>
                  <a:gdLst>
                    <a:gd name="T0" fmla="*/ 0 w 16"/>
                    <a:gd name="T1" fmla="*/ 2 h 81"/>
                    <a:gd name="T2" fmla="*/ 2 w 16"/>
                    <a:gd name="T3" fmla="*/ 2 h 81"/>
                    <a:gd name="T4" fmla="*/ 2 w 16"/>
                    <a:gd name="T5" fmla="*/ 0 h 81"/>
                    <a:gd name="T6" fmla="*/ 2 w 16"/>
                    <a:gd name="T7" fmla="*/ 2 h 81"/>
                    <a:gd name="T8" fmla="*/ 0 60000 65536"/>
                    <a:gd name="T9" fmla="*/ 0 60000 65536"/>
                    <a:gd name="T10" fmla="*/ 0 60000 65536"/>
                    <a:gd name="T11" fmla="*/ 0 60000 65536"/>
                    <a:gd name="T12" fmla="*/ 0 w 16"/>
                    <a:gd name="T13" fmla="*/ 0 h 81"/>
                    <a:gd name="T14" fmla="*/ 16 w 16"/>
                    <a:gd name="T15" fmla="*/ 81 h 81"/>
                  </a:gdLst>
                  <a:ahLst/>
                  <a:cxnLst>
                    <a:cxn ang="T8">
                      <a:pos x="T0" y="T1"/>
                    </a:cxn>
                    <a:cxn ang="T9">
                      <a:pos x="T2" y="T3"/>
                    </a:cxn>
                    <a:cxn ang="T10">
                      <a:pos x="T4" y="T5"/>
                    </a:cxn>
                    <a:cxn ang="T11">
                      <a:pos x="T6" y="T7"/>
                    </a:cxn>
                  </a:cxnLst>
                  <a:rect l="T12" t="T13" r="T14" b="T15"/>
                  <a:pathLst>
                    <a:path w="16" h="81">
                      <a:moveTo>
                        <a:pt x="0" y="15"/>
                      </a:moveTo>
                      <a:lnTo>
                        <a:pt x="7" y="11"/>
                      </a:lnTo>
                      <a:lnTo>
                        <a:pt x="16" y="0"/>
                      </a:lnTo>
                      <a:lnTo>
                        <a:pt x="16" y="81"/>
                      </a:lnTo>
                    </a:path>
                  </a:pathLst>
                </a:custGeom>
                <a:noFill/>
                <a:ln w="20520">
                  <a:solidFill>
                    <a:srgbClr val="000000"/>
                  </a:solidFill>
                  <a:round/>
                  <a:headEnd/>
                  <a:tailEnd/>
                </a:ln>
              </p:spPr>
              <p:txBody>
                <a:bodyPr wrap="none" anchor="ctr"/>
                <a:lstStyle/>
                <a:p>
                  <a:endParaRPr lang="en-IN" b="1"/>
                </a:p>
              </p:txBody>
            </p:sp>
            <p:sp>
              <p:nvSpPr>
                <p:cNvPr id="12934" name="Freeform 995"/>
                <p:cNvSpPr>
                  <a:spLocks noChangeArrowheads="1"/>
                </p:cNvSpPr>
                <p:nvPr/>
              </p:nvSpPr>
              <p:spPr bwMode="auto">
                <a:xfrm>
                  <a:off x="2448" y="2681"/>
                  <a:ext cx="38" cy="65"/>
                </a:xfrm>
                <a:custGeom>
                  <a:avLst/>
                  <a:gdLst>
                    <a:gd name="T0" fmla="*/ 5 w 42"/>
                    <a:gd name="T1" fmla="*/ 0 h 83"/>
                    <a:gd name="T2" fmla="*/ 4 w 42"/>
                    <a:gd name="T3" fmla="*/ 0 h 83"/>
                    <a:gd name="T4" fmla="*/ 2 w 42"/>
                    <a:gd name="T5" fmla="*/ 2 h 83"/>
                    <a:gd name="T6" fmla="*/ 4 w 42"/>
                    <a:gd name="T7" fmla="*/ 2 h 83"/>
                    <a:gd name="T8" fmla="*/ 5 w 42"/>
                    <a:gd name="T9" fmla="*/ 2 h 83"/>
                    <a:gd name="T10" fmla="*/ 5 w 42"/>
                    <a:gd name="T11" fmla="*/ 2 h 83"/>
                    <a:gd name="T12" fmla="*/ 5 w 42"/>
                    <a:gd name="T13" fmla="*/ 2 h 83"/>
                    <a:gd name="T14" fmla="*/ 5 w 42"/>
                    <a:gd name="T15" fmla="*/ 2 h 83"/>
                    <a:gd name="T16" fmla="*/ 5 w 42"/>
                    <a:gd name="T17" fmla="*/ 2 h 83"/>
                    <a:gd name="T18" fmla="*/ 5 w 42"/>
                    <a:gd name="T19" fmla="*/ 2 h 83"/>
                    <a:gd name="T20" fmla="*/ 5 w 42"/>
                    <a:gd name="T21" fmla="*/ 2 h 83"/>
                    <a:gd name="T22" fmla="*/ 5 w 42"/>
                    <a:gd name="T23" fmla="*/ 2 h 83"/>
                    <a:gd name="T24" fmla="*/ 5 w 42"/>
                    <a:gd name="T25" fmla="*/ 2 h 83"/>
                    <a:gd name="T26" fmla="*/ 5 w 42"/>
                    <a:gd name="T27" fmla="*/ 2 h 83"/>
                    <a:gd name="T28" fmla="*/ 4 w 42"/>
                    <a:gd name="T29" fmla="*/ 2 h 83"/>
                    <a:gd name="T30" fmla="*/ 2 w 42"/>
                    <a:gd name="T31" fmla="*/ 2 h 83"/>
                    <a:gd name="T32" fmla="*/ 0 w 42"/>
                    <a:gd name="T33" fmla="*/ 2 h 8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83"/>
                    <a:gd name="T53" fmla="*/ 42 w 42"/>
                    <a:gd name="T54" fmla="*/ 83 h 8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83">
                      <a:moveTo>
                        <a:pt x="37" y="0"/>
                      </a:moveTo>
                      <a:lnTo>
                        <a:pt x="4" y="0"/>
                      </a:lnTo>
                      <a:lnTo>
                        <a:pt x="2" y="34"/>
                      </a:lnTo>
                      <a:lnTo>
                        <a:pt x="4" y="32"/>
                      </a:lnTo>
                      <a:lnTo>
                        <a:pt x="14" y="28"/>
                      </a:lnTo>
                      <a:lnTo>
                        <a:pt x="24" y="28"/>
                      </a:lnTo>
                      <a:lnTo>
                        <a:pt x="32" y="32"/>
                      </a:lnTo>
                      <a:lnTo>
                        <a:pt x="39" y="39"/>
                      </a:lnTo>
                      <a:lnTo>
                        <a:pt x="42" y="51"/>
                      </a:lnTo>
                      <a:lnTo>
                        <a:pt x="42" y="60"/>
                      </a:lnTo>
                      <a:lnTo>
                        <a:pt x="39" y="70"/>
                      </a:lnTo>
                      <a:lnTo>
                        <a:pt x="32" y="79"/>
                      </a:lnTo>
                      <a:lnTo>
                        <a:pt x="24" y="83"/>
                      </a:lnTo>
                      <a:lnTo>
                        <a:pt x="14" y="83"/>
                      </a:lnTo>
                      <a:lnTo>
                        <a:pt x="4" y="79"/>
                      </a:lnTo>
                      <a:lnTo>
                        <a:pt x="2" y="75"/>
                      </a:lnTo>
                      <a:lnTo>
                        <a:pt x="0" y="67"/>
                      </a:lnTo>
                    </a:path>
                  </a:pathLst>
                </a:custGeom>
                <a:noFill/>
                <a:ln w="20520">
                  <a:solidFill>
                    <a:srgbClr val="000000"/>
                  </a:solidFill>
                  <a:round/>
                  <a:headEnd/>
                  <a:tailEnd/>
                </a:ln>
              </p:spPr>
              <p:txBody>
                <a:bodyPr wrap="none" anchor="ctr"/>
                <a:lstStyle/>
                <a:p>
                  <a:endParaRPr lang="en-IN" b="1"/>
                </a:p>
              </p:txBody>
            </p:sp>
            <p:sp>
              <p:nvSpPr>
                <p:cNvPr id="12935" name="Freeform 996"/>
                <p:cNvSpPr>
                  <a:spLocks noChangeArrowheads="1"/>
                </p:cNvSpPr>
                <p:nvPr/>
              </p:nvSpPr>
              <p:spPr bwMode="auto">
                <a:xfrm>
                  <a:off x="2514" y="2681"/>
                  <a:ext cx="39" cy="64"/>
                </a:xfrm>
                <a:custGeom>
                  <a:avLst/>
                  <a:gdLst>
                    <a:gd name="T0" fmla="*/ 5 w 43"/>
                    <a:gd name="T1" fmla="*/ 0 h 81"/>
                    <a:gd name="T2" fmla="*/ 5 w 43"/>
                    <a:gd name="T3" fmla="*/ 2 h 81"/>
                    <a:gd name="T4" fmla="*/ 2 w 43"/>
                    <a:gd name="T5" fmla="*/ 2 h 81"/>
                    <a:gd name="T6" fmla="*/ 0 w 43"/>
                    <a:gd name="T7" fmla="*/ 2 h 81"/>
                    <a:gd name="T8" fmla="*/ 0 w 43"/>
                    <a:gd name="T9" fmla="*/ 2 h 81"/>
                    <a:gd name="T10" fmla="*/ 2 w 43"/>
                    <a:gd name="T11" fmla="*/ 2 h 81"/>
                    <a:gd name="T12" fmla="*/ 5 w 43"/>
                    <a:gd name="T13" fmla="*/ 2 h 81"/>
                    <a:gd name="T14" fmla="*/ 5 w 43"/>
                    <a:gd name="T15" fmla="*/ 2 h 81"/>
                    <a:gd name="T16" fmla="*/ 5 w 43"/>
                    <a:gd name="T17" fmla="*/ 2 h 81"/>
                    <a:gd name="T18" fmla="*/ 5 w 43"/>
                    <a:gd name="T19" fmla="*/ 2 h 81"/>
                    <a:gd name="T20" fmla="*/ 5 w 43"/>
                    <a:gd name="T21" fmla="*/ 2 h 81"/>
                    <a:gd name="T22" fmla="*/ 5 w 43"/>
                    <a:gd name="T23" fmla="*/ 2 h 81"/>
                    <a:gd name="T24" fmla="*/ 5 w 43"/>
                    <a:gd name="T25" fmla="*/ 2 h 81"/>
                    <a:gd name="T26" fmla="*/ 5 w 43"/>
                    <a:gd name="T27" fmla="*/ 2 h 81"/>
                    <a:gd name="T28" fmla="*/ 5 w 43"/>
                    <a:gd name="T29" fmla="*/ 2 h 81"/>
                    <a:gd name="T30" fmla="*/ 5 w 43"/>
                    <a:gd name="T31" fmla="*/ 0 h 81"/>
                    <a:gd name="T32" fmla="*/ 5 w 43"/>
                    <a:gd name="T33" fmla="*/ 0 h 8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
                    <a:gd name="T52" fmla="*/ 0 h 81"/>
                    <a:gd name="T53" fmla="*/ 43 w 43"/>
                    <a:gd name="T54" fmla="*/ 81 h 8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 h="81">
                      <a:moveTo>
                        <a:pt x="18" y="0"/>
                      </a:moveTo>
                      <a:lnTo>
                        <a:pt x="8" y="4"/>
                      </a:lnTo>
                      <a:lnTo>
                        <a:pt x="2" y="15"/>
                      </a:lnTo>
                      <a:lnTo>
                        <a:pt x="0" y="34"/>
                      </a:lnTo>
                      <a:lnTo>
                        <a:pt x="0" y="46"/>
                      </a:lnTo>
                      <a:lnTo>
                        <a:pt x="2" y="66"/>
                      </a:lnTo>
                      <a:lnTo>
                        <a:pt x="8" y="78"/>
                      </a:lnTo>
                      <a:lnTo>
                        <a:pt x="18" y="81"/>
                      </a:lnTo>
                      <a:lnTo>
                        <a:pt x="25" y="81"/>
                      </a:lnTo>
                      <a:lnTo>
                        <a:pt x="33" y="78"/>
                      </a:lnTo>
                      <a:lnTo>
                        <a:pt x="41" y="66"/>
                      </a:lnTo>
                      <a:lnTo>
                        <a:pt x="43" y="46"/>
                      </a:lnTo>
                      <a:lnTo>
                        <a:pt x="43" y="34"/>
                      </a:lnTo>
                      <a:lnTo>
                        <a:pt x="41" y="15"/>
                      </a:lnTo>
                      <a:lnTo>
                        <a:pt x="33" y="4"/>
                      </a:lnTo>
                      <a:lnTo>
                        <a:pt x="25" y="0"/>
                      </a:lnTo>
                      <a:lnTo>
                        <a:pt x="18" y="0"/>
                      </a:lnTo>
                    </a:path>
                  </a:pathLst>
                </a:custGeom>
                <a:noFill/>
                <a:ln w="20520">
                  <a:solidFill>
                    <a:srgbClr val="000000"/>
                  </a:solidFill>
                  <a:round/>
                  <a:headEnd/>
                  <a:tailEnd/>
                </a:ln>
              </p:spPr>
              <p:txBody>
                <a:bodyPr wrap="none" anchor="ctr"/>
                <a:lstStyle/>
                <a:p>
                  <a:endParaRPr lang="en-IN" b="1"/>
                </a:p>
              </p:txBody>
            </p:sp>
            <p:sp>
              <p:nvSpPr>
                <p:cNvPr id="12936" name="Line 997"/>
                <p:cNvSpPr>
                  <a:spLocks noChangeShapeType="1"/>
                </p:cNvSpPr>
                <p:nvPr/>
              </p:nvSpPr>
              <p:spPr bwMode="auto">
                <a:xfrm>
                  <a:off x="2580" y="2681"/>
                  <a:ext cx="0" cy="64"/>
                </a:xfrm>
                <a:prstGeom prst="line">
                  <a:avLst/>
                </a:prstGeom>
                <a:noFill/>
                <a:ln w="20520">
                  <a:solidFill>
                    <a:srgbClr val="000000"/>
                  </a:solidFill>
                  <a:miter lim="800000"/>
                  <a:headEnd/>
                  <a:tailEnd/>
                </a:ln>
              </p:spPr>
              <p:txBody>
                <a:bodyPr/>
                <a:lstStyle/>
                <a:p>
                  <a:endParaRPr lang="en-IN" b="1"/>
                </a:p>
              </p:txBody>
            </p:sp>
            <p:sp>
              <p:nvSpPr>
                <p:cNvPr id="12937" name="Line 998"/>
                <p:cNvSpPr>
                  <a:spLocks noChangeShapeType="1"/>
                </p:cNvSpPr>
                <p:nvPr/>
              </p:nvSpPr>
              <p:spPr bwMode="auto">
                <a:xfrm>
                  <a:off x="2580" y="2681"/>
                  <a:ext cx="37" cy="0"/>
                </a:xfrm>
                <a:prstGeom prst="line">
                  <a:avLst/>
                </a:prstGeom>
                <a:noFill/>
                <a:ln w="20520">
                  <a:solidFill>
                    <a:srgbClr val="000000"/>
                  </a:solidFill>
                  <a:miter lim="800000"/>
                  <a:headEnd/>
                  <a:tailEnd/>
                </a:ln>
              </p:spPr>
              <p:txBody>
                <a:bodyPr/>
                <a:lstStyle/>
                <a:p>
                  <a:endParaRPr lang="en-IN" b="1"/>
                </a:p>
              </p:txBody>
            </p:sp>
            <p:sp>
              <p:nvSpPr>
                <p:cNvPr id="12938" name="Line 999"/>
                <p:cNvSpPr>
                  <a:spLocks noChangeShapeType="1"/>
                </p:cNvSpPr>
                <p:nvPr/>
              </p:nvSpPr>
              <p:spPr bwMode="auto">
                <a:xfrm>
                  <a:off x="2580" y="2712"/>
                  <a:ext cx="21" cy="0"/>
                </a:xfrm>
                <a:prstGeom prst="line">
                  <a:avLst/>
                </a:prstGeom>
                <a:noFill/>
                <a:ln w="20520">
                  <a:solidFill>
                    <a:srgbClr val="000000"/>
                  </a:solidFill>
                  <a:miter lim="800000"/>
                  <a:headEnd/>
                  <a:tailEnd/>
                </a:ln>
              </p:spPr>
              <p:txBody>
                <a:bodyPr/>
                <a:lstStyle/>
                <a:p>
                  <a:endParaRPr lang="en-IN" b="1"/>
                </a:p>
              </p:txBody>
            </p:sp>
            <p:sp>
              <p:nvSpPr>
                <p:cNvPr id="12939" name="Line 1000"/>
                <p:cNvSpPr>
                  <a:spLocks noChangeShapeType="1"/>
                </p:cNvSpPr>
                <p:nvPr/>
              </p:nvSpPr>
              <p:spPr bwMode="auto">
                <a:xfrm>
                  <a:off x="2580" y="2747"/>
                  <a:ext cx="37" cy="0"/>
                </a:xfrm>
                <a:prstGeom prst="line">
                  <a:avLst/>
                </a:prstGeom>
                <a:noFill/>
                <a:ln w="20520">
                  <a:solidFill>
                    <a:srgbClr val="000000"/>
                  </a:solidFill>
                  <a:miter lim="800000"/>
                  <a:headEnd/>
                  <a:tailEnd/>
                </a:ln>
              </p:spPr>
              <p:txBody>
                <a:bodyPr/>
                <a:lstStyle/>
                <a:p>
                  <a:endParaRPr lang="en-IN" b="1"/>
                </a:p>
              </p:txBody>
            </p:sp>
            <p:sp>
              <p:nvSpPr>
                <p:cNvPr id="12940" name="Line 1001"/>
                <p:cNvSpPr>
                  <a:spLocks noChangeShapeType="1"/>
                </p:cNvSpPr>
                <p:nvPr/>
              </p:nvSpPr>
              <p:spPr bwMode="auto">
                <a:xfrm>
                  <a:off x="3238" y="2629"/>
                  <a:ext cx="0" cy="24"/>
                </a:xfrm>
                <a:prstGeom prst="line">
                  <a:avLst/>
                </a:prstGeom>
                <a:noFill/>
                <a:ln w="20520">
                  <a:solidFill>
                    <a:srgbClr val="000000"/>
                  </a:solidFill>
                  <a:miter lim="800000"/>
                  <a:headEnd/>
                  <a:tailEnd/>
                </a:ln>
              </p:spPr>
              <p:txBody>
                <a:bodyPr/>
                <a:lstStyle/>
                <a:p>
                  <a:endParaRPr lang="en-IN" b="1"/>
                </a:p>
              </p:txBody>
            </p:sp>
            <p:sp>
              <p:nvSpPr>
                <p:cNvPr id="12941" name="Freeform 1002"/>
                <p:cNvSpPr>
                  <a:spLocks noChangeArrowheads="1"/>
                </p:cNvSpPr>
                <p:nvPr/>
              </p:nvSpPr>
              <p:spPr bwMode="auto">
                <a:xfrm>
                  <a:off x="3119" y="2681"/>
                  <a:ext cx="11" cy="64"/>
                </a:xfrm>
                <a:custGeom>
                  <a:avLst/>
                  <a:gdLst>
                    <a:gd name="T0" fmla="*/ 0 w 15"/>
                    <a:gd name="T1" fmla="*/ 2 h 81"/>
                    <a:gd name="T2" fmla="*/ 1 w 15"/>
                    <a:gd name="T3" fmla="*/ 2 h 81"/>
                    <a:gd name="T4" fmla="*/ 1 w 15"/>
                    <a:gd name="T5" fmla="*/ 0 h 81"/>
                    <a:gd name="T6" fmla="*/ 1 w 15"/>
                    <a:gd name="T7" fmla="*/ 2 h 81"/>
                    <a:gd name="T8" fmla="*/ 0 60000 65536"/>
                    <a:gd name="T9" fmla="*/ 0 60000 65536"/>
                    <a:gd name="T10" fmla="*/ 0 60000 65536"/>
                    <a:gd name="T11" fmla="*/ 0 60000 65536"/>
                    <a:gd name="T12" fmla="*/ 0 w 15"/>
                    <a:gd name="T13" fmla="*/ 0 h 81"/>
                    <a:gd name="T14" fmla="*/ 15 w 15"/>
                    <a:gd name="T15" fmla="*/ 81 h 81"/>
                  </a:gdLst>
                  <a:ahLst/>
                  <a:cxnLst>
                    <a:cxn ang="T8">
                      <a:pos x="T0" y="T1"/>
                    </a:cxn>
                    <a:cxn ang="T9">
                      <a:pos x="T2" y="T3"/>
                    </a:cxn>
                    <a:cxn ang="T10">
                      <a:pos x="T4" y="T5"/>
                    </a:cxn>
                    <a:cxn ang="T11">
                      <a:pos x="T6" y="T7"/>
                    </a:cxn>
                  </a:cxnLst>
                  <a:rect l="T12" t="T13" r="T14" b="T15"/>
                  <a:pathLst>
                    <a:path w="15" h="81">
                      <a:moveTo>
                        <a:pt x="0" y="15"/>
                      </a:moveTo>
                      <a:lnTo>
                        <a:pt x="6" y="11"/>
                      </a:lnTo>
                      <a:lnTo>
                        <a:pt x="15" y="0"/>
                      </a:lnTo>
                      <a:lnTo>
                        <a:pt x="15" y="81"/>
                      </a:lnTo>
                    </a:path>
                  </a:pathLst>
                </a:custGeom>
                <a:noFill/>
                <a:ln w="20520">
                  <a:solidFill>
                    <a:srgbClr val="000000"/>
                  </a:solidFill>
                  <a:round/>
                  <a:headEnd/>
                  <a:tailEnd/>
                </a:ln>
              </p:spPr>
              <p:txBody>
                <a:bodyPr wrap="none" anchor="ctr"/>
                <a:lstStyle/>
                <a:p>
                  <a:endParaRPr lang="en-IN" b="1"/>
                </a:p>
              </p:txBody>
            </p:sp>
            <p:sp>
              <p:nvSpPr>
                <p:cNvPr id="12942" name="Freeform 1003"/>
                <p:cNvSpPr>
                  <a:spLocks noChangeArrowheads="1"/>
                </p:cNvSpPr>
                <p:nvPr/>
              </p:nvSpPr>
              <p:spPr bwMode="auto">
                <a:xfrm>
                  <a:off x="3181" y="2681"/>
                  <a:ext cx="36" cy="63"/>
                </a:xfrm>
                <a:custGeom>
                  <a:avLst/>
                  <a:gdLst>
                    <a:gd name="T0" fmla="*/ 5 w 40"/>
                    <a:gd name="T1" fmla="*/ 2 h 80"/>
                    <a:gd name="T2" fmla="*/ 5 w 40"/>
                    <a:gd name="T3" fmla="*/ 2 h 80"/>
                    <a:gd name="T4" fmla="*/ 5 w 40"/>
                    <a:gd name="T5" fmla="*/ 0 h 80"/>
                    <a:gd name="T6" fmla="*/ 5 w 40"/>
                    <a:gd name="T7" fmla="*/ 0 h 80"/>
                    <a:gd name="T8" fmla="*/ 5 w 40"/>
                    <a:gd name="T9" fmla="*/ 2 h 80"/>
                    <a:gd name="T10" fmla="*/ 3 w 40"/>
                    <a:gd name="T11" fmla="*/ 2 h 80"/>
                    <a:gd name="T12" fmla="*/ 0 w 40"/>
                    <a:gd name="T13" fmla="*/ 2 h 80"/>
                    <a:gd name="T14" fmla="*/ 0 w 40"/>
                    <a:gd name="T15" fmla="*/ 2 h 80"/>
                    <a:gd name="T16" fmla="*/ 3 w 40"/>
                    <a:gd name="T17" fmla="*/ 2 h 80"/>
                    <a:gd name="T18" fmla="*/ 5 w 40"/>
                    <a:gd name="T19" fmla="*/ 2 h 80"/>
                    <a:gd name="T20" fmla="*/ 5 w 40"/>
                    <a:gd name="T21" fmla="*/ 2 h 80"/>
                    <a:gd name="T22" fmla="*/ 5 w 40"/>
                    <a:gd name="T23" fmla="*/ 2 h 80"/>
                    <a:gd name="T24" fmla="*/ 5 w 40"/>
                    <a:gd name="T25" fmla="*/ 2 h 80"/>
                    <a:gd name="T26" fmla="*/ 5 w 40"/>
                    <a:gd name="T27" fmla="*/ 2 h 80"/>
                    <a:gd name="T28" fmla="*/ 5 w 40"/>
                    <a:gd name="T29" fmla="*/ 2 h 80"/>
                    <a:gd name="T30" fmla="*/ 5 w 40"/>
                    <a:gd name="T31" fmla="*/ 2 h 80"/>
                    <a:gd name="T32" fmla="*/ 5 w 40"/>
                    <a:gd name="T33" fmla="*/ 2 h 80"/>
                    <a:gd name="T34" fmla="*/ 5 w 40"/>
                    <a:gd name="T35" fmla="*/ 2 h 80"/>
                    <a:gd name="T36" fmla="*/ 5 w 40"/>
                    <a:gd name="T37" fmla="*/ 2 h 80"/>
                    <a:gd name="T38" fmla="*/ 5 w 40"/>
                    <a:gd name="T39" fmla="*/ 2 h 80"/>
                    <a:gd name="T40" fmla="*/ 5 w 40"/>
                    <a:gd name="T41" fmla="*/ 2 h 80"/>
                    <a:gd name="T42" fmla="*/ 3 w 40"/>
                    <a:gd name="T43" fmla="*/ 2 h 80"/>
                    <a:gd name="T44" fmla="*/ 0 w 40"/>
                    <a:gd name="T45" fmla="*/ 2 h 8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0"/>
                    <a:gd name="T70" fmla="*/ 0 h 80"/>
                    <a:gd name="T71" fmla="*/ 40 w 40"/>
                    <a:gd name="T72" fmla="*/ 80 h 8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0" h="80">
                      <a:moveTo>
                        <a:pt x="36" y="11"/>
                      </a:moveTo>
                      <a:lnTo>
                        <a:pt x="34" y="4"/>
                      </a:lnTo>
                      <a:lnTo>
                        <a:pt x="24" y="0"/>
                      </a:lnTo>
                      <a:lnTo>
                        <a:pt x="18" y="0"/>
                      </a:lnTo>
                      <a:lnTo>
                        <a:pt x="9" y="4"/>
                      </a:lnTo>
                      <a:lnTo>
                        <a:pt x="3" y="15"/>
                      </a:lnTo>
                      <a:lnTo>
                        <a:pt x="0" y="34"/>
                      </a:lnTo>
                      <a:lnTo>
                        <a:pt x="0" y="54"/>
                      </a:lnTo>
                      <a:lnTo>
                        <a:pt x="3" y="68"/>
                      </a:lnTo>
                      <a:lnTo>
                        <a:pt x="9" y="77"/>
                      </a:lnTo>
                      <a:lnTo>
                        <a:pt x="18" y="80"/>
                      </a:lnTo>
                      <a:lnTo>
                        <a:pt x="21" y="80"/>
                      </a:lnTo>
                      <a:lnTo>
                        <a:pt x="30" y="77"/>
                      </a:lnTo>
                      <a:lnTo>
                        <a:pt x="36" y="68"/>
                      </a:lnTo>
                      <a:lnTo>
                        <a:pt x="40" y="57"/>
                      </a:lnTo>
                      <a:lnTo>
                        <a:pt x="40" y="54"/>
                      </a:lnTo>
                      <a:lnTo>
                        <a:pt x="36" y="42"/>
                      </a:lnTo>
                      <a:lnTo>
                        <a:pt x="30" y="33"/>
                      </a:lnTo>
                      <a:lnTo>
                        <a:pt x="21" y="31"/>
                      </a:lnTo>
                      <a:lnTo>
                        <a:pt x="18" y="31"/>
                      </a:lnTo>
                      <a:lnTo>
                        <a:pt x="9" y="33"/>
                      </a:lnTo>
                      <a:lnTo>
                        <a:pt x="3" y="42"/>
                      </a:lnTo>
                      <a:lnTo>
                        <a:pt x="0" y="54"/>
                      </a:lnTo>
                    </a:path>
                  </a:pathLst>
                </a:custGeom>
                <a:noFill/>
                <a:ln w="20520">
                  <a:solidFill>
                    <a:srgbClr val="000000"/>
                  </a:solidFill>
                  <a:round/>
                  <a:headEnd/>
                  <a:tailEnd/>
                </a:ln>
              </p:spPr>
              <p:txBody>
                <a:bodyPr wrap="none" anchor="ctr"/>
                <a:lstStyle/>
                <a:p>
                  <a:endParaRPr lang="en-IN" b="1"/>
                </a:p>
              </p:txBody>
            </p:sp>
            <p:sp>
              <p:nvSpPr>
                <p:cNvPr id="12943" name="Freeform 1004"/>
                <p:cNvSpPr>
                  <a:spLocks noChangeArrowheads="1"/>
                </p:cNvSpPr>
                <p:nvPr/>
              </p:nvSpPr>
              <p:spPr bwMode="auto">
                <a:xfrm>
                  <a:off x="3242" y="2681"/>
                  <a:ext cx="41" cy="64"/>
                </a:xfrm>
                <a:custGeom>
                  <a:avLst/>
                  <a:gdLst>
                    <a:gd name="T0" fmla="*/ 5 w 45"/>
                    <a:gd name="T1" fmla="*/ 0 h 81"/>
                    <a:gd name="T2" fmla="*/ 5 w 45"/>
                    <a:gd name="T3" fmla="*/ 2 h 81"/>
                    <a:gd name="T4" fmla="*/ 4 w 45"/>
                    <a:gd name="T5" fmla="*/ 2 h 81"/>
                    <a:gd name="T6" fmla="*/ 0 w 45"/>
                    <a:gd name="T7" fmla="*/ 2 h 81"/>
                    <a:gd name="T8" fmla="*/ 0 w 45"/>
                    <a:gd name="T9" fmla="*/ 2 h 81"/>
                    <a:gd name="T10" fmla="*/ 4 w 45"/>
                    <a:gd name="T11" fmla="*/ 2 h 81"/>
                    <a:gd name="T12" fmla="*/ 5 w 45"/>
                    <a:gd name="T13" fmla="*/ 2 h 81"/>
                    <a:gd name="T14" fmla="*/ 5 w 45"/>
                    <a:gd name="T15" fmla="*/ 2 h 81"/>
                    <a:gd name="T16" fmla="*/ 5 w 45"/>
                    <a:gd name="T17" fmla="*/ 2 h 81"/>
                    <a:gd name="T18" fmla="*/ 5 w 45"/>
                    <a:gd name="T19" fmla="*/ 2 h 81"/>
                    <a:gd name="T20" fmla="*/ 5 w 45"/>
                    <a:gd name="T21" fmla="*/ 2 h 81"/>
                    <a:gd name="T22" fmla="*/ 5 w 45"/>
                    <a:gd name="T23" fmla="*/ 2 h 81"/>
                    <a:gd name="T24" fmla="*/ 5 w 45"/>
                    <a:gd name="T25" fmla="*/ 2 h 81"/>
                    <a:gd name="T26" fmla="*/ 5 w 45"/>
                    <a:gd name="T27" fmla="*/ 2 h 81"/>
                    <a:gd name="T28" fmla="*/ 5 w 45"/>
                    <a:gd name="T29" fmla="*/ 2 h 81"/>
                    <a:gd name="T30" fmla="*/ 5 w 45"/>
                    <a:gd name="T31" fmla="*/ 0 h 81"/>
                    <a:gd name="T32" fmla="*/ 5 w 45"/>
                    <a:gd name="T33" fmla="*/ 0 h 8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
                    <a:gd name="T52" fmla="*/ 0 h 81"/>
                    <a:gd name="T53" fmla="*/ 45 w 45"/>
                    <a:gd name="T54" fmla="*/ 81 h 8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 h="81">
                      <a:moveTo>
                        <a:pt x="20" y="0"/>
                      </a:moveTo>
                      <a:lnTo>
                        <a:pt x="10" y="4"/>
                      </a:lnTo>
                      <a:lnTo>
                        <a:pt x="4" y="15"/>
                      </a:lnTo>
                      <a:lnTo>
                        <a:pt x="0" y="34"/>
                      </a:lnTo>
                      <a:lnTo>
                        <a:pt x="0" y="46"/>
                      </a:lnTo>
                      <a:lnTo>
                        <a:pt x="4" y="66"/>
                      </a:lnTo>
                      <a:lnTo>
                        <a:pt x="10" y="78"/>
                      </a:lnTo>
                      <a:lnTo>
                        <a:pt x="20" y="81"/>
                      </a:lnTo>
                      <a:lnTo>
                        <a:pt x="26" y="81"/>
                      </a:lnTo>
                      <a:lnTo>
                        <a:pt x="35" y="78"/>
                      </a:lnTo>
                      <a:lnTo>
                        <a:pt x="41" y="66"/>
                      </a:lnTo>
                      <a:lnTo>
                        <a:pt x="45" y="46"/>
                      </a:lnTo>
                      <a:lnTo>
                        <a:pt x="45" y="34"/>
                      </a:lnTo>
                      <a:lnTo>
                        <a:pt x="41" y="15"/>
                      </a:lnTo>
                      <a:lnTo>
                        <a:pt x="35" y="4"/>
                      </a:lnTo>
                      <a:lnTo>
                        <a:pt x="26" y="0"/>
                      </a:lnTo>
                      <a:lnTo>
                        <a:pt x="20" y="0"/>
                      </a:lnTo>
                    </a:path>
                  </a:pathLst>
                </a:custGeom>
                <a:noFill/>
                <a:ln w="20520">
                  <a:solidFill>
                    <a:srgbClr val="000000"/>
                  </a:solidFill>
                  <a:round/>
                  <a:headEnd/>
                  <a:tailEnd/>
                </a:ln>
              </p:spPr>
              <p:txBody>
                <a:bodyPr wrap="none" anchor="ctr"/>
                <a:lstStyle/>
                <a:p>
                  <a:endParaRPr lang="en-IN" b="1"/>
                </a:p>
              </p:txBody>
            </p:sp>
            <p:sp>
              <p:nvSpPr>
                <p:cNvPr id="12944" name="Line 1005"/>
                <p:cNvSpPr>
                  <a:spLocks noChangeShapeType="1"/>
                </p:cNvSpPr>
                <p:nvPr/>
              </p:nvSpPr>
              <p:spPr bwMode="auto">
                <a:xfrm>
                  <a:off x="3306" y="2681"/>
                  <a:ext cx="13" cy="64"/>
                </a:xfrm>
                <a:prstGeom prst="line">
                  <a:avLst/>
                </a:prstGeom>
                <a:noFill/>
                <a:ln w="20520">
                  <a:solidFill>
                    <a:srgbClr val="000000"/>
                  </a:solidFill>
                  <a:miter lim="800000"/>
                  <a:headEnd/>
                  <a:tailEnd/>
                </a:ln>
              </p:spPr>
              <p:txBody>
                <a:bodyPr/>
                <a:lstStyle/>
                <a:p>
                  <a:endParaRPr lang="en-IN" b="1"/>
                </a:p>
              </p:txBody>
            </p:sp>
            <p:sp>
              <p:nvSpPr>
                <p:cNvPr id="12945" name="Line 1006"/>
                <p:cNvSpPr>
                  <a:spLocks noChangeShapeType="1"/>
                </p:cNvSpPr>
                <p:nvPr/>
              </p:nvSpPr>
              <p:spPr bwMode="auto">
                <a:xfrm flipH="1">
                  <a:off x="3319" y="2681"/>
                  <a:ext cx="20" cy="64"/>
                </a:xfrm>
                <a:prstGeom prst="line">
                  <a:avLst/>
                </a:prstGeom>
                <a:noFill/>
                <a:ln w="20520">
                  <a:solidFill>
                    <a:srgbClr val="000000"/>
                  </a:solidFill>
                  <a:miter lim="800000"/>
                  <a:headEnd/>
                  <a:tailEnd/>
                </a:ln>
              </p:spPr>
              <p:txBody>
                <a:bodyPr/>
                <a:lstStyle/>
                <a:p>
                  <a:endParaRPr lang="en-IN" b="1"/>
                </a:p>
              </p:txBody>
            </p:sp>
            <p:sp>
              <p:nvSpPr>
                <p:cNvPr id="12946" name="Line 1007"/>
                <p:cNvSpPr>
                  <a:spLocks noChangeShapeType="1"/>
                </p:cNvSpPr>
                <p:nvPr/>
              </p:nvSpPr>
              <p:spPr bwMode="auto">
                <a:xfrm>
                  <a:off x="3340" y="2681"/>
                  <a:ext cx="11" cy="64"/>
                </a:xfrm>
                <a:prstGeom prst="line">
                  <a:avLst/>
                </a:prstGeom>
                <a:noFill/>
                <a:ln w="20520">
                  <a:solidFill>
                    <a:srgbClr val="000000"/>
                  </a:solidFill>
                  <a:miter lim="800000"/>
                  <a:headEnd/>
                  <a:tailEnd/>
                </a:ln>
              </p:spPr>
              <p:txBody>
                <a:bodyPr/>
                <a:lstStyle/>
                <a:p>
                  <a:endParaRPr lang="en-IN" b="1"/>
                </a:p>
              </p:txBody>
            </p:sp>
            <p:sp>
              <p:nvSpPr>
                <p:cNvPr id="12947" name="Line 1008"/>
                <p:cNvSpPr>
                  <a:spLocks noChangeShapeType="1"/>
                </p:cNvSpPr>
                <p:nvPr/>
              </p:nvSpPr>
              <p:spPr bwMode="auto">
                <a:xfrm flipH="1">
                  <a:off x="3350" y="2681"/>
                  <a:ext cx="20" cy="64"/>
                </a:xfrm>
                <a:prstGeom prst="line">
                  <a:avLst/>
                </a:prstGeom>
                <a:noFill/>
                <a:ln w="20520">
                  <a:solidFill>
                    <a:srgbClr val="000000"/>
                  </a:solidFill>
                  <a:miter lim="800000"/>
                  <a:headEnd/>
                  <a:tailEnd/>
                </a:ln>
              </p:spPr>
              <p:txBody>
                <a:bodyPr/>
                <a:lstStyle/>
                <a:p>
                  <a:endParaRPr lang="en-IN" b="1"/>
                </a:p>
              </p:txBody>
            </p:sp>
          </p:grpSp>
          <p:grpSp>
            <p:nvGrpSpPr>
              <p:cNvPr id="11" name="Group 1009"/>
              <p:cNvGrpSpPr>
                <a:grpSpLocks/>
              </p:cNvGrpSpPr>
              <p:nvPr/>
            </p:nvGrpSpPr>
            <p:grpSpPr bwMode="auto">
              <a:xfrm>
                <a:off x="612" y="1183"/>
                <a:ext cx="3808" cy="1853"/>
                <a:chOff x="612" y="1183"/>
                <a:chExt cx="3808" cy="1853"/>
              </a:xfrm>
            </p:grpSpPr>
            <p:sp>
              <p:nvSpPr>
                <p:cNvPr id="12548" name="Line 1010"/>
                <p:cNvSpPr>
                  <a:spLocks noChangeShapeType="1"/>
                </p:cNvSpPr>
                <p:nvPr/>
              </p:nvSpPr>
              <p:spPr bwMode="auto">
                <a:xfrm>
                  <a:off x="3982" y="2628"/>
                  <a:ext cx="0" cy="24"/>
                </a:xfrm>
                <a:prstGeom prst="line">
                  <a:avLst/>
                </a:prstGeom>
                <a:noFill/>
                <a:ln w="20520">
                  <a:solidFill>
                    <a:srgbClr val="000000"/>
                  </a:solidFill>
                  <a:miter lim="800000"/>
                  <a:headEnd/>
                  <a:tailEnd/>
                </a:ln>
              </p:spPr>
              <p:txBody>
                <a:bodyPr/>
                <a:lstStyle/>
                <a:p>
                  <a:endParaRPr lang="en-IN" b="1"/>
                </a:p>
              </p:txBody>
            </p:sp>
            <p:sp>
              <p:nvSpPr>
                <p:cNvPr id="12549" name="Freeform 1011"/>
                <p:cNvSpPr>
                  <a:spLocks noChangeArrowheads="1"/>
                </p:cNvSpPr>
                <p:nvPr/>
              </p:nvSpPr>
              <p:spPr bwMode="auto">
                <a:xfrm>
                  <a:off x="3860" y="2680"/>
                  <a:ext cx="12" cy="64"/>
                </a:xfrm>
                <a:custGeom>
                  <a:avLst/>
                  <a:gdLst>
                    <a:gd name="T0" fmla="*/ 0 w 16"/>
                    <a:gd name="T1" fmla="*/ 2 h 81"/>
                    <a:gd name="T2" fmla="*/ 2 w 16"/>
                    <a:gd name="T3" fmla="*/ 2 h 81"/>
                    <a:gd name="T4" fmla="*/ 2 w 16"/>
                    <a:gd name="T5" fmla="*/ 0 h 81"/>
                    <a:gd name="T6" fmla="*/ 2 w 16"/>
                    <a:gd name="T7" fmla="*/ 2 h 81"/>
                    <a:gd name="T8" fmla="*/ 0 60000 65536"/>
                    <a:gd name="T9" fmla="*/ 0 60000 65536"/>
                    <a:gd name="T10" fmla="*/ 0 60000 65536"/>
                    <a:gd name="T11" fmla="*/ 0 60000 65536"/>
                    <a:gd name="T12" fmla="*/ 0 w 16"/>
                    <a:gd name="T13" fmla="*/ 0 h 81"/>
                    <a:gd name="T14" fmla="*/ 16 w 16"/>
                    <a:gd name="T15" fmla="*/ 81 h 81"/>
                  </a:gdLst>
                  <a:ahLst/>
                  <a:cxnLst>
                    <a:cxn ang="T8">
                      <a:pos x="T0" y="T1"/>
                    </a:cxn>
                    <a:cxn ang="T9">
                      <a:pos x="T2" y="T3"/>
                    </a:cxn>
                    <a:cxn ang="T10">
                      <a:pos x="T4" y="T5"/>
                    </a:cxn>
                    <a:cxn ang="T11">
                      <a:pos x="T6" y="T7"/>
                    </a:cxn>
                  </a:cxnLst>
                  <a:rect l="T12" t="T13" r="T14" b="T15"/>
                  <a:pathLst>
                    <a:path w="16" h="81">
                      <a:moveTo>
                        <a:pt x="0" y="15"/>
                      </a:moveTo>
                      <a:lnTo>
                        <a:pt x="6" y="11"/>
                      </a:lnTo>
                      <a:lnTo>
                        <a:pt x="16" y="0"/>
                      </a:lnTo>
                      <a:lnTo>
                        <a:pt x="16" y="81"/>
                      </a:lnTo>
                    </a:path>
                  </a:pathLst>
                </a:custGeom>
                <a:noFill/>
                <a:ln w="20520">
                  <a:solidFill>
                    <a:srgbClr val="000000"/>
                  </a:solidFill>
                  <a:round/>
                  <a:headEnd/>
                  <a:tailEnd/>
                </a:ln>
              </p:spPr>
              <p:txBody>
                <a:bodyPr wrap="none" anchor="ctr"/>
                <a:lstStyle/>
                <a:p>
                  <a:endParaRPr lang="en-IN" b="1"/>
                </a:p>
              </p:txBody>
            </p:sp>
            <p:sp>
              <p:nvSpPr>
                <p:cNvPr id="12550" name="Freeform 1012"/>
                <p:cNvSpPr>
                  <a:spLocks noChangeArrowheads="1"/>
                </p:cNvSpPr>
                <p:nvPr/>
              </p:nvSpPr>
              <p:spPr bwMode="auto">
                <a:xfrm>
                  <a:off x="3928" y="2680"/>
                  <a:ext cx="12" cy="64"/>
                </a:xfrm>
                <a:custGeom>
                  <a:avLst/>
                  <a:gdLst>
                    <a:gd name="T0" fmla="*/ 0 w 16"/>
                    <a:gd name="T1" fmla="*/ 2 h 81"/>
                    <a:gd name="T2" fmla="*/ 2 w 16"/>
                    <a:gd name="T3" fmla="*/ 2 h 81"/>
                    <a:gd name="T4" fmla="*/ 2 w 16"/>
                    <a:gd name="T5" fmla="*/ 0 h 81"/>
                    <a:gd name="T6" fmla="*/ 2 w 16"/>
                    <a:gd name="T7" fmla="*/ 2 h 81"/>
                    <a:gd name="T8" fmla="*/ 0 60000 65536"/>
                    <a:gd name="T9" fmla="*/ 0 60000 65536"/>
                    <a:gd name="T10" fmla="*/ 0 60000 65536"/>
                    <a:gd name="T11" fmla="*/ 0 60000 65536"/>
                    <a:gd name="T12" fmla="*/ 0 w 16"/>
                    <a:gd name="T13" fmla="*/ 0 h 81"/>
                    <a:gd name="T14" fmla="*/ 16 w 16"/>
                    <a:gd name="T15" fmla="*/ 81 h 81"/>
                  </a:gdLst>
                  <a:ahLst/>
                  <a:cxnLst>
                    <a:cxn ang="T8">
                      <a:pos x="T0" y="T1"/>
                    </a:cxn>
                    <a:cxn ang="T9">
                      <a:pos x="T2" y="T3"/>
                    </a:cxn>
                    <a:cxn ang="T10">
                      <a:pos x="T4" y="T5"/>
                    </a:cxn>
                    <a:cxn ang="T11">
                      <a:pos x="T6" y="T7"/>
                    </a:cxn>
                  </a:cxnLst>
                  <a:rect l="T12" t="T13" r="T14" b="T15"/>
                  <a:pathLst>
                    <a:path w="16" h="81">
                      <a:moveTo>
                        <a:pt x="0" y="15"/>
                      </a:moveTo>
                      <a:lnTo>
                        <a:pt x="6" y="11"/>
                      </a:lnTo>
                      <a:lnTo>
                        <a:pt x="16" y="0"/>
                      </a:lnTo>
                      <a:lnTo>
                        <a:pt x="16" y="81"/>
                      </a:lnTo>
                    </a:path>
                  </a:pathLst>
                </a:custGeom>
                <a:noFill/>
                <a:ln w="20520">
                  <a:solidFill>
                    <a:srgbClr val="000000"/>
                  </a:solidFill>
                  <a:round/>
                  <a:headEnd/>
                  <a:tailEnd/>
                </a:ln>
              </p:spPr>
              <p:txBody>
                <a:bodyPr wrap="none" anchor="ctr"/>
                <a:lstStyle/>
                <a:p>
                  <a:endParaRPr lang="en-IN" b="1"/>
                </a:p>
              </p:txBody>
            </p:sp>
            <p:sp>
              <p:nvSpPr>
                <p:cNvPr id="12551" name="Freeform 1013"/>
                <p:cNvSpPr>
                  <a:spLocks noChangeArrowheads="1"/>
                </p:cNvSpPr>
                <p:nvPr/>
              </p:nvSpPr>
              <p:spPr bwMode="auto">
                <a:xfrm>
                  <a:off x="3986" y="2680"/>
                  <a:ext cx="40" cy="64"/>
                </a:xfrm>
                <a:custGeom>
                  <a:avLst/>
                  <a:gdLst>
                    <a:gd name="T0" fmla="*/ 5 w 44"/>
                    <a:gd name="T1" fmla="*/ 0 h 81"/>
                    <a:gd name="T2" fmla="*/ 5 w 44"/>
                    <a:gd name="T3" fmla="*/ 2 h 81"/>
                    <a:gd name="T4" fmla="*/ 3 w 44"/>
                    <a:gd name="T5" fmla="*/ 2 h 81"/>
                    <a:gd name="T6" fmla="*/ 0 w 44"/>
                    <a:gd name="T7" fmla="*/ 2 h 81"/>
                    <a:gd name="T8" fmla="*/ 0 w 44"/>
                    <a:gd name="T9" fmla="*/ 2 h 81"/>
                    <a:gd name="T10" fmla="*/ 3 w 44"/>
                    <a:gd name="T11" fmla="*/ 2 h 81"/>
                    <a:gd name="T12" fmla="*/ 5 w 44"/>
                    <a:gd name="T13" fmla="*/ 2 h 81"/>
                    <a:gd name="T14" fmla="*/ 5 w 44"/>
                    <a:gd name="T15" fmla="*/ 2 h 81"/>
                    <a:gd name="T16" fmla="*/ 5 w 44"/>
                    <a:gd name="T17" fmla="*/ 2 h 81"/>
                    <a:gd name="T18" fmla="*/ 5 w 44"/>
                    <a:gd name="T19" fmla="*/ 2 h 81"/>
                    <a:gd name="T20" fmla="*/ 5 w 44"/>
                    <a:gd name="T21" fmla="*/ 2 h 81"/>
                    <a:gd name="T22" fmla="*/ 5 w 44"/>
                    <a:gd name="T23" fmla="*/ 2 h 81"/>
                    <a:gd name="T24" fmla="*/ 5 w 44"/>
                    <a:gd name="T25" fmla="*/ 2 h 81"/>
                    <a:gd name="T26" fmla="*/ 5 w 44"/>
                    <a:gd name="T27" fmla="*/ 2 h 81"/>
                    <a:gd name="T28" fmla="*/ 5 w 44"/>
                    <a:gd name="T29" fmla="*/ 2 h 81"/>
                    <a:gd name="T30" fmla="*/ 5 w 44"/>
                    <a:gd name="T31" fmla="*/ 0 h 81"/>
                    <a:gd name="T32" fmla="*/ 5 w 44"/>
                    <a:gd name="T33" fmla="*/ 0 h 8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4"/>
                    <a:gd name="T52" fmla="*/ 0 h 81"/>
                    <a:gd name="T53" fmla="*/ 44 w 44"/>
                    <a:gd name="T54" fmla="*/ 81 h 8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4" h="81">
                      <a:moveTo>
                        <a:pt x="19" y="0"/>
                      </a:moveTo>
                      <a:lnTo>
                        <a:pt x="9" y="4"/>
                      </a:lnTo>
                      <a:lnTo>
                        <a:pt x="3" y="15"/>
                      </a:lnTo>
                      <a:lnTo>
                        <a:pt x="0" y="34"/>
                      </a:lnTo>
                      <a:lnTo>
                        <a:pt x="0" y="46"/>
                      </a:lnTo>
                      <a:lnTo>
                        <a:pt x="3" y="66"/>
                      </a:lnTo>
                      <a:lnTo>
                        <a:pt x="9" y="78"/>
                      </a:lnTo>
                      <a:lnTo>
                        <a:pt x="19" y="81"/>
                      </a:lnTo>
                      <a:lnTo>
                        <a:pt x="25" y="81"/>
                      </a:lnTo>
                      <a:lnTo>
                        <a:pt x="35" y="78"/>
                      </a:lnTo>
                      <a:lnTo>
                        <a:pt x="41" y="66"/>
                      </a:lnTo>
                      <a:lnTo>
                        <a:pt x="44" y="46"/>
                      </a:lnTo>
                      <a:lnTo>
                        <a:pt x="44" y="34"/>
                      </a:lnTo>
                      <a:lnTo>
                        <a:pt x="41" y="15"/>
                      </a:lnTo>
                      <a:lnTo>
                        <a:pt x="35" y="4"/>
                      </a:lnTo>
                      <a:lnTo>
                        <a:pt x="25" y="0"/>
                      </a:lnTo>
                      <a:lnTo>
                        <a:pt x="19" y="0"/>
                      </a:lnTo>
                    </a:path>
                  </a:pathLst>
                </a:custGeom>
                <a:noFill/>
                <a:ln w="20520">
                  <a:solidFill>
                    <a:srgbClr val="000000"/>
                  </a:solidFill>
                  <a:round/>
                  <a:headEnd/>
                  <a:tailEnd/>
                </a:ln>
              </p:spPr>
              <p:txBody>
                <a:bodyPr wrap="none" anchor="ctr"/>
                <a:lstStyle/>
                <a:p>
                  <a:endParaRPr lang="en-IN" b="1"/>
                </a:p>
              </p:txBody>
            </p:sp>
            <p:sp>
              <p:nvSpPr>
                <p:cNvPr id="12552" name="Line 1014"/>
                <p:cNvSpPr>
                  <a:spLocks noChangeShapeType="1"/>
                </p:cNvSpPr>
                <p:nvPr/>
              </p:nvSpPr>
              <p:spPr bwMode="auto">
                <a:xfrm>
                  <a:off x="4049" y="2680"/>
                  <a:ext cx="13" cy="64"/>
                </a:xfrm>
                <a:prstGeom prst="line">
                  <a:avLst/>
                </a:prstGeom>
                <a:noFill/>
                <a:ln w="20520">
                  <a:solidFill>
                    <a:srgbClr val="000000"/>
                  </a:solidFill>
                  <a:miter lim="800000"/>
                  <a:headEnd/>
                  <a:tailEnd/>
                </a:ln>
              </p:spPr>
              <p:txBody>
                <a:bodyPr/>
                <a:lstStyle/>
                <a:p>
                  <a:endParaRPr lang="en-IN" b="1"/>
                </a:p>
              </p:txBody>
            </p:sp>
            <p:sp>
              <p:nvSpPr>
                <p:cNvPr id="12553" name="Line 1015"/>
                <p:cNvSpPr>
                  <a:spLocks noChangeShapeType="1"/>
                </p:cNvSpPr>
                <p:nvPr/>
              </p:nvSpPr>
              <p:spPr bwMode="auto">
                <a:xfrm flipH="1">
                  <a:off x="4061" y="2680"/>
                  <a:ext cx="20" cy="64"/>
                </a:xfrm>
                <a:prstGeom prst="line">
                  <a:avLst/>
                </a:prstGeom>
                <a:noFill/>
                <a:ln w="20520">
                  <a:solidFill>
                    <a:srgbClr val="000000"/>
                  </a:solidFill>
                  <a:miter lim="800000"/>
                  <a:headEnd/>
                  <a:tailEnd/>
                </a:ln>
              </p:spPr>
              <p:txBody>
                <a:bodyPr/>
                <a:lstStyle/>
                <a:p>
                  <a:endParaRPr lang="en-IN" b="1"/>
                </a:p>
              </p:txBody>
            </p:sp>
            <p:sp>
              <p:nvSpPr>
                <p:cNvPr id="12554" name="Line 1016"/>
                <p:cNvSpPr>
                  <a:spLocks noChangeShapeType="1"/>
                </p:cNvSpPr>
                <p:nvPr/>
              </p:nvSpPr>
              <p:spPr bwMode="auto">
                <a:xfrm>
                  <a:off x="4082" y="2680"/>
                  <a:ext cx="11" cy="64"/>
                </a:xfrm>
                <a:prstGeom prst="line">
                  <a:avLst/>
                </a:prstGeom>
                <a:noFill/>
                <a:ln w="20520">
                  <a:solidFill>
                    <a:srgbClr val="000000"/>
                  </a:solidFill>
                  <a:miter lim="800000"/>
                  <a:headEnd/>
                  <a:tailEnd/>
                </a:ln>
              </p:spPr>
              <p:txBody>
                <a:bodyPr/>
                <a:lstStyle/>
                <a:p>
                  <a:endParaRPr lang="en-IN" b="1"/>
                </a:p>
              </p:txBody>
            </p:sp>
            <p:sp>
              <p:nvSpPr>
                <p:cNvPr id="12555" name="Line 1017"/>
                <p:cNvSpPr>
                  <a:spLocks noChangeShapeType="1"/>
                </p:cNvSpPr>
                <p:nvPr/>
              </p:nvSpPr>
              <p:spPr bwMode="auto">
                <a:xfrm flipH="1">
                  <a:off x="4095" y="2680"/>
                  <a:ext cx="19" cy="64"/>
                </a:xfrm>
                <a:prstGeom prst="line">
                  <a:avLst/>
                </a:prstGeom>
                <a:noFill/>
                <a:ln w="20520">
                  <a:solidFill>
                    <a:srgbClr val="000000"/>
                  </a:solidFill>
                  <a:miter lim="800000"/>
                  <a:headEnd/>
                  <a:tailEnd/>
                </a:ln>
              </p:spPr>
              <p:txBody>
                <a:bodyPr/>
                <a:lstStyle/>
                <a:p>
                  <a:endParaRPr lang="en-IN" b="1"/>
                </a:p>
              </p:txBody>
            </p:sp>
            <p:sp>
              <p:nvSpPr>
                <p:cNvPr id="12556" name="Line 1018"/>
                <p:cNvSpPr>
                  <a:spLocks noChangeShapeType="1"/>
                </p:cNvSpPr>
                <p:nvPr/>
              </p:nvSpPr>
              <p:spPr bwMode="auto">
                <a:xfrm flipH="1">
                  <a:off x="838" y="2507"/>
                  <a:ext cx="38" cy="0"/>
                </a:xfrm>
                <a:prstGeom prst="line">
                  <a:avLst/>
                </a:prstGeom>
                <a:noFill/>
                <a:ln w="20520">
                  <a:solidFill>
                    <a:srgbClr val="000000"/>
                  </a:solidFill>
                  <a:miter lim="800000"/>
                  <a:headEnd/>
                  <a:tailEnd/>
                </a:ln>
              </p:spPr>
              <p:txBody>
                <a:bodyPr/>
                <a:lstStyle/>
                <a:p>
                  <a:endParaRPr lang="en-IN" b="1"/>
                </a:p>
              </p:txBody>
            </p:sp>
            <p:sp>
              <p:nvSpPr>
                <p:cNvPr id="12557" name="Freeform 1019"/>
                <p:cNvSpPr>
                  <a:spLocks noChangeArrowheads="1"/>
                </p:cNvSpPr>
                <p:nvPr/>
              </p:nvSpPr>
              <p:spPr bwMode="auto">
                <a:xfrm>
                  <a:off x="629" y="2475"/>
                  <a:ext cx="11" cy="63"/>
                </a:xfrm>
                <a:custGeom>
                  <a:avLst/>
                  <a:gdLst>
                    <a:gd name="T0" fmla="*/ 0 w 15"/>
                    <a:gd name="T1" fmla="*/ 2 h 81"/>
                    <a:gd name="T2" fmla="*/ 1 w 15"/>
                    <a:gd name="T3" fmla="*/ 2 h 81"/>
                    <a:gd name="T4" fmla="*/ 1 w 15"/>
                    <a:gd name="T5" fmla="*/ 0 h 81"/>
                    <a:gd name="T6" fmla="*/ 1 w 15"/>
                    <a:gd name="T7" fmla="*/ 2 h 81"/>
                    <a:gd name="T8" fmla="*/ 0 60000 65536"/>
                    <a:gd name="T9" fmla="*/ 0 60000 65536"/>
                    <a:gd name="T10" fmla="*/ 0 60000 65536"/>
                    <a:gd name="T11" fmla="*/ 0 60000 65536"/>
                    <a:gd name="T12" fmla="*/ 0 w 15"/>
                    <a:gd name="T13" fmla="*/ 0 h 81"/>
                    <a:gd name="T14" fmla="*/ 15 w 15"/>
                    <a:gd name="T15" fmla="*/ 81 h 81"/>
                  </a:gdLst>
                  <a:ahLst/>
                  <a:cxnLst>
                    <a:cxn ang="T8">
                      <a:pos x="T0" y="T1"/>
                    </a:cxn>
                    <a:cxn ang="T9">
                      <a:pos x="T2" y="T3"/>
                    </a:cxn>
                    <a:cxn ang="T10">
                      <a:pos x="T4" y="T5"/>
                    </a:cxn>
                    <a:cxn ang="T11">
                      <a:pos x="T6" y="T7"/>
                    </a:cxn>
                  </a:cxnLst>
                  <a:rect l="T12" t="T13" r="T14" b="T15"/>
                  <a:pathLst>
                    <a:path w="15" h="81">
                      <a:moveTo>
                        <a:pt x="0" y="14"/>
                      </a:moveTo>
                      <a:lnTo>
                        <a:pt x="6" y="11"/>
                      </a:lnTo>
                      <a:lnTo>
                        <a:pt x="15" y="0"/>
                      </a:lnTo>
                      <a:lnTo>
                        <a:pt x="15" y="81"/>
                      </a:lnTo>
                    </a:path>
                  </a:pathLst>
                </a:custGeom>
                <a:noFill/>
                <a:ln w="20520">
                  <a:solidFill>
                    <a:srgbClr val="000000"/>
                  </a:solidFill>
                  <a:round/>
                  <a:headEnd/>
                  <a:tailEnd/>
                </a:ln>
              </p:spPr>
              <p:txBody>
                <a:bodyPr wrap="none" anchor="ctr"/>
                <a:lstStyle/>
                <a:p>
                  <a:endParaRPr lang="en-IN" b="1"/>
                </a:p>
              </p:txBody>
            </p:sp>
            <p:sp>
              <p:nvSpPr>
                <p:cNvPr id="12558" name="Freeform 1020"/>
                <p:cNvSpPr>
                  <a:spLocks noChangeArrowheads="1"/>
                </p:cNvSpPr>
                <p:nvPr/>
              </p:nvSpPr>
              <p:spPr bwMode="auto">
                <a:xfrm>
                  <a:off x="686" y="2475"/>
                  <a:ext cx="38" cy="64"/>
                </a:xfrm>
                <a:custGeom>
                  <a:avLst/>
                  <a:gdLst>
                    <a:gd name="T0" fmla="*/ 5 w 42"/>
                    <a:gd name="T1" fmla="*/ 0 h 82"/>
                    <a:gd name="T2" fmla="*/ 5 w 42"/>
                    <a:gd name="T3" fmla="*/ 0 h 82"/>
                    <a:gd name="T4" fmla="*/ 3 w 42"/>
                    <a:gd name="T5" fmla="*/ 2 h 82"/>
                    <a:gd name="T6" fmla="*/ 5 w 42"/>
                    <a:gd name="T7" fmla="*/ 2 h 82"/>
                    <a:gd name="T8" fmla="*/ 5 w 42"/>
                    <a:gd name="T9" fmla="*/ 2 h 82"/>
                    <a:gd name="T10" fmla="*/ 5 w 42"/>
                    <a:gd name="T11" fmla="*/ 2 h 82"/>
                    <a:gd name="T12" fmla="*/ 5 w 42"/>
                    <a:gd name="T13" fmla="*/ 2 h 82"/>
                    <a:gd name="T14" fmla="*/ 5 w 42"/>
                    <a:gd name="T15" fmla="*/ 2 h 82"/>
                    <a:gd name="T16" fmla="*/ 5 w 42"/>
                    <a:gd name="T17" fmla="*/ 2 h 82"/>
                    <a:gd name="T18" fmla="*/ 5 w 42"/>
                    <a:gd name="T19" fmla="*/ 2 h 82"/>
                    <a:gd name="T20" fmla="*/ 5 w 42"/>
                    <a:gd name="T21" fmla="*/ 2 h 82"/>
                    <a:gd name="T22" fmla="*/ 5 w 42"/>
                    <a:gd name="T23" fmla="*/ 2 h 82"/>
                    <a:gd name="T24" fmla="*/ 5 w 42"/>
                    <a:gd name="T25" fmla="*/ 2 h 82"/>
                    <a:gd name="T26" fmla="*/ 5 w 42"/>
                    <a:gd name="T27" fmla="*/ 2 h 82"/>
                    <a:gd name="T28" fmla="*/ 5 w 42"/>
                    <a:gd name="T29" fmla="*/ 2 h 82"/>
                    <a:gd name="T30" fmla="*/ 3 w 42"/>
                    <a:gd name="T31" fmla="*/ 2 h 82"/>
                    <a:gd name="T32" fmla="*/ 0 w 42"/>
                    <a:gd name="T33" fmla="*/ 2 h 8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82"/>
                    <a:gd name="T53" fmla="*/ 42 w 42"/>
                    <a:gd name="T54" fmla="*/ 82 h 8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82">
                      <a:moveTo>
                        <a:pt x="38" y="0"/>
                      </a:moveTo>
                      <a:lnTo>
                        <a:pt x="6" y="0"/>
                      </a:lnTo>
                      <a:lnTo>
                        <a:pt x="3" y="35"/>
                      </a:lnTo>
                      <a:lnTo>
                        <a:pt x="6" y="31"/>
                      </a:lnTo>
                      <a:lnTo>
                        <a:pt x="15" y="28"/>
                      </a:lnTo>
                      <a:lnTo>
                        <a:pt x="24" y="28"/>
                      </a:lnTo>
                      <a:lnTo>
                        <a:pt x="34" y="31"/>
                      </a:lnTo>
                      <a:lnTo>
                        <a:pt x="40" y="39"/>
                      </a:lnTo>
                      <a:lnTo>
                        <a:pt x="42" y="51"/>
                      </a:lnTo>
                      <a:lnTo>
                        <a:pt x="42" y="59"/>
                      </a:lnTo>
                      <a:lnTo>
                        <a:pt x="40" y="70"/>
                      </a:lnTo>
                      <a:lnTo>
                        <a:pt x="34" y="79"/>
                      </a:lnTo>
                      <a:lnTo>
                        <a:pt x="24" y="82"/>
                      </a:lnTo>
                      <a:lnTo>
                        <a:pt x="15" y="82"/>
                      </a:lnTo>
                      <a:lnTo>
                        <a:pt x="6" y="79"/>
                      </a:lnTo>
                      <a:lnTo>
                        <a:pt x="3" y="75"/>
                      </a:lnTo>
                      <a:lnTo>
                        <a:pt x="0" y="68"/>
                      </a:lnTo>
                    </a:path>
                  </a:pathLst>
                </a:custGeom>
                <a:noFill/>
                <a:ln w="20520">
                  <a:solidFill>
                    <a:srgbClr val="000000"/>
                  </a:solidFill>
                  <a:round/>
                  <a:headEnd/>
                  <a:tailEnd/>
                </a:ln>
              </p:spPr>
              <p:txBody>
                <a:bodyPr wrap="none" anchor="ctr"/>
                <a:lstStyle/>
                <a:p>
                  <a:endParaRPr lang="en-IN" b="1"/>
                </a:p>
              </p:txBody>
            </p:sp>
            <p:sp>
              <p:nvSpPr>
                <p:cNvPr id="12559" name="Freeform 1021"/>
                <p:cNvSpPr>
                  <a:spLocks noChangeArrowheads="1"/>
                </p:cNvSpPr>
                <p:nvPr/>
              </p:nvSpPr>
              <p:spPr bwMode="auto">
                <a:xfrm>
                  <a:off x="751" y="2475"/>
                  <a:ext cx="42" cy="63"/>
                </a:xfrm>
                <a:custGeom>
                  <a:avLst/>
                  <a:gdLst>
                    <a:gd name="T0" fmla="*/ 5 w 46"/>
                    <a:gd name="T1" fmla="*/ 2 h 81"/>
                    <a:gd name="T2" fmla="*/ 5 w 46"/>
                    <a:gd name="T3" fmla="*/ 2 h 81"/>
                    <a:gd name="T4" fmla="*/ 5 w 46"/>
                    <a:gd name="T5" fmla="*/ 0 h 81"/>
                    <a:gd name="T6" fmla="*/ 5 w 46"/>
                    <a:gd name="T7" fmla="*/ 0 h 81"/>
                    <a:gd name="T8" fmla="*/ 5 w 46"/>
                    <a:gd name="T9" fmla="*/ 2 h 81"/>
                    <a:gd name="T10" fmla="*/ 1 w 46"/>
                    <a:gd name="T11" fmla="*/ 2 h 81"/>
                    <a:gd name="T12" fmla="*/ 1 w 46"/>
                    <a:gd name="T13" fmla="*/ 2 h 81"/>
                    <a:gd name="T14" fmla="*/ 4 w 46"/>
                    <a:gd name="T15" fmla="*/ 2 h 81"/>
                    <a:gd name="T16" fmla="*/ 5 w 46"/>
                    <a:gd name="T17" fmla="*/ 2 h 81"/>
                    <a:gd name="T18" fmla="*/ 5 w 46"/>
                    <a:gd name="T19" fmla="*/ 2 h 81"/>
                    <a:gd name="T20" fmla="*/ 5 w 46"/>
                    <a:gd name="T21" fmla="*/ 2 h 81"/>
                    <a:gd name="T22" fmla="*/ 5 w 46"/>
                    <a:gd name="T23" fmla="*/ 2 h 81"/>
                    <a:gd name="T24" fmla="*/ 5 w 46"/>
                    <a:gd name="T25" fmla="*/ 2 h 81"/>
                    <a:gd name="T26" fmla="*/ 5 w 46"/>
                    <a:gd name="T27" fmla="*/ 2 h 81"/>
                    <a:gd name="T28" fmla="*/ 5 w 46"/>
                    <a:gd name="T29" fmla="*/ 2 h 81"/>
                    <a:gd name="T30" fmla="*/ 5 w 46"/>
                    <a:gd name="T31" fmla="*/ 2 h 81"/>
                    <a:gd name="T32" fmla="*/ 5 w 46"/>
                    <a:gd name="T33" fmla="*/ 2 h 81"/>
                    <a:gd name="T34" fmla="*/ 5 w 46"/>
                    <a:gd name="T35" fmla="*/ 2 h 81"/>
                    <a:gd name="T36" fmla="*/ 5 w 46"/>
                    <a:gd name="T37" fmla="*/ 2 h 81"/>
                    <a:gd name="T38" fmla="*/ 0 w 46"/>
                    <a:gd name="T39" fmla="*/ 2 h 8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6"/>
                    <a:gd name="T61" fmla="*/ 0 h 81"/>
                    <a:gd name="T62" fmla="*/ 46 w 46"/>
                    <a:gd name="T63" fmla="*/ 81 h 8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6" h="81">
                      <a:moveTo>
                        <a:pt x="46" y="11"/>
                      </a:moveTo>
                      <a:lnTo>
                        <a:pt x="40" y="4"/>
                      </a:lnTo>
                      <a:lnTo>
                        <a:pt x="30" y="0"/>
                      </a:lnTo>
                      <a:lnTo>
                        <a:pt x="17" y="0"/>
                      </a:lnTo>
                      <a:lnTo>
                        <a:pt x="9" y="4"/>
                      </a:lnTo>
                      <a:lnTo>
                        <a:pt x="1" y="11"/>
                      </a:lnTo>
                      <a:lnTo>
                        <a:pt x="1" y="19"/>
                      </a:lnTo>
                      <a:lnTo>
                        <a:pt x="4" y="28"/>
                      </a:lnTo>
                      <a:lnTo>
                        <a:pt x="7" y="31"/>
                      </a:lnTo>
                      <a:lnTo>
                        <a:pt x="13" y="35"/>
                      </a:lnTo>
                      <a:lnTo>
                        <a:pt x="33" y="42"/>
                      </a:lnTo>
                      <a:lnTo>
                        <a:pt x="40" y="46"/>
                      </a:lnTo>
                      <a:lnTo>
                        <a:pt x="42" y="50"/>
                      </a:lnTo>
                      <a:lnTo>
                        <a:pt x="45" y="58"/>
                      </a:lnTo>
                      <a:lnTo>
                        <a:pt x="45" y="69"/>
                      </a:lnTo>
                      <a:lnTo>
                        <a:pt x="39" y="77"/>
                      </a:lnTo>
                      <a:lnTo>
                        <a:pt x="29" y="81"/>
                      </a:lnTo>
                      <a:lnTo>
                        <a:pt x="16" y="81"/>
                      </a:lnTo>
                      <a:lnTo>
                        <a:pt x="7" y="77"/>
                      </a:lnTo>
                      <a:lnTo>
                        <a:pt x="0" y="69"/>
                      </a:lnTo>
                    </a:path>
                  </a:pathLst>
                </a:custGeom>
                <a:noFill/>
                <a:ln w="20520">
                  <a:solidFill>
                    <a:srgbClr val="000000"/>
                  </a:solidFill>
                  <a:round/>
                  <a:headEnd/>
                  <a:tailEnd/>
                </a:ln>
              </p:spPr>
              <p:txBody>
                <a:bodyPr wrap="none" anchor="ctr"/>
                <a:lstStyle/>
                <a:p>
                  <a:endParaRPr lang="en-IN" b="1"/>
                </a:p>
              </p:txBody>
            </p:sp>
            <p:sp>
              <p:nvSpPr>
                <p:cNvPr id="12560" name="Line 1022"/>
                <p:cNvSpPr>
                  <a:spLocks noChangeShapeType="1"/>
                </p:cNvSpPr>
                <p:nvPr/>
              </p:nvSpPr>
              <p:spPr bwMode="auto">
                <a:xfrm flipH="1">
                  <a:off x="838" y="2146"/>
                  <a:ext cx="38" cy="0"/>
                </a:xfrm>
                <a:prstGeom prst="line">
                  <a:avLst/>
                </a:prstGeom>
                <a:noFill/>
                <a:ln w="20520">
                  <a:solidFill>
                    <a:srgbClr val="000000"/>
                  </a:solidFill>
                  <a:miter lim="800000"/>
                  <a:headEnd/>
                  <a:tailEnd/>
                </a:ln>
              </p:spPr>
              <p:txBody>
                <a:bodyPr/>
                <a:lstStyle/>
                <a:p>
                  <a:endParaRPr lang="en-IN" b="1"/>
                </a:p>
              </p:txBody>
            </p:sp>
            <p:sp>
              <p:nvSpPr>
                <p:cNvPr id="12561" name="Line 1023"/>
                <p:cNvSpPr>
                  <a:spLocks noChangeShapeType="1"/>
                </p:cNvSpPr>
                <p:nvPr/>
              </p:nvSpPr>
              <p:spPr bwMode="auto">
                <a:xfrm>
                  <a:off x="683" y="2112"/>
                  <a:ext cx="0" cy="64"/>
                </a:xfrm>
                <a:prstGeom prst="line">
                  <a:avLst/>
                </a:prstGeom>
                <a:noFill/>
                <a:ln w="20520">
                  <a:solidFill>
                    <a:srgbClr val="000000"/>
                  </a:solidFill>
                  <a:miter lim="800000"/>
                  <a:headEnd/>
                  <a:tailEnd/>
                </a:ln>
              </p:spPr>
              <p:txBody>
                <a:bodyPr/>
                <a:lstStyle/>
                <a:p>
                  <a:endParaRPr lang="en-IN" b="1"/>
                </a:p>
              </p:txBody>
            </p:sp>
            <p:sp>
              <p:nvSpPr>
                <p:cNvPr id="12562" name="Line 1024"/>
                <p:cNvSpPr>
                  <a:spLocks noChangeShapeType="1"/>
                </p:cNvSpPr>
                <p:nvPr/>
              </p:nvSpPr>
              <p:spPr bwMode="auto">
                <a:xfrm>
                  <a:off x="683" y="2112"/>
                  <a:ext cx="37" cy="0"/>
                </a:xfrm>
                <a:prstGeom prst="line">
                  <a:avLst/>
                </a:prstGeom>
                <a:noFill/>
                <a:ln w="20520">
                  <a:solidFill>
                    <a:srgbClr val="000000"/>
                  </a:solidFill>
                  <a:miter lim="800000"/>
                  <a:headEnd/>
                  <a:tailEnd/>
                </a:ln>
              </p:spPr>
              <p:txBody>
                <a:bodyPr/>
                <a:lstStyle/>
                <a:p>
                  <a:endParaRPr lang="en-IN" b="1"/>
                </a:p>
              </p:txBody>
            </p:sp>
            <p:sp>
              <p:nvSpPr>
                <p:cNvPr id="12563" name="Line 1025"/>
                <p:cNvSpPr>
                  <a:spLocks noChangeShapeType="1"/>
                </p:cNvSpPr>
                <p:nvPr/>
              </p:nvSpPr>
              <p:spPr bwMode="auto">
                <a:xfrm>
                  <a:off x="683" y="2145"/>
                  <a:ext cx="21" cy="0"/>
                </a:xfrm>
                <a:prstGeom prst="line">
                  <a:avLst/>
                </a:prstGeom>
                <a:noFill/>
                <a:ln w="20520">
                  <a:solidFill>
                    <a:srgbClr val="000000"/>
                  </a:solidFill>
                  <a:miter lim="800000"/>
                  <a:headEnd/>
                  <a:tailEnd/>
                </a:ln>
              </p:spPr>
              <p:txBody>
                <a:bodyPr/>
                <a:lstStyle/>
                <a:p>
                  <a:endParaRPr lang="en-IN" b="1"/>
                </a:p>
              </p:txBody>
            </p:sp>
            <p:sp>
              <p:nvSpPr>
                <p:cNvPr id="12564" name="Line 1026"/>
                <p:cNvSpPr>
                  <a:spLocks noChangeShapeType="1"/>
                </p:cNvSpPr>
                <p:nvPr/>
              </p:nvSpPr>
              <p:spPr bwMode="auto">
                <a:xfrm>
                  <a:off x="683" y="2180"/>
                  <a:ext cx="37" cy="0"/>
                </a:xfrm>
                <a:prstGeom prst="line">
                  <a:avLst/>
                </a:prstGeom>
                <a:noFill/>
                <a:ln w="20520">
                  <a:solidFill>
                    <a:srgbClr val="000000"/>
                  </a:solidFill>
                  <a:miter lim="800000"/>
                  <a:headEnd/>
                  <a:tailEnd/>
                </a:ln>
              </p:spPr>
              <p:txBody>
                <a:bodyPr/>
                <a:lstStyle/>
                <a:p>
                  <a:endParaRPr lang="en-IN" b="1"/>
                </a:p>
              </p:txBody>
            </p:sp>
            <p:sp>
              <p:nvSpPr>
                <p:cNvPr id="12565" name="Freeform 1027"/>
                <p:cNvSpPr>
                  <a:spLocks noChangeArrowheads="1"/>
                </p:cNvSpPr>
                <p:nvPr/>
              </p:nvSpPr>
              <p:spPr bwMode="auto">
                <a:xfrm>
                  <a:off x="746" y="2112"/>
                  <a:ext cx="47" cy="64"/>
                </a:xfrm>
                <a:custGeom>
                  <a:avLst/>
                  <a:gdLst>
                    <a:gd name="T0" fmla="*/ 6 w 51"/>
                    <a:gd name="T1" fmla="*/ 0 h 81"/>
                    <a:gd name="T2" fmla="*/ 6 w 51"/>
                    <a:gd name="T3" fmla="*/ 2 h 81"/>
                    <a:gd name="T4" fmla="*/ 6 w 51"/>
                    <a:gd name="T5" fmla="*/ 2 h 81"/>
                    <a:gd name="T6" fmla="*/ 4 w 51"/>
                    <a:gd name="T7" fmla="*/ 2 h 81"/>
                    <a:gd name="T8" fmla="*/ 0 w 51"/>
                    <a:gd name="T9" fmla="*/ 2 h 81"/>
                    <a:gd name="T10" fmla="*/ 0 w 51"/>
                    <a:gd name="T11" fmla="*/ 2 h 81"/>
                    <a:gd name="T12" fmla="*/ 4 w 51"/>
                    <a:gd name="T13" fmla="*/ 2 h 81"/>
                    <a:gd name="T14" fmla="*/ 6 w 51"/>
                    <a:gd name="T15" fmla="*/ 2 h 81"/>
                    <a:gd name="T16" fmla="*/ 6 w 51"/>
                    <a:gd name="T17" fmla="*/ 2 h 81"/>
                    <a:gd name="T18" fmla="*/ 6 w 51"/>
                    <a:gd name="T19" fmla="*/ 2 h 81"/>
                    <a:gd name="T20" fmla="*/ 6 w 51"/>
                    <a:gd name="T21" fmla="*/ 2 h 81"/>
                    <a:gd name="T22" fmla="*/ 6 w 51"/>
                    <a:gd name="T23" fmla="*/ 2 h 81"/>
                    <a:gd name="T24" fmla="*/ 7 w 51"/>
                    <a:gd name="T25" fmla="*/ 2 h 81"/>
                    <a:gd name="T26" fmla="*/ 8 w 51"/>
                    <a:gd name="T27" fmla="*/ 2 h 81"/>
                    <a:gd name="T28" fmla="*/ 8 w 51"/>
                    <a:gd name="T29" fmla="*/ 2 h 81"/>
                    <a:gd name="T30" fmla="*/ 8 w 51"/>
                    <a:gd name="T31" fmla="*/ 2 h 81"/>
                    <a:gd name="T32" fmla="*/ 8 w 51"/>
                    <a:gd name="T33" fmla="*/ 2 h 81"/>
                    <a:gd name="T34" fmla="*/ 7 w 51"/>
                    <a:gd name="T35" fmla="*/ 2 h 81"/>
                    <a:gd name="T36" fmla="*/ 6 w 51"/>
                    <a:gd name="T37" fmla="*/ 2 h 81"/>
                    <a:gd name="T38" fmla="*/ 6 w 51"/>
                    <a:gd name="T39" fmla="*/ 0 h 81"/>
                    <a:gd name="T40" fmla="*/ 6 w 51"/>
                    <a:gd name="T41" fmla="*/ 0 h 8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1"/>
                    <a:gd name="T64" fmla="*/ 0 h 81"/>
                    <a:gd name="T65" fmla="*/ 51 w 51"/>
                    <a:gd name="T66" fmla="*/ 81 h 8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1" h="81">
                      <a:moveTo>
                        <a:pt x="20" y="0"/>
                      </a:moveTo>
                      <a:lnTo>
                        <a:pt x="12" y="4"/>
                      </a:lnTo>
                      <a:lnTo>
                        <a:pt x="6" y="12"/>
                      </a:lnTo>
                      <a:lnTo>
                        <a:pt x="4" y="21"/>
                      </a:lnTo>
                      <a:lnTo>
                        <a:pt x="0" y="32"/>
                      </a:lnTo>
                      <a:lnTo>
                        <a:pt x="0" y="51"/>
                      </a:lnTo>
                      <a:lnTo>
                        <a:pt x="4" y="62"/>
                      </a:lnTo>
                      <a:lnTo>
                        <a:pt x="6" y="70"/>
                      </a:lnTo>
                      <a:lnTo>
                        <a:pt x="12" y="79"/>
                      </a:lnTo>
                      <a:lnTo>
                        <a:pt x="20" y="81"/>
                      </a:lnTo>
                      <a:lnTo>
                        <a:pt x="33" y="81"/>
                      </a:lnTo>
                      <a:lnTo>
                        <a:pt x="39" y="79"/>
                      </a:lnTo>
                      <a:lnTo>
                        <a:pt x="46" y="70"/>
                      </a:lnTo>
                      <a:lnTo>
                        <a:pt x="48" y="62"/>
                      </a:lnTo>
                      <a:lnTo>
                        <a:pt x="51" y="51"/>
                      </a:lnTo>
                      <a:lnTo>
                        <a:pt x="51" y="32"/>
                      </a:lnTo>
                      <a:lnTo>
                        <a:pt x="48" y="21"/>
                      </a:lnTo>
                      <a:lnTo>
                        <a:pt x="46" y="12"/>
                      </a:lnTo>
                      <a:lnTo>
                        <a:pt x="39" y="4"/>
                      </a:lnTo>
                      <a:lnTo>
                        <a:pt x="33" y="0"/>
                      </a:lnTo>
                      <a:lnTo>
                        <a:pt x="20" y="0"/>
                      </a:lnTo>
                    </a:path>
                  </a:pathLst>
                </a:custGeom>
                <a:noFill/>
                <a:ln w="20520">
                  <a:solidFill>
                    <a:srgbClr val="000000"/>
                  </a:solidFill>
                  <a:round/>
                  <a:headEnd/>
                  <a:tailEnd/>
                </a:ln>
              </p:spPr>
              <p:txBody>
                <a:bodyPr wrap="none" anchor="ctr"/>
                <a:lstStyle/>
                <a:p>
                  <a:endParaRPr lang="en-IN" b="1"/>
                </a:p>
              </p:txBody>
            </p:sp>
            <p:sp>
              <p:nvSpPr>
                <p:cNvPr id="12566" name="Line 1028"/>
                <p:cNvSpPr>
                  <a:spLocks noChangeShapeType="1"/>
                </p:cNvSpPr>
                <p:nvPr/>
              </p:nvSpPr>
              <p:spPr bwMode="auto">
                <a:xfrm>
                  <a:off x="775" y="2166"/>
                  <a:ext cx="15" cy="15"/>
                </a:xfrm>
                <a:prstGeom prst="line">
                  <a:avLst/>
                </a:prstGeom>
                <a:noFill/>
                <a:ln w="20520">
                  <a:solidFill>
                    <a:srgbClr val="000000"/>
                  </a:solidFill>
                  <a:miter lim="800000"/>
                  <a:headEnd/>
                  <a:tailEnd/>
                </a:ln>
              </p:spPr>
              <p:txBody>
                <a:bodyPr/>
                <a:lstStyle/>
                <a:p>
                  <a:endParaRPr lang="en-IN" b="1"/>
                </a:p>
              </p:txBody>
            </p:sp>
            <p:sp>
              <p:nvSpPr>
                <p:cNvPr id="12567" name="Line 1029"/>
                <p:cNvSpPr>
                  <a:spLocks noChangeShapeType="1"/>
                </p:cNvSpPr>
                <p:nvPr/>
              </p:nvSpPr>
              <p:spPr bwMode="auto">
                <a:xfrm flipH="1">
                  <a:off x="838" y="1784"/>
                  <a:ext cx="38" cy="0"/>
                </a:xfrm>
                <a:prstGeom prst="line">
                  <a:avLst/>
                </a:prstGeom>
                <a:noFill/>
                <a:ln w="20520">
                  <a:solidFill>
                    <a:srgbClr val="000000"/>
                  </a:solidFill>
                  <a:miter lim="800000"/>
                  <a:headEnd/>
                  <a:tailEnd/>
                </a:ln>
              </p:spPr>
              <p:txBody>
                <a:bodyPr/>
                <a:lstStyle/>
                <a:p>
                  <a:endParaRPr lang="en-IN" b="1"/>
                </a:p>
              </p:txBody>
            </p:sp>
            <p:sp>
              <p:nvSpPr>
                <p:cNvPr id="12568" name="Freeform 1030"/>
                <p:cNvSpPr>
                  <a:spLocks noChangeArrowheads="1"/>
                </p:cNvSpPr>
                <p:nvPr/>
              </p:nvSpPr>
              <p:spPr bwMode="auto">
                <a:xfrm>
                  <a:off x="622" y="1752"/>
                  <a:ext cx="11" cy="64"/>
                </a:xfrm>
                <a:custGeom>
                  <a:avLst/>
                  <a:gdLst>
                    <a:gd name="T0" fmla="*/ 0 w 15"/>
                    <a:gd name="T1" fmla="*/ 2 h 81"/>
                    <a:gd name="T2" fmla="*/ 1 w 15"/>
                    <a:gd name="T3" fmla="*/ 2 h 81"/>
                    <a:gd name="T4" fmla="*/ 1 w 15"/>
                    <a:gd name="T5" fmla="*/ 0 h 81"/>
                    <a:gd name="T6" fmla="*/ 1 w 15"/>
                    <a:gd name="T7" fmla="*/ 2 h 81"/>
                    <a:gd name="T8" fmla="*/ 0 60000 65536"/>
                    <a:gd name="T9" fmla="*/ 0 60000 65536"/>
                    <a:gd name="T10" fmla="*/ 0 60000 65536"/>
                    <a:gd name="T11" fmla="*/ 0 60000 65536"/>
                    <a:gd name="T12" fmla="*/ 0 w 15"/>
                    <a:gd name="T13" fmla="*/ 0 h 81"/>
                    <a:gd name="T14" fmla="*/ 15 w 15"/>
                    <a:gd name="T15" fmla="*/ 81 h 81"/>
                  </a:gdLst>
                  <a:ahLst/>
                  <a:cxnLst>
                    <a:cxn ang="T8">
                      <a:pos x="T0" y="T1"/>
                    </a:cxn>
                    <a:cxn ang="T9">
                      <a:pos x="T2" y="T3"/>
                    </a:cxn>
                    <a:cxn ang="T10">
                      <a:pos x="T4" y="T5"/>
                    </a:cxn>
                    <a:cxn ang="T11">
                      <a:pos x="T6" y="T7"/>
                    </a:cxn>
                  </a:cxnLst>
                  <a:rect l="T12" t="T13" r="T14" b="T15"/>
                  <a:pathLst>
                    <a:path w="15" h="81">
                      <a:moveTo>
                        <a:pt x="0" y="14"/>
                      </a:moveTo>
                      <a:lnTo>
                        <a:pt x="6" y="11"/>
                      </a:lnTo>
                      <a:lnTo>
                        <a:pt x="15" y="0"/>
                      </a:lnTo>
                      <a:lnTo>
                        <a:pt x="15" y="81"/>
                      </a:lnTo>
                    </a:path>
                  </a:pathLst>
                </a:custGeom>
                <a:noFill/>
                <a:ln w="20520">
                  <a:solidFill>
                    <a:srgbClr val="000000"/>
                  </a:solidFill>
                  <a:round/>
                  <a:headEnd/>
                  <a:tailEnd/>
                </a:ln>
              </p:spPr>
              <p:txBody>
                <a:bodyPr wrap="none" anchor="ctr"/>
                <a:lstStyle/>
                <a:p>
                  <a:endParaRPr lang="en-IN" b="1"/>
                </a:p>
              </p:txBody>
            </p:sp>
            <p:sp>
              <p:nvSpPr>
                <p:cNvPr id="12569" name="Freeform 1031"/>
                <p:cNvSpPr>
                  <a:spLocks noChangeArrowheads="1"/>
                </p:cNvSpPr>
                <p:nvPr/>
              </p:nvSpPr>
              <p:spPr bwMode="auto">
                <a:xfrm>
                  <a:off x="680" y="1752"/>
                  <a:ext cx="40" cy="65"/>
                </a:xfrm>
                <a:custGeom>
                  <a:avLst/>
                  <a:gdLst>
                    <a:gd name="T0" fmla="*/ 5 w 44"/>
                    <a:gd name="T1" fmla="*/ 0 h 83"/>
                    <a:gd name="T2" fmla="*/ 5 w 44"/>
                    <a:gd name="T3" fmla="*/ 0 h 83"/>
                    <a:gd name="T4" fmla="*/ 4 w 44"/>
                    <a:gd name="T5" fmla="*/ 2 h 83"/>
                    <a:gd name="T6" fmla="*/ 5 w 44"/>
                    <a:gd name="T7" fmla="*/ 2 h 83"/>
                    <a:gd name="T8" fmla="*/ 5 w 44"/>
                    <a:gd name="T9" fmla="*/ 2 h 83"/>
                    <a:gd name="T10" fmla="*/ 5 w 44"/>
                    <a:gd name="T11" fmla="*/ 2 h 83"/>
                    <a:gd name="T12" fmla="*/ 5 w 44"/>
                    <a:gd name="T13" fmla="*/ 2 h 83"/>
                    <a:gd name="T14" fmla="*/ 5 w 44"/>
                    <a:gd name="T15" fmla="*/ 2 h 83"/>
                    <a:gd name="T16" fmla="*/ 5 w 44"/>
                    <a:gd name="T17" fmla="*/ 2 h 83"/>
                    <a:gd name="T18" fmla="*/ 5 w 44"/>
                    <a:gd name="T19" fmla="*/ 2 h 83"/>
                    <a:gd name="T20" fmla="*/ 5 w 44"/>
                    <a:gd name="T21" fmla="*/ 2 h 83"/>
                    <a:gd name="T22" fmla="*/ 5 w 44"/>
                    <a:gd name="T23" fmla="*/ 2 h 83"/>
                    <a:gd name="T24" fmla="*/ 5 w 44"/>
                    <a:gd name="T25" fmla="*/ 2 h 83"/>
                    <a:gd name="T26" fmla="*/ 5 w 44"/>
                    <a:gd name="T27" fmla="*/ 2 h 83"/>
                    <a:gd name="T28" fmla="*/ 5 w 44"/>
                    <a:gd name="T29" fmla="*/ 2 h 83"/>
                    <a:gd name="T30" fmla="*/ 4 w 44"/>
                    <a:gd name="T31" fmla="*/ 2 h 83"/>
                    <a:gd name="T32" fmla="*/ 0 w 44"/>
                    <a:gd name="T33" fmla="*/ 2 h 8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4"/>
                    <a:gd name="T52" fmla="*/ 0 h 83"/>
                    <a:gd name="T53" fmla="*/ 44 w 44"/>
                    <a:gd name="T54" fmla="*/ 83 h 8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4" h="83">
                      <a:moveTo>
                        <a:pt x="38" y="0"/>
                      </a:moveTo>
                      <a:lnTo>
                        <a:pt x="6" y="0"/>
                      </a:lnTo>
                      <a:lnTo>
                        <a:pt x="4" y="35"/>
                      </a:lnTo>
                      <a:lnTo>
                        <a:pt x="6" y="32"/>
                      </a:lnTo>
                      <a:lnTo>
                        <a:pt x="15" y="28"/>
                      </a:lnTo>
                      <a:lnTo>
                        <a:pt x="24" y="28"/>
                      </a:lnTo>
                      <a:lnTo>
                        <a:pt x="34" y="32"/>
                      </a:lnTo>
                      <a:lnTo>
                        <a:pt x="40" y="39"/>
                      </a:lnTo>
                      <a:lnTo>
                        <a:pt x="44" y="51"/>
                      </a:lnTo>
                      <a:lnTo>
                        <a:pt x="44" y="60"/>
                      </a:lnTo>
                      <a:lnTo>
                        <a:pt x="40" y="70"/>
                      </a:lnTo>
                      <a:lnTo>
                        <a:pt x="34" y="79"/>
                      </a:lnTo>
                      <a:lnTo>
                        <a:pt x="24" y="83"/>
                      </a:lnTo>
                      <a:lnTo>
                        <a:pt x="15" y="83"/>
                      </a:lnTo>
                      <a:lnTo>
                        <a:pt x="6" y="79"/>
                      </a:lnTo>
                      <a:lnTo>
                        <a:pt x="4" y="75"/>
                      </a:lnTo>
                      <a:lnTo>
                        <a:pt x="0" y="68"/>
                      </a:lnTo>
                    </a:path>
                  </a:pathLst>
                </a:custGeom>
                <a:noFill/>
                <a:ln w="20520">
                  <a:solidFill>
                    <a:srgbClr val="000000"/>
                  </a:solidFill>
                  <a:round/>
                  <a:headEnd/>
                  <a:tailEnd/>
                </a:ln>
              </p:spPr>
              <p:txBody>
                <a:bodyPr wrap="none" anchor="ctr"/>
                <a:lstStyle/>
                <a:p>
                  <a:endParaRPr lang="en-IN" b="1"/>
                </a:p>
              </p:txBody>
            </p:sp>
            <p:sp>
              <p:nvSpPr>
                <p:cNvPr id="12570" name="Line 1032"/>
                <p:cNvSpPr>
                  <a:spLocks noChangeShapeType="1"/>
                </p:cNvSpPr>
                <p:nvPr/>
              </p:nvSpPr>
              <p:spPr bwMode="auto">
                <a:xfrm>
                  <a:off x="749" y="1752"/>
                  <a:ext cx="0" cy="64"/>
                </a:xfrm>
                <a:prstGeom prst="line">
                  <a:avLst/>
                </a:prstGeom>
                <a:noFill/>
                <a:ln w="20520">
                  <a:solidFill>
                    <a:srgbClr val="000000"/>
                  </a:solidFill>
                  <a:miter lim="800000"/>
                  <a:headEnd/>
                  <a:tailEnd/>
                </a:ln>
              </p:spPr>
              <p:txBody>
                <a:bodyPr/>
                <a:lstStyle/>
                <a:p>
                  <a:endParaRPr lang="en-IN" b="1"/>
                </a:p>
              </p:txBody>
            </p:sp>
            <p:sp>
              <p:nvSpPr>
                <p:cNvPr id="12571" name="Line 1033"/>
                <p:cNvSpPr>
                  <a:spLocks noChangeShapeType="1"/>
                </p:cNvSpPr>
                <p:nvPr/>
              </p:nvSpPr>
              <p:spPr bwMode="auto">
                <a:xfrm>
                  <a:off x="749" y="1752"/>
                  <a:ext cx="40" cy="64"/>
                </a:xfrm>
                <a:prstGeom prst="line">
                  <a:avLst/>
                </a:prstGeom>
                <a:noFill/>
                <a:ln w="20520">
                  <a:solidFill>
                    <a:srgbClr val="000000"/>
                  </a:solidFill>
                  <a:miter lim="800000"/>
                  <a:headEnd/>
                  <a:tailEnd/>
                </a:ln>
              </p:spPr>
              <p:txBody>
                <a:bodyPr/>
                <a:lstStyle/>
                <a:p>
                  <a:endParaRPr lang="en-IN" b="1"/>
                </a:p>
              </p:txBody>
            </p:sp>
            <p:sp>
              <p:nvSpPr>
                <p:cNvPr id="12572" name="Line 1034"/>
                <p:cNvSpPr>
                  <a:spLocks noChangeShapeType="1"/>
                </p:cNvSpPr>
                <p:nvPr/>
              </p:nvSpPr>
              <p:spPr bwMode="auto">
                <a:xfrm>
                  <a:off x="793" y="1752"/>
                  <a:ext cx="0" cy="64"/>
                </a:xfrm>
                <a:prstGeom prst="line">
                  <a:avLst/>
                </a:prstGeom>
                <a:noFill/>
                <a:ln w="20520">
                  <a:solidFill>
                    <a:srgbClr val="000000"/>
                  </a:solidFill>
                  <a:miter lim="800000"/>
                  <a:headEnd/>
                  <a:tailEnd/>
                </a:ln>
              </p:spPr>
              <p:txBody>
                <a:bodyPr/>
                <a:lstStyle/>
                <a:p>
                  <a:endParaRPr lang="en-IN" b="1"/>
                </a:p>
              </p:txBody>
            </p:sp>
            <p:sp>
              <p:nvSpPr>
                <p:cNvPr id="12573" name="Line 1035"/>
                <p:cNvSpPr>
                  <a:spLocks noChangeShapeType="1"/>
                </p:cNvSpPr>
                <p:nvPr/>
              </p:nvSpPr>
              <p:spPr bwMode="auto">
                <a:xfrm flipH="1">
                  <a:off x="838" y="1423"/>
                  <a:ext cx="38" cy="0"/>
                </a:xfrm>
                <a:prstGeom prst="line">
                  <a:avLst/>
                </a:prstGeom>
                <a:noFill/>
                <a:ln w="20520">
                  <a:solidFill>
                    <a:srgbClr val="000000"/>
                  </a:solidFill>
                  <a:miter lim="800000"/>
                  <a:headEnd/>
                  <a:tailEnd/>
                </a:ln>
              </p:spPr>
              <p:txBody>
                <a:bodyPr/>
                <a:lstStyle/>
                <a:p>
                  <a:endParaRPr lang="en-IN" b="1"/>
                </a:p>
              </p:txBody>
            </p:sp>
            <p:sp>
              <p:nvSpPr>
                <p:cNvPr id="12574" name="Freeform 1036"/>
                <p:cNvSpPr>
                  <a:spLocks noChangeArrowheads="1"/>
                </p:cNvSpPr>
                <p:nvPr/>
              </p:nvSpPr>
              <p:spPr bwMode="auto">
                <a:xfrm>
                  <a:off x="612" y="1391"/>
                  <a:ext cx="39" cy="62"/>
                </a:xfrm>
                <a:custGeom>
                  <a:avLst/>
                  <a:gdLst>
                    <a:gd name="T0" fmla="*/ 5 w 43"/>
                    <a:gd name="T1" fmla="*/ 0 h 79"/>
                    <a:gd name="T2" fmla="*/ 5 w 43"/>
                    <a:gd name="T3" fmla="*/ 0 h 79"/>
                    <a:gd name="T4" fmla="*/ 5 w 43"/>
                    <a:gd name="T5" fmla="*/ 2 h 79"/>
                    <a:gd name="T6" fmla="*/ 5 w 43"/>
                    <a:gd name="T7" fmla="*/ 2 h 79"/>
                    <a:gd name="T8" fmla="*/ 5 w 43"/>
                    <a:gd name="T9" fmla="*/ 2 h 79"/>
                    <a:gd name="T10" fmla="*/ 5 w 43"/>
                    <a:gd name="T11" fmla="*/ 2 h 79"/>
                    <a:gd name="T12" fmla="*/ 5 w 43"/>
                    <a:gd name="T13" fmla="*/ 2 h 79"/>
                    <a:gd name="T14" fmla="*/ 5 w 43"/>
                    <a:gd name="T15" fmla="*/ 2 h 79"/>
                    <a:gd name="T16" fmla="*/ 5 w 43"/>
                    <a:gd name="T17" fmla="*/ 2 h 79"/>
                    <a:gd name="T18" fmla="*/ 5 w 43"/>
                    <a:gd name="T19" fmla="*/ 2 h 79"/>
                    <a:gd name="T20" fmla="*/ 5 w 43"/>
                    <a:gd name="T21" fmla="*/ 2 h 79"/>
                    <a:gd name="T22" fmla="*/ 5 w 43"/>
                    <a:gd name="T23" fmla="*/ 2 h 79"/>
                    <a:gd name="T24" fmla="*/ 5 w 43"/>
                    <a:gd name="T25" fmla="*/ 2 h 79"/>
                    <a:gd name="T26" fmla="*/ 4 w 43"/>
                    <a:gd name="T27" fmla="*/ 2 h 79"/>
                    <a:gd name="T28" fmla="*/ 0 w 43"/>
                    <a:gd name="T29" fmla="*/ 2 h 7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
                    <a:gd name="T46" fmla="*/ 0 h 79"/>
                    <a:gd name="T47" fmla="*/ 43 w 43"/>
                    <a:gd name="T48" fmla="*/ 79 h 7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 h="79">
                      <a:moveTo>
                        <a:pt x="6" y="0"/>
                      </a:moveTo>
                      <a:lnTo>
                        <a:pt x="41" y="0"/>
                      </a:lnTo>
                      <a:lnTo>
                        <a:pt x="22" y="30"/>
                      </a:lnTo>
                      <a:lnTo>
                        <a:pt x="31" y="30"/>
                      </a:lnTo>
                      <a:lnTo>
                        <a:pt x="37" y="34"/>
                      </a:lnTo>
                      <a:lnTo>
                        <a:pt x="40" y="37"/>
                      </a:lnTo>
                      <a:lnTo>
                        <a:pt x="43" y="49"/>
                      </a:lnTo>
                      <a:lnTo>
                        <a:pt x="43" y="57"/>
                      </a:lnTo>
                      <a:lnTo>
                        <a:pt x="40" y="69"/>
                      </a:lnTo>
                      <a:lnTo>
                        <a:pt x="34" y="77"/>
                      </a:lnTo>
                      <a:lnTo>
                        <a:pt x="24" y="79"/>
                      </a:lnTo>
                      <a:lnTo>
                        <a:pt x="14" y="79"/>
                      </a:lnTo>
                      <a:lnTo>
                        <a:pt x="6" y="77"/>
                      </a:lnTo>
                      <a:lnTo>
                        <a:pt x="4" y="73"/>
                      </a:lnTo>
                      <a:lnTo>
                        <a:pt x="0" y="65"/>
                      </a:lnTo>
                    </a:path>
                  </a:pathLst>
                </a:custGeom>
                <a:noFill/>
                <a:ln w="20520">
                  <a:solidFill>
                    <a:srgbClr val="000000"/>
                  </a:solidFill>
                  <a:round/>
                  <a:headEnd/>
                  <a:tailEnd/>
                </a:ln>
              </p:spPr>
              <p:txBody>
                <a:bodyPr wrap="none" anchor="ctr"/>
                <a:lstStyle/>
                <a:p>
                  <a:endParaRPr lang="en-IN" b="1"/>
                </a:p>
              </p:txBody>
            </p:sp>
            <p:sp>
              <p:nvSpPr>
                <p:cNvPr id="12575" name="Freeform 1037"/>
                <p:cNvSpPr>
                  <a:spLocks noChangeArrowheads="1"/>
                </p:cNvSpPr>
                <p:nvPr/>
              </p:nvSpPr>
              <p:spPr bwMode="auto">
                <a:xfrm>
                  <a:off x="679" y="1391"/>
                  <a:ext cx="41" cy="64"/>
                </a:xfrm>
                <a:custGeom>
                  <a:avLst/>
                  <a:gdLst>
                    <a:gd name="T0" fmla="*/ 5 w 45"/>
                    <a:gd name="T1" fmla="*/ 0 h 81"/>
                    <a:gd name="T2" fmla="*/ 5 w 45"/>
                    <a:gd name="T3" fmla="*/ 2 h 81"/>
                    <a:gd name="T4" fmla="*/ 4 w 45"/>
                    <a:gd name="T5" fmla="*/ 2 h 81"/>
                    <a:gd name="T6" fmla="*/ 0 w 45"/>
                    <a:gd name="T7" fmla="*/ 2 h 81"/>
                    <a:gd name="T8" fmla="*/ 0 w 45"/>
                    <a:gd name="T9" fmla="*/ 2 h 81"/>
                    <a:gd name="T10" fmla="*/ 4 w 45"/>
                    <a:gd name="T11" fmla="*/ 2 h 81"/>
                    <a:gd name="T12" fmla="*/ 5 w 45"/>
                    <a:gd name="T13" fmla="*/ 2 h 81"/>
                    <a:gd name="T14" fmla="*/ 5 w 45"/>
                    <a:gd name="T15" fmla="*/ 2 h 81"/>
                    <a:gd name="T16" fmla="*/ 5 w 45"/>
                    <a:gd name="T17" fmla="*/ 2 h 81"/>
                    <a:gd name="T18" fmla="*/ 5 w 45"/>
                    <a:gd name="T19" fmla="*/ 2 h 81"/>
                    <a:gd name="T20" fmla="*/ 5 w 45"/>
                    <a:gd name="T21" fmla="*/ 2 h 81"/>
                    <a:gd name="T22" fmla="*/ 5 w 45"/>
                    <a:gd name="T23" fmla="*/ 2 h 81"/>
                    <a:gd name="T24" fmla="*/ 5 w 45"/>
                    <a:gd name="T25" fmla="*/ 2 h 81"/>
                    <a:gd name="T26" fmla="*/ 5 w 45"/>
                    <a:gd name="T27" fmla="*/ 2 h 81"/>
                    <a:gd name="T28" fmla="*/ 5 w 45"/>
                    <a:gd name="T29" fmla="*/ 2 h 81"/>
                    <a:gd name="T30" fmla="*/ 5 w 45"/>
                    <a:gd name="T31" fmla="*/ 0 h 81"/>
                    <a:gd name="T32" fmla="*/ 5 w 45"/>
                    <a:gd name="T33" fmla="*/ 0 h 8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
                    <a:gd name="T52" fmla="*/ 0 h 81"/>
                    <a:gd name="T53" fmla="*/ 45 w 45"/>
                    <a:gd name="T54" fmla="*/ 81 h 8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 h="81">
                      <a:moveTo>
                        <a:pt x="19" y="0"/>
                      </a:moveTo>
                      <a:lnTo>
                        <a:pt x="10" y="3"/>
                      </a:lnTo>
                      <a:lnTo>
                        <a:pt x="4" y="15"/>
                      </a:lnTo>
                      <a:lnTo>
                        <a:pt x="0" y="35"/>
                      </a:lnTo>
                      <a:lnTo>
                        <a:pt x="0" y="47"/>
                      </a:lnTo>
                      <a:lnTo>
                        <a:pt x="4" y="66"/>
                      </a:lnTo>
                      <a:lnTo>
                        <a:pt x="10" y="78"/>
                      </a:lnTo>
                      <a:lnTo>
                        <a:pt x="19" y="81"/>
                      </a:lnTo>
                      <a:lnTo>
                        <a:pt x="25" y="81"/>
                      </a:lnTo>
                      <a:lnTo>
                        <a:pt x="35" y="78"/>
                      </a:lnTo>
                      <a:lnTo>
                        <a:pt x="41" y="66"/>
                      </a:lnTo>
                      <a:lnTo>
                        <a:pt x="45" y="47"/>
                      </a:lnTo>
                      <a:lnTo>
                        <a:pt x="45" y="35"/>
                      </a:lnTo>
                      <a:lnTo>
                        <a:pt x="41" y="15"/>
                      </a:lnTo>
                      <a:lnTo>
                        <a:pt x="35" y="3"/>
                      </a:lnTo>
                      <a:lnTo>
                        <a:pt x="25" y="0"/>
                      </a:lnTo>
                      <a:lnTo>
                        <a:pt x="19" y="0"/>
                      </a:lnTo>
                    </a:path>
                  </a:pathLst>
                </a:custGeom>
                <a:noFill/>
                <a:ln w="20520">
                  <a:solidFill>
                    <a:srgbClr val="000000"/>
                  </a:solidFill>
                  <a:round/>
                  <a:headEnd/>
                  <a:tailEnd/>
                </a:ln>
              </p:spPr>
              <p:txBody>
                <a:bodyPr wrap="none" anchor="ctr"/>
                <a:lstStyle/>
                <a:p>
                  <a:endParaRPr lang="en-IN" b="1"/>
                </a:p>
              </p:txBody>
            </p:sp>
            <p:sp>
              <p:nvSpPr>
                <p:cNvPr id="12576" name="Line 1038"/>
                <p:cNvSpPr>
                  <a:spLocks noChangeShapeType="1"/>
                </p:cNvSpPr>
                <p:nvPr/>
              </p:nvSpPr>
              <p:spPr bwMode="auto">
                <a:xfrm>
                  <a:off x="749" y="1391"/>
                  <a:ext cx="0" cy="64"/>
                </a:xfrm>
                <a:prstGeom prst="line">
                  <a:avLst/>
                </a:prstGeom>
                <a:noFill/>
                <a:ln w="20520">
                  <a:solidFill>
                    <a:srgbClr val="000000"/>
                  </a:solidFill>
                  <a:miter lim="800000"/>
                  <a:headEnd/>
                  <a:tailEnd/>
                </a:ln>
              </p:spPr>
              <p:txBody>
                <a:bodyPr/>
                <a:lstStyle/>
                <a:p>
                  <a:endParaRPr lang="en-IN" b="1"/>
                </a:p>
              </p:txBody>
            </p:sp>
            <p:sp>
              <p:nvSpPr>
                <p:cNvPr id="12577" name="Line 1039"/>
                <p:cNvSpPr>
                  <a:spLocks noChangeShapeType="1"/>
                </p:cNvSpPr>
                <p:nvPr/>
              </p:nvSpPr>
              <p:spPr bwMode="auto">
                <a:xfrm>
                  <a:off x="749" y="1391"/>
                  <a:ext cx="40" cy="64"/>
                </a:xfrm>
                <a:prstGeom prst="line">
                  <a:avLst/>
                </a:prstGeom>
                <a:noFill/>
                <a:ln w="20520">
                  <a:solidFill>
                    <a:srgbClr val="000000"/>
                  </a:solidFill>
                  <a:miter lim="800000"/>
                  <a:headEnd/>
                  <a:tailEnd/>
                </a:ln>
              </p:spPr>
              <p:txBody>
                <a:bodyPr/>
                <a:lstStyle/>
                <a:p>
                  <a:endParaRPr lang="en-IN" b="1"/>
                </a:p>
              </p:txBody>
            </p:sp>
            <p:sp>
              <p:nvSpPr>
                <p:cNvPr id="12578" name="Line 1040"/>
                <p:cNvSpPr>
                  <a:spLocks noChangeShapeType="1"/>
                </p:cNvSpPr>
                <p:nvPr/>
              </p:nvSpPr>
              <p:spPr bwMode="auto">
                <a:xfrm>
                  <a:off x="793" y="1391"/>
                  <a:ext cx="0" cy="64"/>
                </a:xfrm>
                <a:prstGeom prst="line">
                  <a:avLst/>
                </a:prstGeom>
                <a:noFill/>
                <a:ln w="20520">
                  <a:solidFill>
                    <a:srgbClr val="000000"/>
                  </a:solidFill>
                  <a:miter lim="800000"/>
                  <a:headEnd/>
                  <a:tailEnd/>
                </a:ln>
              </p:spPr>
              <p:txBody>
                <a:bodyPr/>
                <a:lstStyle/>
                <a:p>
                  <a:endParaRPr lang="en-IN" b="1"/>
                </a:p>
              </p:txBody>
            </p:sp>
            <p:sp>
              <p:nvSpPr>
                <p:cNvPr id="12579" name="Freeform 1041"/>
                <p:cNvSpPr>
                  <a:spLocks noChangeArrowheads="1"/>
                </p:cNvSpPr>
                <p:nvPr/>
              </p:nvSpPr>
              <p:spPr bwMode="auto">
                <a:xfrm>
                  <a:off x="874" y="1183"/>
                  <a:ext cx="3546" cy="1441"/>
                </a:xfrm>
                <a:custGeom>
                  <a:avLst/>
                  <a:gdLst>
                    <a:gd name="T0" fmla="*/ 1 w 3549"/>
                    <a:gd name="T1" fmla="*/ 29 h 1736"/>
                    <a:gd name="T2" fmla="*/ 3482 w 3549"/>
                    <a:gd name="T3" fmla="*/ 29 h 1736"/>
                    <a:gd name="T4" fmla="*/ 3482 w 3549"/>
                    <a:gd name="T5" fmla="*/ 0 h 1736"/>
                    <a:gd name="T6" fmla="*/ 0 w 3549"/>
                    <a:gd name="T7" fmla="*/ 0 h 1736"/>
                    <a:gd name="T8" fmla="*/ 0 w 3549"/>
                    <a:gd name="T9" fmla="*/ 29 h 1736"/>
                    <a:gd name="T10" fmla="*/ 0 60000 65536"/>
                    <a:gd name="T11" fmla="*/ 0 60000 65536"/>
                    <a:gd name="T12" fmla="*/ 0 60000 65536"/>
                    <a:gd name="T13" fmla="*/ 0 60000 65536"/>
                    <a:gd name="T14" fmla="*/ 0 60000 65536"/>
                    <a:gd name="T15" fmla="*/ 0 w 3549"/>
                    <a:gd name="T16" fmla="*/ 0 h 1736"/>
                    <a:gd name="T17" fmla="*/ 3549 w 3549"/>
                    <a:gd name="T18" fmla="*/ 1736 h 1736"/>
                  </a:gdLst>
                  <a:ahLst/>
                  <a:cxnLst>
                    <a:cxn ang="T10">
                      <a:pos x="T0" y="T1"/>
                    </a:cxn>
                    <a:cxn ang="T11">
                      <a:pos x="T2" y="T3"/>
                    </a:cxn>
                    <a:cxn ang="T12">
                      <a:pos x="T4" y="T5"/>
                    </a:cxn>
                    <a:cxn ang="T13">
                      <a:pos x="T6" y="T7"/>
                    </a:cxn>
                    <a:cxn ang="T14">
                      <a:pos x="T8" y="T9"/>
                    </a:cxn>
                  </a:cxnLst>
                  <a:rect l="T15" t="T16" r="T17" b="T18"/>
                  <a:pathLst>
                    <a:path w="3549" h="1736">
                      <a:moveTo>
                        <a:pt x="1" y="1736"/>
                      </a:moveTo>
                      <a:lnTo>
                        <a:pt x="3549" y="1736"/>
                      </a:lnTo>
                      <a:lnTo>
                        <a:pt x="3549" y="0"/>
                      </a:lnTo>
                      <a:lnTo>
                        <a:pt x="0" y="0"/>
                      </a:lnTo>
                      <a:lnTo>
                        <a:pt x="0" y="1736"/>
                      </a:lnTo>
                    </a:path>
                  </a:pathLst>
                </a:custGeom>
                <a:noFill/>
                <a:ln w="15840">
                  <a:solidFill>
                    <a:srgbClr val="000000"/>
                  </a:solidFill>
                  <a:round/>
                  <a:headEnd/>
                  <a:tailEnd/>
                </a:ln>
              </p:spPr>
              <p:txBody>
                <a:bodyPr wrap="none" anchor="ctr"/>
                <a:lstStyle/>
                <a:p>
                  <a:endParaRPr lang="en-IN" b="1"/>
                </a:p>
              </p:txBody>
            </p:sp>
            <p:sp>
              <p:nvSpPr>
                <p:cNvPr id="12580" name="Freeform 1042"/>
                <p:cNvSpPr>
                  <a:spLocks noChangeArrowheads="1"/>
                </p:cNvSpPr>
                <p:nvPr/>
              </p:nvSpPr>
              <p:spPr bwMode="auto">
                <a:xfrm>
                  <a:off x="1098" y="2854"/>
                  <a:ext cx="225" cy="100"/>
                </a:xfrm>
                <a:custGeom>
                  <a:avLst/>
                  <a:gdLst>
                    <a:gd name="T0" fmla="*/ 0 w 229"/>
                    <a:gd name="T1" fmla="*/ 2 h 125"/>
                    <a:gd name="T2" fmla="*/ 155 w 229"/>
                    <a:gd name="T3" fmla="*/ 2 h 125"/>
                    <a:gd name="T4" fmla="*/ 155 w 229"/>
                    <a:gd name="T5" fmla="*/ 0 h 125"/>
                    <a:gd name="T6" fmla="*/ 0 w 229"/>
                    <a:gd name="T7" fmla="*/ 2 h 125"/>
                    <a:gd name="T8" fmla="*/ 0 60000 65536"/>
                    <a:gd name="T9" fmla="*/ 0 60000 65536"/>
                    <a:gd name="T10" fmla="*/ 0 60000 65536"/>
                    <a:gd name="T11" fmla="*/ 0 60000 65536"/>
                    <a:gd name="T12" fmla="*/ 0 w 229"/>
                    <a:gd name="T13" fmla="*/ 0 h 125"/>
                    <a:gd name="T14" fmla="*/ 229 w 229"/>
                    <a:gd name="T15" fmla="*/ 125 h 125"/>
                  </a:gdLst>
                  <a:ahLst/>
                  <a:cxnLst>
                    <a:cxn ang="T8">
                      <a:pos x="T0" y="T1"/>
                    </a:cxn>
                    <a:cxn ang="T9">
                      <a:pos x="T2" y="T3"/>
                    </a:cxn>
                    <a:cxn ang="T10">
                      <a:pos x="T4" y="T5"/>
                    </a:cxn>
                    <a:cxn ang="T11">
                      <a:pos x="T6" y="T7"/>
                    </a:cxn>
                  </a:cxnLst>
                  <a:rect l="T12" t="T13" r="T14" b="T15"/>
                  <a:pathLst>
                    <a:path w="229" h="125">
                      <a:moveTo>
                        <a:pt x="0" y="63"/>
                      </a:moveTo>
                      <a:lnTo>
                        <a:pt x="229" y="125"/>
                      </a:lnTo>
                      <a:lnTo>
                        <a:pt x="229" y="0"/>
                      </a:lnTo>
                      <a:lnTo>
                        <a:pt x="0" y="63"/>
                      </a:lnTo>
                      <a:close/>
                    </a:path>
                  </a:pathLst>
                </a:custGeom>
                <a:solidFill>
                  <a:srgbClr val="1464D2"/>
                </a:solidFill>
                <a:ln w="9360">
                  <a:solidFill>
                    <a:srgbClr val="1464D2"/>
                  </a:solidFill>
                  <a:round/>
                  <a:headEnd/>
                  <a:tailEnd/>
                </a:ln>
              </p:spPr>
              <p:txBody>
                <a:bodyPr wrap="none" anchor="ctr"/>
                <a:lstStyle/>
                <a:p>
                  <a:endParaRPr lang="en-IN" b="1"/>
                </a:p>
              </p:txBody>
            </p:sp>
            <p:sp>
              <p:nvSpPr>
                <p:cNvPr id="12581" name="Line 1043"/>
                <p:cNvSpPr>
                  <a:spLocks noChangeShapeType="1"/>
                </p:cNvSpPr>
                <p:nvPr/>
              </p:nvSpPr>
              <p:spPr bwMode="auto">
                <a:xfrm>
                  <a:off x="1098" y="2906"/>
                  <a:ext cx="225" cy="48"/>
                </a:xfrm>
                <a:prstGeom prst="line">
                  <a:avLst/>
                </a:prstGeom>
                <a:noFill/>
                <a:ln w="3240">
                  <a:solidFill>
                    <a:srgbClr val="000000"/>
                  </a:solidFill>
                  <a:miter lim="800000"/>
                  <a:headEnd/>
                  <a:tailEnd/>
                </a:ln>
              </p:spPr>
              <p:txBody>
                <a:bodyPr/>
                <a:lstStyle/>
                <a:p>
                  <a:endParaRPr lang="en-IN" b="1"/>
                </a:p>
              </p:txBody>
            </p:sp>
            <p:sp>
              <p:nvSpPr>
                <p:cNvPr id="12582" name="Line 1044"/>
                <p:cNvSpPr>
                  <a:spLocks noChangeShapeType="1"/>
                </p:cNvSpPr>
                <p:nvPr/>
              </p:nvSpPr>
              <p:spPr bwMode="auto">
                <a:xfrm flipV="1">
                  <a:off x="1325" y="2850"/>
                  <a:ext cx="0" cy="108"/>
                </a:xfrm>
                <a:prstGeom prst="line">
                  <a:avLst/>
                </a:prstGeom>
                <a:noFill/>
                <a:ln w="3240">
                  <a:solidFill>
                    <a:srgbClr val="000000"/>
                  </a:solidFill>
                  <a:miter lim="800000"/>
                  <a:headEnd/>
                  <a:tailEnd/>
                </a:ln>
              </p:spPr>
              <p:txBody>
                <a:bodyPr/>
                <a:lstStyle/>
                <a:p>
                  <a:endParaRPr lang="en-IN" b="1"/>
                </a:p>
              </p:txBody>
            </p:sp>
            <p:sp>
              <p:nvSpPr>
                <p:cNvPr id="12583" name="Line 1045"/>
                <p:cNvSpPr>
                  <a:spLocks noChangeShapeType="1"/>
                </p:cNvSpPr>
                <p:nvPr/>
              </p:nvSpPr>
              <p:spPr bwMode="auto">
                <a:xfrm flipH="1">
                  <a:off x="1092" y="2856"/>
                  <a:ext cx="233" cy="48"/>
                </a:xfrm>
                <a:prstGeom prst="line">
                  <a:avLst/>
                </a:prstGeom>
                <a:noFill/>
                <a:ln w="3240">
                  <a:solidFill>
                    <a:srgbClr val="000000"/>
                  </a:solidFill>
                  <a:miter lim="800000"/>
                  <a:headEnd/>
                  <a:tailEnd/>
                </a:ln>
              </p:spPr>
              <p:txBody>
                <a:bodyPr/>
                <a:lstStyle/>
                <a:p>
                  <a:endParaRPr lang="en-IN" b="1"/>
                </a:p>
              </p:txBody>
            </p:sp>
            <p:sp>
              <p:nvSpPr>
                <p:cNvPr id="12584" name="Freeform 1046"/>
                <p:cNvSpPr>
                  <a:spLocks noChangeArrowheads="1"/>
                </p:cNvSpPr>
                <p:nvPr/>
              </p:nvSpPr>
              <p:spPr bwMode="auto">
                <a:xfrm>
                  <a:off x="1269" y="3011"/>
                  <a:ext cx="47" cy="0"/>
                </a:xfrm>
                <a:custGeom>
                  <a:avLst/>
                  <a:gdLst>
                    <a:gd name="T0" fmla="*/ 0 w 51"/>
                    <a:gd name="T1" fmla="*/ 0 h 3"/>
                    <a:gd name="T2" fmla="*/ 8 w 51"/>
                    <a:gd name="T3" fmla="*/ 0 h 3"/>
                    <a:gd name="T4" fmla="*/ 8 w 51"/>
                    <a:gd name="T5" fmla="*/ 0 h 3"/>
                    <a:gd name="T6" fmla="*/ 0 60000 65536"/>
                    <a:gd name="T7" fmla="*/ 0 60000 65536"/>
                    <a:gd name="T8" fmla="*/ 0 60000 65536"/>
                    <a:gd name="T9" fmla="*/ 0 w 51"/>
                    <a:gd name="T10" fmla="*/ 0 h 3"/>
                    <a:gd name="T11" fmla="*/ 51 w 51"/>
                    <a:gd name="T12" fmla="*/ 0 h 3"/>
                  </a:gdLst>
                  <a:ahLst/>
                  <a:cxnLst>
                    <a:cxn ang="T6">
                      <a:pos x="T0" y="T1"/>
                    </a:cxn>
                    <a:cxn ang="T7">
                      <a:pos x="T2" y="T3"/>
                    </a:cxn>
                    <a:cxn ang="T8">
                      <a:pos x="T4" y="T5"/>
                    </a:cxn>
                  </a:cxnLst>
                  <a:rect l="T9" t="T10" r="T11" b="T12"/>
                  <a:pathLst>
                    <a:path w="51" h="3">
                      <a:moveTo>
                        <a:pt x="0" y="0"/>
                      </a:moveTo>
                      <a:lnTo>
                        <a:pt x="51" y="0"/>
                      </a:lnTo>
                      <a:lnTo>
                        <a:pt x="51" y="3"/>
                      </a:lnTo>
                    </a:path>
                  </a:pathLst>
                </a:custGeom>
                <a:noFill/>
                <a:ln w="3240">
                  <a:solidFill>
                    <a:srgbClr val="000000"/>
                  </a:solidFill>
                  <a:round/>
                  <a:headEnd/>
                  <a:tailEnd/>
                </a:ln>
              </p:spPr>
              <p:txBody>
                <a:bodyPr wrap="none" anchor="ctr"/>
                <a:lstStyle/>
                <a:p>
                  <a:endParaRPr lang="en-IN" b="1"/>
                </a:p>
              </p:txBody>
            </p:sp>
            <p:sp>
              <p:nvSpPr>
                <p:cNvPr id="12585" name="Freeform 1047"/>
                <p:cNvSpPr>
                  <a:spLocks noChangeArrowheads="1"/>
                </p:cNvSpPr>
                <p:nvPr/>
              </p:nvSpPr>
              <p:spPr bwMode="auto">
                <a:xfrm>
                  <a:off x="1269" y="3011"/>
                  <a:ext cx="47" cy="0"/>
                </a:xfrm>
                <a:custGeom>
                  <a:avLst/>
                  <a:gdLst>
                    <a:gd name="T0" fmla="*/ 0 w 51"/>
                    <a:gd name="T1" fmla="*/ 0 h 3"/>
                    <a:gd name="T2" fmla="*/ 0 w 51"/>
                    <a:gd name="T3" fmla="*/ 0 h 3"/>
                    <a:gd name="T4" fmla="*/ 8 w 51"/>
                    <a:gd name="T5" fmla="*/ 0 h 3"/>
                    <a:gd name="T6" fmla="*/ 0 60000 65536"/>
                    <a:gd name="T7" fmla="*/ 0 60000 65536"/>
                    <a:gd name="T8" fmla="*/ 0 60000 65536"/>
                    <a:gd name="T9" fmla="*/ 0 w 51"/>
                    <a:gd name="T10" fmla="*/ 0 h 3"/>
                    <a:gd name="T11" fmla="*/ 51 w 51"/>
                    <a:gd name="T12" fmla="*/ 0 h 3"/>
                  </a:gdLst>
                  <a:ahLst/>
                  <a:cxnLst>
                    <a:cxn ang="T6">
                      <a:pos x="T0" y="T1"/>
                    </a:cxn>
                    <a:cxn ang="T7">
                      <a:pos x="T2" y="T3"/>
                    </a:cxn>
                    <a:cxn ang="T8">
                      <a:pos x="T4" y="T5"/>
                    </a:cxn>
                  </a:cxnLst>
                  <a:rect l="T9" t="T10" r="T11" b="T12"/>
                  <a:pathLst>
                    <a:path w="51" h="3">
                      <a:moveTo>
                        <a:pt x="0" y="0"/>
                      </a:moveTo>
                      <a:lnTo>
                        <a:pt x="0" y="3"/>
                      </a:lnTo>
                      <a:lnTo>
                        <a:pt x="51" y="3"/>
                      </a:lnTo>
                    </a:path>
                  </a:pathLst>
                </a:custGeom>
                <a:noFill/>
                <a:ln w="3240">
                  <a:solidFill>
                    <a:srgbClr val="000000"/>
                  </a:solidFill>
                  <a:round/>
                  <a:headEnd/>
                  <a:tailEnd/>
                </a:ln>
              </p:spPr>
              <p:txBody>
                <a:bodyPr wrap="none" anchor="ctr"/>
                <a:lstStyle/>
                <a:p>
                  <a:endParaRPr lang="en-IN" b="1"/>
                </a:p>
              </p:txBody>
            </p:sp>
            <p:sp>
              <p:nvSpPr>
                <p:cNvPr id="12586" name="Freeform 1048"/>
                <p:cNvSpPr>
                  <a:spLocks noChangeArrowheads="1"/>
                </p:cNvSpPr>
                <p:nvPr/>
              </p:nvSpPr>
              <p:spPr bwMode="auto">
                <a:xfrm>
                  <a:off x="1351" y="2982"/>
                  <a:ext cx="30" cy="20"/>
                </a:xfrm>
                <a:custGeom>
                  <a:avLst/>
                  <a:gdLst>
                    <a:gd name="T0" fmla="*/ 0 w 34"/>
                    <a:gd name="T1" fmla="*/ 0 h 29"/>
                    <a:gd name="T2" fmla="*/ 4 w 34"/>
                    <a:gd name="T3" fmla="*/ 0 h 29"/>
                    <a:gd name="T4" fmla="*/ 4 w 34"/>
                    <a:gd name="T5" fmla="*/ 1 h 29"/>
                    <a:gd name="T6" fmla="*/ 0 60000 65536"/>
                    <a:gd name="T7" fmla="*/ 0 60000 65536"/>
                    <a:gd name="T8" fmla="*/ 0 60000 65536"/>
                    <a:gd name="T9" fmla="*/ 0 w 34"/>
                    <a:gd name="T10" fmla="*/ 0 h 29"/>
                    <a:gd name="T11" fmla="*/ 34 w 34"/>
                    <a:gd name="T12" fmla="*/ 29 h 29"/>
                  </a:gdLst>
                  <a:ahLst/>
                  <a:cxnLst>
                    <a:cxn ang="T6">
                      <a:pos x="T0" y="T1"/>
                    </a:cxn>
                    <a:cxn ang="T7">
                      <a:pos x="T2" y="T3"/>
                    </a:cxn>
                    <a:cxn ang="T8">
                      <a:pos x="T4" y="T5"/>
                    </a:cxn>
                  </a:cxnLst>
                  <a:rect l="T9" t="T10" r="T11" b="T12"/>
                  <a:pathLst>
                    <a:path w="34" h="29">
                      <a:moveTo>
                        <a:pt x="0" y="0"/>
                      </a:moveTo>
                      <a:lnTo>
                        <a:pt x="34" y="0"/>
                      </a:lnTo>
                      <a:lnTo>
                        <a:pt x="12" y="29"/>
                      </a:lnTo>
                    </a:path>
                  </a:pathLst>
                </a:custGeom>
                <a:noFill/>
                <a:ln w="3240">
                  <a:solidFill>
                    <a:srgbClr val="000000"/>
                  </a:solidFill>
                  <a:round/>
                  <a:headEnd/>
                  <a:tailEnd/>
                </a:ln>
              </p:spPr>
              <p:txBody>
                <a:bodyPr wrap="none" anchor="ctr"/>
                <a:lstStyle/>
                <a:p>
                  <a:endParaRPr lang="en-IN" b="1"/>
                </a:p>
              </p:txBody>
            </p:sp>
            <p:sp>
              <p:nvSpPr>
                <p:cNvPr id="12587" name="Freeform 1049"/>
                <p:cNvSpPr>
                  <a:spLocks noChangeArrowheads="1"/>
                </p:cNvSpPr>
                <p:nvPr/>
              </p:nvSpPr>
              <p:spPr bwMode="auto">
                <a:xfrm>
                  <a:off x="1351" y="2982"/>
                  <a:ext cx="26" cy="0"/>
                </a:xfrm>
                <a:custGeom>
                  <a:avLst/>
                  <a:gdLst>
                    <a:gd name="T0" fmla="*/ 0 w 30"/>
                    <a:gd name="T1" fmla="*/ 0 h 2"/>
                    <a:gd name="T2" fmla="*/ 0 w 30"/>
                    <a:gd name="T3" fmla="*/ 0 h 2"/>
                    <a:gd name="T4" fmla="*/ 3 w 30"/>
                    <a:gd name="T5" fmla="*/ 0 h 2"/>
                    <a:gd name="T6" fmla="*/ 0 60000 65536"/>
                    <a:gd name="T7" fmla="*/ 0 60000 65536"/>
                    <a:gd name="T8" fmla="*/ 0 60000 65536"/>
                    <a:gd name="T9" fmla="*/ 0 w 30"/>
                    <a:gd name="T10" fmla="*/ 0 h 2"/>
                    <a:gd name="T11" fmla="*/ 30 w 30"/>
                    <a:gd name="T12" fmla="*/ 0 h 2"/>
                  </a:gdLst>
                  <a:ahLst/>
                  <a:cxnLst>
                    <a:cxn ang="T6">
                      <a:pos x="T0" y="T1"/>
                    </a:cxn>
                    <a:cxn ang="T7">
                      <a:pos x="T2" y="T3"/>
                    </a:cxn>
                    <a:cxn ang="T8">
                      <a:pos x="T4" y="T5"/>
                    </a:cxn>
                  </a:cxnLst>
                  <a:rect l="T9" t="T10" r="T11" b="T12"/>
                  <a:pathLst>
                    <a:path w="30" h="2">
                      <a:moveTo>
                        <a:pt x="0" y="0"/>
                      </a:moveTo>
                      <a:lnTo>
                        <a:pt x="0" y="2"/>
                      </a:lnTo>
                      <a:lnTo>
                        <a:pt x="30" y="2"/>
                      </a:lnTo>
                    </a:path>
                  </a:pathLst>
                </a:custGeom>
                <a:noFill/>
                <a:ln w="3240">
                  <a:solidFill>
                    <a:srgbClr val="000000"/>
                  </a:solidFill>
                  <a:round/>
                  <a:headEnd/>
                  <a:tailEnd/>
                </a:ln>
              </p:spPr>
              <p:txBody>
                <a:bodyPr wrap="none" anchor="ctr"/>
                <a:lstStyle/>
                <a:p>
                  <a:endParaRPr lang="en-IN" b="1"/>
                </a:p>
              </p:txBody>
            </p:sp>
            <p:sp>
              <p:nvSpPr>
                <p:cNvPr id="12588" name="Line 1050"/>
                <p:cNvSpPr>
                  <a:spLocks noChangeShapeType="1"/>
                </p:cNvSpPr>
                <p:nvPr/>
              </p:nvSpPr>
              <p:spPr bwMode="auto">
                <a:xfrm flipH="1">
                  <a:off x="1355" y="2982"/>
                  <a:ext cx="25" cy="20"/>
                </a:xfrm>
                <a:prstGeom prst="line">
                  <a:avLst/>
                </a:prstGeom>
                <a:noFill/>
                <a:ln w="3240">
                  <a:solidFill>
                    <a:srgbClr val="000000"/>
                  </a:solidFill>
                  <a:miter lim="800000"/>
                  <a:headEnd/>
                  <a:tailEnd/>
                </a:ln>
              </p:spPr>
              <p:txBody>
                <a:bodyPr/>
                <a:lstStyle/>
                <a:p>
                  <a:endParaRPr lang="en-IN" b="1"/>
                </a:p>
              </p:txBody>
            </p:sp>
            <p:sp>
              <p:nvSpPr>
                <p:cNvPr id="12589" name="Freeform 1051"/>
                <p:cNvSpPr>
                  <a:spLocks noChangeArrowheads="1"/>
                </p:cNvSpPr>
                <p:nvPr/>
              </p:nvSpPr>
              <p:spPr bwMode="auto">
                <a:xfrm>
                  <a:off x="1347" y="3003"/>
                  <a:ext cx="35" cy="29"/>
                </a:xfrm>
                <a:custGeom>
                  <a:avLst/>
                  <a:gdLst>
                    <a:gd name="T0" fmla="*/ 4 w 39"/>
                    <a:gd name="T1" fmla="*/ 0 h 40"/>
                    <a:gd name="T2" fmla="*/ 4 w 39"/>
                    <a:gd name="T3" fmla="*/ 0 h 40"/>
                    <a:gd name="T4" fmla="*/ 4 w 39"/>
                    <a:gd name="T5" fmla="*/ 1 h 40"/>
                    <a:gd name="T6" fmla="*/ 4 w 39"/>
                    <a:gd name="T7" fmla="*/ 1 h 40"/>
                    <a:gd name="T8" fmla="*/ 4 w 39"/>
                    <a:gd name="T9" fmla="*/ 1 h 40"/>
                    <a:gd name="T10" fmla="*/ 4 w 39"/>
                    <a:gd name="T11" fmla="*/ 1 h 40"/>
                    <a:gd name="T12" fmla="*/ 4 w 39"/>
                    <a:gd name="T13" fmla="*/ 1 h 40"/>
                    <a:gd name="T14" fmla="*/ 4 w 39"/>
                    <a:gd name="T15" fmla="*/ 1 h 40"/>
                    <a:gd name="T16" fmla="*/ 4 w 39"/>
                    <a:gd name="T17" fmla="*/ 1 h 40"/>
                    <a:gd name="T18" fmla="*/ 4 w 39"/>
                    <a:gd name="T19" fmla="*/ 1 h 40"/>
                    <a:gd name="T20" fmla="*/ 4 w 39"/>
                    <a:gd name="T21" fmla="*/ 1 h 40"/>
                    <a:gd name="T22" fmla="*/ 2 w 39"/>
                    <a:gd name="T23" fmla="*/ 1 h 40"/>
                    <a:gd name="T24" fmla="*/ 0 w 39"/>
                    <a:gd name="T25" fmla="*/ 1 h 40"/>
                    <a:gd name="T26" fmla="*/ 2 w 39"/>
                    <a:gd name="T27" fmla="*/ 1 h 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9"/>
                    <a:gd name="T43" fmla="*/ 0 h 40"/>
                    <a:gd name="T44" fmla="*/ 39 w 39"/>
                    <a:gd name="T45" fmla="*/ 40 h 4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9" h="40">
                      <a:moveTo>
                        <a:pt x="15" y="0"/>
                      </a:moveTo>
                      <a:lnTo>
                        <a:pt x="22" y="0"/>
                      </a:lnTo>
                      <a:lnTo>
                        <a:pt x="31" y="3"/>
                      </a:lnTo>
                      <a:lnTo>
                        <a:pt x="37" y="9"/>
                      </a:lnTo>
                      <a:lnTo>
                        <a:pt x="39" y="18"/>
                      </a:lnTo>
                      <a:lnTo>
                        <a:pt x="39" y="21"/>
                      </a:lnTo>
                      <a:lnTo>
                        <a:pt x="37" y="30"/>
                      </a:lnTo>
                      <a:lnTo>
                        <a:pt x="31" y="38"/>
                      </a:lnTo>
                      <a:lnTo>
                        <a:pt x="22" y="40"/>
                      </a:lnTo>
                      <a:lnTo>
                        <a:pt x="13" y="40"/>
                      </a:lnTo>
                      <a:lnTo>
                        <a:pt x="4" y="38"/>
                      </a:lnTo>
                      <a:lnTo>
                        <a:pt x="2" y="34"/>
                      </a:lnTo>
                      <a:lnTo>
                        <a:pt x="0" y="28"/>
                      </a:lnTo>
                      <a:lnTo>
                        <a:pt x="2" y="28"/>
                      </a:lnTo>
                    </a:path>
                  </a:pathLst>
                </a:custGeom>
                <a:noFill/>
                <a:ln w="3240">
                  <a:solidFill>
                    <a:srgbClr val="000000"/>
                  </a:solidFill>
                  <a:round/>
                  <a:headEnd/>
                  <a:tailEnd/>
                </a:ln>
              </p:spPr>
              <p:txBody>
                <a:bodyPr wrap="none" anchor="ctr"/>
                <a:lstStyle/>
                <a:p>
                  <a:endParaRPr lang="en-IN" b="1"/>
                </a:p>
              </p:txBody>
            </p:sp>
            <p:sp>
              <p:nvSpPr>
                <p:cNvPr id="12590" name="Freeform 1052"/>
                <p:cNvSpPr>
                  <a:spLocks noChangeArrowheads="1"/>
                </p:cNvSpPr>
                <p:nvPr/>
              </p:nvSpPr>
              <p:spPr bwMode="auto">
                <a:xfrm>
                  <a:off x="1359" y="3006"/>
                  <a:ext cx="20" cy="6"/>
                </a:xfrm>
                <a:custGeom>
                  <a:avLst/>
                  <a:gdLst>
                    <a:gd name="T0" fmla="*/ 0 w 24"/>
                    <a:gd name="T1" fmla="*/ 0 h 12"/>
                    <a:gd name="T2" fmla="*/ 3 w 24"/>
                    <a:gd name="T3" fmla="*/ 0 h 12"/>
                    <a:gd name="T4" fmla="*/ 3 w 24"/>
                    <a:gd name="T5" fmla="*/ 1 h 12"/>
                    <a:gd name="T6" fmla="*/ 3 w 24"/>
                    <a:gd name="T7" fmla="*/ 1 h 12"/>
                    <a:gd name="T8" fmla="*/ 0 60000 65536"/>
                    <a:gd name="T9" fmla="*/ 0 60000 65536"/>
                    <a:gd name="T10" fmla="*/ 0 60000 65536"/>
                    <a:gd name="T11" fmla="*/ 0 60000 65536"/>
                    <a:gd name="T12" fmla="*/ 0 w 24"/>
                    <a:gd name="T13" fmla="*/ 0 h 12"/>
                    <a:gd name="T14" fmla="*/ 24 w 24"/>
                    <a:gd name="T15" fmla="*/ 12 h 12"/>
                  </a:gdLst>
                  <a:ahLst/>
                  <a:cxnLst>
                    <a:cxn ang="T8">
                      <a:pos x="T0" y="T1"/>
                    </a:cxn>
                    <a:cxn ang="T9">
                      <a:pos x="T2" y="T3"/>
                    </a:cxn>
                    <a:cxn ang="T10">
                      <a:pos x="T4" y="T5"/>
                    </a:cxn>
                    <a:cxn ang="T11">
                      <a:pos x="T6" y="T7"/>
                    </a:cxn>
                  </a:cxnLst>
                  <a:rect l="T12" t="T13" r="T14" b="T15"/>
                  <a:pathLst>
                    <a:path w="24" h="12">
                      <a:moveTo>
                        <a:pt x="0" y="0"/>
                      </a:moveTo>
                      <a:lnTo>
                        <a:pt x="9" y="0"/>
                      </a:lnTo>
                      <a:lnTo>
                        <a:pt x="18" y="2"/>
                      </a:lnTo>
                      <a:lnTo>
                        <a:pt x="24" y="12"/>
                      </a:lnTo>
                    </a:path>
                  </a:pathLst>
                </a:custGeom>
                <a:noFill/>
                <a:ln w="3240">
                  <a:solidFill>
                    <a:srgbClr val="000000"/>
                  </a:solidFill>
                  <a:round/>
                  <a:headEnd/>
                  <a:tailEnd/>
                </a:ln>
              </p:spPr>
              <p:txBody>
                <a:bodyPr wrap="none" anchor="ctr"/>
                <a:lstStyle/>
                <a:p>
                  <a:endParaRPr lang="en-IN" b="1"/>
                </a:p>
              </p:txBody>
            </p:sp>
            <p:sp>
              <p:nvSpPr>
                <p:cNvPr id="12591" name="Freeform 1053"/>
                <p:cNvSpPr>
                  <a:spLocks noChangeArrowheads="1"/>
                </p:cNvSpPr>
                <p:nvPr/>
              </p:nvSpPr>
              <p:spPr bwMode="auto">
                <a:xfrm>
                  <a:off x="1373" y="3006"/>
                  <a:ext cx="7" cy="25"/>
                </a:xfrm>
                <a:custGeom>
                  <a:avLst/>
                  <a:gdLst>
                    <a:gd name="T0" fmla="*/ 0 w 11"/>
                    <a:gd name="T1" fmla="*/ 0 h 35"/>
                    <a:gd name="T2" fmla="*/ 1 w 11"/>
                    <a:gd name="T3" fmla="*/ 1 h 35"/>
                    <a:gd name="T4" fmla="*/ 1 w 11"/>
                    <a:gd name="T5" fmla="*/ 1 h 35"/>
                    <a:gd name="T6" fmla="*/ 1 w 11"/>
                    <a:gd name="T7" fmla="*/ 1 h 35"/>
                    <a:gd name="T8" fmla="*/ 1 w 11"/>
                    <a:gd name="T9" fmla="*/ 1 h 35"/>
                    <a:gd name="T10" fmla="*/ 0 w 11"/>
                    <a:gd name="T11" fmla="*/ 1 h 35"/>
                    <a:gd name="T12" fmla="*/ 0 60000 65536"/>
                    <a:gd name="T13" fmla="*/ 0 60000 65536"/>
                    <a:gd name="T14" fmla="*/ 0 60000 65536"/>
                    <a:gd name="T15" fmla="*/ 0 60000 65536"/>
                    <a:gd name="T16" fmla="*/ 0 60000 65536"/>
                    <a:gd name="T17" fmla="*/ 0 60000 65536"/>
                    <a:gd name="T18" fmla="*/ 0 w 11"/>
                    <a:gd name="T19" fmla="*/ 0 h 35"/>
                    <a:gd name="T20" fmla="*/ 11 w 11"/>
                    <a:gd name="T21" fmla="*/ 35 h 35"/>
                  </a:gdLst>
                  <a:ahLst/>
                  <a:cxnLst>
                    <a:cxn ang="T12">
                      <a:pos x="T0" y="T1"/>
                    </a:cxn>
                    <a:cxn ang="T13">
                      <a:pos x="T2" y="T3"/>
                    </a:cxn>
                    <a:cxn ang="T14">
                      <a:pos x="T4" y="T5"/>
                    </a:cxn>
                    <a:cxn ang="T15">
                      <a:pos x="T6" y="T7"/>
                    </a:cxn>
                    <a:cxn ang="T16">
                      <a:pos x="T8" y="T9"/>
                    </a:cxn>
                    <a:cxn ang="T17">
                      <a:pos x="T10" y="T11"/>
                    </a:cxn>
                  </a:cxnLst>
                  <a:rect l="T18" t="T19" r="T20" b="T21"/>
                  <a:pathLst>
                    <a:path w="11" h="35">
                      <a:moveTo>
                        <a:pt x="0" y="0"/>
                      </a:moveTo>
                      <a:lnTo>
                        <a:pt x="8" y="6"/>
                      </a:lnTo>
                      <a:lnTo>
                        <a:pt x="11" y="15"/>
                      </a:lnTo>
                      <a:lnTo>
                        <a:pt x="11" y="18"/>
                      </a:lnTo>
                      <a:lnTo>
                        <a:pt x="8" y="27"/>
                      </a:lnTo>
                      <a:lnTo>
                        <a:pt x="0" y="35"/>
                      </a:lnTo>
                    </a:path>
                  </a:pathLst>
                </a:custGeom>
                <a:noFill/>
                <a:ln w="3240">
                  <a:solidFill>
                    <a:srgbClr val="000000"/>
                  </a:solidFill>
                  <a:round/>
                  <a:headEnd/>
                  <a:tailEnd/>
                </a:ln>
              </p:spPr>
              <p:txBody>
                <a:bodyPr wrap="none" anchor="ctr"/>
                <a:lstStyle/>
                <a:p>
                  <a:endParaRPr lang="en-IN" b="1"/>
                </a:p>
              </p:txBody>
            </p:sp>
            <p:sp>
              <p:nvSpPr>
                <p:cNvPr id="12592" name="Freeform 1054"/>
                <p:cNvSpPr>
                  <a:spLocks noChangeArrowheads="1"/>
                </p:cNvSpPr>
                <p:nvPr/>
              </p:nvSpPr>
              <p:spPr bwMode="auto">
                <a:xfrm>
                  <a:off x="1350" y="3025"/>
                  <a:ext cx="31" cy="6"/>
                </a:xfrm>
                <a:custGeom>
                  <a:avLst/>
                  <a:gdLst>
                    <a:gd name="T0" fmla="*/ 4 w 35"/>
                    <a:gd name="T1" fmla="*/ 0 h 12"/>
                    <a:gd name="T2" fmla="*/ 4 w 35"/>
                    <a:gd name="T3" fmla="*/ 1 h 12"/>
                    <a:gd name="T4" fmla="*/ 4 w 35"/>
                    <a:gd name="T5" fmla="*/ 1 h 12"/>
                    <a:gd name="T6" fmla="*/ 4 w 35"/>
                    <a:gd name="T7" fmla="*/ 1 h 12"/>
                    <a:gd name="T8" fmla="*/ 3 w 35"/>
                    <a:gd name="T9" fmla="*/ 1 h 12"/>
                    <a:gd name="T10" fmla="*/ 0 w 35"/>
                    <a:gd name="T11" fmla="*/ 1 h 12"/>
                    <a:gd name="T12" fmla="*/ 0 60000 65536"/>
                    <a:gd name="T13" fmla="*/ 0 60000 65536"/>
                    <a:gd name="T14" fmla="*/ 0 60000 65536"/>
                    <a:gd name="T15" fmla="*/ 0 60000 65536"/>
                    <a:gd name="T16" fmla="*/ 0 60000 65536"/>
                    <a:gd name="T17" fmla="*/ 0 60000 65536"/>
                    <a:gd name="T18" fmla="*/ 0 w 35"/>
                    <a:gd name="T19" fmla="*/ 0 h 12"/>
                    <a:gd name="T20" fmla="*/ 35 w 35"/>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35" h="12">
                      <a:moveTo>
                        <a:pt x="35" y="0"/>
                      </a:moveTo>
                      <a:lnTo>
                        <a:pt x="29" y="8"/>
                      </a:lnTo>
                      <a:lnTo>
                        <a:pt x="21" y="12"/>
                      </a:lnTo>
                      <a:lnTo>
                        <a:pt x="11" y="12"/>
                      </a:lnTo>
                      <a:lnTo>
                        <a:pt x="3" y="8"/>
                      </a:lnTo>
                      <a:lnTo>
                        <a:pt x="0" y="2"/>
                      </a:lnTo>
                    </a:path>
                  </a:pathLst>
                </a:custGeom>
                <a:noFill/>
                <a:ln w="3240">
                  <a:solidFill>
                    <a:srgbClr val="000000"/>
                  </a:solidFill>
                  <a:round/>
                  <a:headEnd/>
                  <a:tailEnd/>
                </a:ln>
              </p:spPr>
              <p:txBody>
                <a:bodyPr wrap="none" anchor="ctr"/>
                <a:lstStyle/>
                <a:p>
                  <a:endParaRPr lang="en-IN" b="1"/>
                </a:p>
              </p:txBody>
            </p:sp>
            <p:sp>
              <p:nvSpPr>
                <p:cNvPr id="12593" name="Line 1055"/>
                <p:cNvSpPr>
                  <a:spLocks noChangeShapeType="1"/>
                </p:cNvSpPr>
                <p:nvPr/>
              </p:nvSpPr>
              <p:spPr bwMode="auto">
                <a:xfrm flipH="1" flipV="1">
                  <a:off x="1344" y="3024"/>
                  <a:ext cx="12" cy="10"/>
                </a:xfrm>
                <a:prstGeom prst="line">
                  <a:avLst/>
                </a:prstGeom>
                <a:noFill/>
                <a:ln w="3240">
                  <a:solidFill>
                    <a:srgbClr val="000000"/>
                  </a:solidFill>
                  <a:miter lim="800000"/>
                  <a:headEnd/>
                  <a:tailEnd/>
                </a:ln>
              </p:spPr>
              <p:txBody>
                <a:bodyPr/>
                <a:lstStyle/>
                <a:p>
                  <a:endParaRPr lang="en-IN" b="1"/>
                </a:p>
              </p:txBody>
            </p:sp>
            <p:sp>
              <p:nvSpPr>
                <p:cNvPr id="12594" name="Freeform 1056"/>
                <p:cNvSpPr>
                  <a:spLocks noChangeArrowheads="1"/>
                </p:cNvSpPr>
                <p:nvPr/>
              </p:nvSpPr>
              <p:spPr bwMode="auto">
                <a:xfrm>
                  <a:off x="1269" y="3011"/>
                  <a:ext cx="47" cy="0"/>
                </a:xfrm>
                <a:custGeom>
                  <a:avLst/>
                  <a:gdLst>
                    <a:gd name="T0" fmla="*/ 0 w 51"/>
                    <a:gd name="T1" fmla="*/ 0 h 3"/>
                    <a:gd name="T2" fmla="*/ 8 w 51"/>
                    <a:gd name="T3" fmla="*/ 0 h 3"/>
                    <a:gd name="T4" fmla="*/ 8 w 51"/>
                    <a:gd name="T5" fmla="*/ 0 h 3"/>
                    <a:gd name="T6" fmla="*/ 0 60000 65536"/>
                    <a:gd name="T7" fmla="*/ 0 60000 65536"/>
                    <a:gd name="T8" fmla="*/ 0 60000 65536"/>
                    <a:gd name="T9" fmla="*/ 0 w 51"/>
                    <a:gd name="T10" fmla="*/ 0 h 3"/>
                    <a:gd name="T11" fmla="*/ 51 w 51"/>
                    <a:gd name="T12" fmla="*/ 0 h 3"/>
                  </a:gdLst>
                  <a:ahLst/>
                  <a:cxnLst>
                    <a:cxn ang="T6">
                      <a:pos x="T0" y="T1"/>
                    </a:cxn>
                    <a:cxn ang="T7">
                      <a:pos x="T2" y="T3"/>
                    </a:cxn>
                    <a:cxn ang="T8">
                      <a:pos x="T4" y="T5"/>
                    </a:cxn>
                  </a:cxnLst>
                  <a:rect l="T9" t="T10" r="T11" b="T12"/>
                  <a:pathLst>
                    <a:path w="51" h="3">
                      <a:moveTo>
                        <a:pt x="0" y="0"/>
                      </a:moveTo>
                      <a:lnTo>
                        <a:pt x="51" y="0"/>
                      </a:lnTo>
                      <a:lnTo>
                        <a:pt x="51" y="3"/>
                      </a:lnTo>
                    </a:path>
                  </a:pathLst>
                </a:custGeom>
                <a:noFill/>
                <a:ln w="3240">
                  <a:solidFill>
                    <a:srgbClr val="000000"/>
                  </a:solidFill>
                  <a:round/>
                  <a:headEnd/>
                  <a:tailEnd/>
                </a:ln>
              </p:spPr>
              <p:txBody>
                <a:bodyPr wrap="none" anchor="ctr"/>
                <a:lstStyle/>
                <a:p>
                  <a:endParaRPr lang="en-IN" b="1"/>
                </a:p>
              </p:txBody>
            </p:sp>
            <p:sp>
              <p:nvSpPr>
                <p:cNvPr id="12595" name="Freeform 1057"/>
                <p:cNvSpPr>
                  <a:spLocks noChangeArrowheads="1"/>
                </p:cNvSpPr>
                <p:nvPr/>
              </p:nvSpPr>
              <p:spPr bwMode="auto">
                <a:xfrm>
                  <a:off x="1269" y="3011"/>
                  <a:ext cx="47" cy="0"/>
                </a:xfrm>
                <a:custGeom>
                  <a:avLst/>
                  <a:gdLst>
                    <a:gd name="T0" fmla="*/ 0 w 51"/>
                    <a:gd name="T1" fmla="*/ 0 h 3"/>
                    <a:gd name="T2" fmla="*/ 0 w 51"/>
                    <a:gd name="T3" fmla="*/ 0 h 3"/>
                    <a:gd name="T4" fmla="*/ 8 w 51"/>
                    <a:gd name="T5" fmla="*/ 0 h 3"/>
                    <a:gd name="T6" fmla="*/ 0 60000 65536"/>
                    <a:gd name="T7" fmla="*/ 0 60000 65536"/>
                    <a:gd name="T8" fmla="*/ 0 60000 65536"/>
                    <a:gd name="T9" fmla="*/ 0 w 51"/>
                    <a:gd name="T10" fmla="*/ 0 h 3"/>
                    <a:gd name="T11" fmla="*/ 51 w 51"/>
                    <a:gd name="T12" fmla="*/ 0 h 3"/>
                  </a:gdLst>
                  <a:ahLst/>
                  <a:cxnLst>
                    <a:cxn ang="T6">
                      <a:pos x="T0" y="T1"/>
                    </a:cxn>
                    <a:cxn ang="T7">
                      <a:pos x="T2" y="T3"/>
                    </a:cxn>
                    <a:cxn ang="T8">
                      <a:pos x="T4" y="T5"/>
                    </a:cxn>
                  </a:cxnLst>
                  <a:rect l="T9" t="T10" r="T11" b="T12"/>
                  <a:pathLst>
                    <a:path w="51" h="3">
                      <a:moveTo>
                        <a:pt x="0" y="0"/>
                      </a:moveTo>
                      <a:lnTo>
                        <a:pt x="0" y="3"/>
                      </a:lnTo>
                      <a:lnTo>
                        <a:pt x="51" y="3"/>
                      </a:lnTo>
                    </a:path>
                  </a:pathLst>
                </a:custGeom>
                <a:noFill/>
                <a:ln w="3240">
                  <a:solidFill>
                    <a:srgbClr val="000000"/>
                  </a:solidFill>
                  <a:round/>
                  <a:headEnd/>
                  <a:tailEnd/>
                </a:ln>
              </p:spPr>
              <p:txBody>
                <a:bodyPr wrap="none" anchor="ctr"/>
                <a:lstStyle/>
                <a:p>
                  <a:endParaRPr lang="en-IN" b="1"/>
                </a:p>
              </p:txBody>
            </p:sp>
            <p:sp>
              <p:nvSpPr>
                <p:cNvPr id="12596" name="Freeform 1058"/>
                <p:cNvSpPr>
                  <a:spLocks noChangeArrowheads="1"/>
                </p:cNvSpPr>
                <p:nvPr/>
              </p:nvSpPr>
              <p:spPr bwMode="auto">
                <a:xfrm>
                  <a:off x="1351" y="2982"/>
                  <a:ext cx="30" cy="20"/>
                </a:xfrm>
                <a:custGeom>
                  <a:avLst/>
                  <a:gdLst>
                    <a:gd name="T0" fmla="*/ 0 w 34"/>
                    <a:gd name="T1" fmla="*/ 0 h 29"/>
                    <a:gd name="T2" fmla="*/ 4 w 34"/>
                    <a:gd name="T3" fmla="*/ 0 h 29"/>
                    <a:gd name="T4" fmla="*/ 4 w 34"/>
                    <a:gd name="T5" fmla="*/ 1 h 29"/>
                    <a:gd name="T6" fmla="*/ 0 60000 65536"/>
                    <a:gd name="T7" fmla="*/ 0 60000 65536"/>
                    <a:gd name="T8" fmla="*/ 0 60000 65536"/>
                    <a:gd name="T9" fmla="*/ 0 w 34"/>
                    <a:gd name="T10" fmla="*/ 0 h 29"/>
                    <a:gd name="T11" fmla="*/ 34 w 34"/>
                    <a:gd name="T12" fmla="*/ 29 h 29"/>
                  </a:gdLst>
                  <a:ahLst/>
                  <a:cxnLst>
                    <a:cxn ang="T6">
                      <a:pos x="T0" y="T1"/>
                    </a:cxn>
                    <a:cxn ang="T7">
                      <a:pos x="T2" y="T3"/>
                    </a:cxn>
                    <a:cxn ang="T8">
                      <a:pos x="T4" y="T5"/>
                    </a:cxn>
                  </a:cxnLst>
                  <a:rect l="T9" t="T10" r="T11" b="T12"/>
                  <a:pathLst>
                    <a:path w="34" h="29">
                      <a:moveTo>
                        <a:pt x="0" y="0"/>
                      </a:moveTo>
                      <a:lnTo>
                        <a:pt x="34" y="0"/>
                      </a:lnTo>
                      <a:lnTo>
                        <a:pt x="12" y="29"/>
                      </a:lnTo>
                    </a:path>
                  </a:pathLst>
                </a:custGeom>
                <a:noFill/>
                <a:ln w="3240">
                  <a:solidFill>
                    <a:srgbClr val="000000"/>
                  </a:solidFill>
                  <a:round/>
                  <a:headEnd/>
                  <a:tailEnd/>
                </a:ln>
              </p:spPr>
              <p:txBody>
                <a:bodyPr wrap="none" anchor="ctr"/>
                <a:lstStyle/>
                <a:p>
                  <a:endParaRPr lang="en-IN" b="1"/>
                </a:p>
              </p:txBody>
            </p:sp>
            <p:sp>
              <p:nvSpPr>
                <p:cNvPr id="12597" name="Freeform 1059"/>
                <p:cNvSpPr>
                  <a:spLocks noChangeArrowheads="1"/>
                </p:cNvSpPr>
                <p:nvPr/>
              </p:nvSpPr>
              <p:spPr bwMode="auto">
                <a:xfrm>
                  <a:off x="1351" y="2982"/>
                  <a:ext cx="26" cy="0"/>
                </a:xfrm>
                <a:custGeom>
                  <a:avLst/>
                  <a:gdLst>
                    <a:gd name="T0" fmla="*/ 0 w 30"/>
                    <a:gd name="T1" fmla="*/ 0 h 2"/>
                    <a:gd name="T2" fmla="*/ 0 w 30"/>
                    <a:gd name="T3" fmla="*/ 0 h 2"/>
                    <a:gd name="T4" fmla="*/ 3 w 30"/>
                    <a:gd name="T5" fmla="*/ 0 h 2"/>
                    <a:gd name="T6" fmla="*/ 0 60000 65536"/>
                    <a:gd name="T7" fmla="*/ 0 60000 65536"/>
                    <a:gd name="T8" fmla="*/ 0 60000 65536"/>
                    <a:gd name="T9" fmla="*/ 0 w 30"/>
                    <a:gd name="T10" fmla="*/ 0 h 2"/>
                    <a:gd name="T11" fmla="*/ 30 w 30"/>
                    <a:gd name="T12" fmla="*/ 0 h 2"/>
                  </a:gdLst>
                  <a:ahLst/>
                  <a:cxnLst>
                    <a:cxn ang="T6">
                      <a:pos x="T0" y="T1"/>
                    </a:cxn>
                    <a:cxn ang="T7">
                      <a:pos x="T2" y="T3"/>
                    </a:cxn>
                    <a:cxn ang="T8">
                      <a:pos x="T4" y="T5"/>
                    </a:cxn>
                  </a:cxnLst>
                  <a:rect l="T9" t="T10" r="T11" b="T12"/>
                  <a:pathLst>
                    <a:path w="30" h="2">
                      <a:moveTo>
                        <a:pt x="0" y="0"/>
                      </a:moveTo>
                      <a:lnTo>
                        <a:pt x="0" y="2"/>
                      </a:lnTo>
                      <a:lnTo>
                        <a:pt x="30" y="2"/>
                      </a:lnTo>
                    </a:path>
                  </a:pathLst>
                </a:custGeom>
                <a:noFill/>
                <a:ln w="3240">
                  <a:solidFill>
                    <a:srgbClr val="000000"/>
                  </a:solidFill>
                  <a:round/>
                  <a:headEnd/>
                  <a:tailEnd/>
                </a:ln>
              </p:spPr>
              <p:txBody>
                <a:bodyPr wrap="none" anchor="ctr"/>
                <a:lstStyle/>
                <a:p>
                  <a:endParaRPr lang="en-IN" b="1"/>
                </a:p>
              </p:txBody>
            </p:sp>
            <p:sp>
              <p:nvSpPr>
                <p:cNvPr id="12598" name="Line 1060"/>
                <p:cNvSpPr>
                  <a:spLocks noChangeShapeType="1"/>
                </p:cNvSpPr>
                <p:nvPr/>
              </p:nvSpPr>
              <p:spPr bwMode="auto">
                <a:xfrm flipH="1">
                  <a:off x="1355" y="2982"/>
                  <a:ext cx="25" cy="20"/>
                </a:xfrm>
                <a:prstGeom prst="line">
                  <a:avLst/>
                </a:prstGeom>
                <a:noFill/>
                <a:ln w="3240">
                  <a:solidFill>
                    <a:srgbClr val="000000"/>
                  </a:solidFill>
                  <a:miter lim="800000"/>
                  <a:headEnd/>
                  <a:tailEnd/>
                </a:ln>
              </p:spPr>
              <p:txBody>
                <a:bodyPr/>
                <a:lstStyle/>
                <a:p>
                  <a:endParaRPr lang="en-IN" b="1"/>
                </a:p>
              </p:txBody>
            </p:sp>
            <p:sp>
              <p:nvSpPr>
                <p:cNvPr id="12599" name="Freeform 1061"/>
                <p:cNvSpPr>
                  <a:spLocks noChangeArrowheads="1"/>
                </p:cNvSpPr>
                <p:nvPr/>
              </p:nvSpPr>
              <p:spPr bwMode="auto">
                <a:xfrm>
                  <a:off x="1347" y="3003"/>
                  <a:ext cx="35" cy="29"/>
                </a:xfrm>
                <a:custGeom>
                  <a:avLst/>
                  <a:gdLst>
                    <a:gd name="T0" fmla="*/ 4 w 39"/>
                    <a:gd name="T1" fmla="*/ 0 h 40"/>
                    <a:gd name="T2" fmla="*/ 4 w 39"/>
                    <a:gd name="T3" fmla="*/ 0 h 40"/>
                    <a:gd name="T4" fmla="*/ 4 w 39"/>
                    <a:gd name="T5" fmla="*/ 1 h 40"/>
                    <a:gd name="T6" fmla="*/ 4 w 39"/>
                    <a:gd name="T7" fmla="*/ 1 h 40"/>
                    <a:gd name="T8" fmla="*/ 4 w 39"/>
                    <a:gd name="T9" fmla="*/ 1 h 40"/>
                    <a:gd name="T10" fmla="*/ 4 w 39"/>
                    <a:gd name="T11" fmla="*/ 1 h 40"/>
                    <a:gd name="T12" fmla="*/ 4 w 39"/>
                    <a:gd name="T13" fmla="*/ 1 h 40"/>
                    <a:gd name="T14" fmla="*/ 4 w 39"/>
                    <a:gd name="T15" fmla="*/ 1 h 40"/>
                    <a:gd name="T16" fmla="*/ 4 w 39"/>
                    <a:gd name="T17" fmla="*/ 1 h 40"/>
                    <a:gd name="T18" fmla="*/ 4 w 39"/>
                    <a:gd name="T19" fmla="*/ 1 h 40"/>
                    <a:gd name="T20" fmla="*/ 4 w 39"/>
                    <a:gd name="T21" fmla="*/ 1 h 40"/>
                    <a:gd name="T22" fmla="*/ 2 w 39"/>
                    <a:gd name="T23" fmla="*/ 1 h 40"/>
                    <a:gd name="T24" fmla="*/ 0 w 39"/>
                    <a:gd name="T25" fmla="*/ 1 h 40"/>
                    <a:gd name="T26" fmla="*/ 2 w 39"/>
                    <a:gd name="T27" fmla="*/ 1 h 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9"/>
                    <a:gd name="T43" fmla="*/ 0 h 40"/>
                    <a:gd name="T44" fmla="*/ 39 w 39"/>
                    <a:gd name="T45" fmla="*/ 40 h 4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9" h="40">
                      <a:moveTo>
                        <a:pt x="15" y="0"/>
                      </a:moveTo>
                      <a:lnTo>
                        <a:pt x="22" y="0"/>
                      </a:lnTo>
                      <a:lnTo>
                        <a:pt x="31" y="3"/>
                      </a:lnTo>
                      <a:lnTo>
                        <a:pt x="37" y="9"/>
                      </a:lnTo>
                      <a:lnTo>
                        <a:pt x="39" y="18"/>
                      </a:lnTo>
                      <a:lnTo>
                        <a:pt x="39" y="21"/>
                      </a:lnTo>
                      <a:lnTo>
                        <a:pt x="37" y="30"/>
                      </a:lnTo>
                      <a:lnTo>
                        <a:pt x="31" y="38"/>
                      </a:lnTo>
                      <a:lnTo>
                        <a:pt x="22" y="40"/>
                      </a:lnTo>
                      <a:lnTo>
                        <a:pt x="13" y="40"/>
                      </a:lnTo>
                      <a:lnTo>
                        <a:pt x="4" y="38"/>
                      </a:lnTo>
                      <a:lnTo>
                        <a:pt x="2" y="34"/>
                      </a:lnTo>
                      <a:lnTo>
                        <a:pt x="0" y="28"/>
                      </a:lnTo>
                      <a:lnTo>
                        <a:pt x="2" y="28"/>
                      </a:lnTo>
                    </a:path>
                  </a:pathLst>
                </a:custGeom>
                <a:noFill/>
                <a:ln w="3240">
                  <a:solidFill>
                    <a:srgbClr val="000000"/>
                  </a:solidFill>
                  <a:round/>
                  <a:headEnd/>
                  <a:tailEnd/>
                </a:ln>
              </p:spPr>
              <p:txBody>
                <a:bodyPr wrap="none" anchor="ctr"/>
                <a:lstStyle/>
                <a:p>
                  <a:endParaRPr lang="en-IN" b="1"/>
                </a:p>
              </p:txBody>
            </p:sp>
            <p:sp>
              <p:nvSpPr>
                <p:cNvPr id="12600" name="Freeform 1062"/>
                <p:cNvSpPr>
                  <a:spLocks noChangeArrowheads="1"/>
                </p:cNvSpPr>
                <p:nvPr/>
              </p:nvSpPr>
              <p:spPr bwMode="auto">
                <a:xfrm>
                  <a:off x="1359" y="3006"/>
                  <a:ext cx="20" cy="6"/>
                </a:xfrm>
                <a:custGeom>
                  <a:avLst/>
                  <a:gdLst>
                    <a:gd name="T0" fmla="*/ 0 w 24"/>
                    <a:gd name="T1" fmla="*/ 0 h 12"/>
                    <a:gd name="T2" fmla="*/ 3 w 24"/>
                    <a:gd name="T3" fmla="*/ 0 h 12"/>
                    <a:gd name="T4" fmla="*/ 3 w 24"/>
                    <a:gd name="T5" fmla="*/ 1 h 12"/>
                    <a:gd name="T6" fmla="*/ 3 w 24"/>
                    <a:gd name="T7" fmla="*/ 1 h 12"/>
                    <a:gd name="T8" fmla="*/ 0 60000 65536"/>
                    <a:gd name="T9" fmla="*/ 0 60000 65536"/>
                    <a:gd name="T10" fmla="*/ 0 60000 65536"/>
                    <a:gd name="T11" fmla="*/ 0 60000 65536"/>
                    <a:gd name="T12" fmla="*/ 0 w 24"/>
                    <a:gd name="T13" fmla="*/ 0 h 12"/>
                    <a:gd name="T14" fmla="*/ 24 w 24"/>
                    <a:gd name="T15" fmla="*/ 12 h 12"/>
                  </a:gdLst>
                  <a:ahLst/>
                  <a:cxnLst>
                    <a:cxn ang="T8">
                      <a:pos x="T0" y="T1"/>
                    </a:cxn>
                    <a:cxn ang="T9">
                      <a:pos x="T2" y="T3"/>
                    </a:cxn>
                    <a:cxn ang="T10">
                      <a:pos x="T4" y="T5"/>
                    </a:cxn>
                    <a:cxn ang="T11">
                      <a:pos x="T6" y="T7"/>
                    </a:cxn>
                  </a:cxnLst>
                  <a:rect l="T12" t="T13" r="T14" b="T15"/>
                  <a:pathLst>
                    <a:path w="24" h="12">
                      <a:moveTo>
                        <a:pt x="0" y="0"/>
                      </a:moveTo>
                      <a:lnTo>
                        <a:pt x="9" y="0"/>
                      </a:lnTo>
                      <a:lnTo>
                        <a:pt x="18" y="2"/>
                      </a:lnTo>
                      <a:lnTo>
                        <a:pt x="24" y="12"/>
                      </a:lnTo>
                    </a:path>
                  </a:pathLst>
                </a:custGeom>
                <a:noFill/>
                <a:ln w="3240">
                  <a:solidFill>
                    <a:srgbClr val="000000"/>
                  </a:solidFill>
                  <a:round/>
                  <a:headEnd/>
                  <a:tailEnd/>
                </a:ln>
              </p:spPr>
              <p:txBody>
                <a:bodyPr wrap="none" anchor="ctr"/>
                <a:lstStyle/>
                <a:p>
                  <a:endParaRPr lang="en-IN" b="1"/>
                </a:p>
              </p:txBody>
            </p:sp>
            <p:sp>
              <p:nvSpPr>
                <p:cNvPr id="12601" name="Freeform 1063"/>
                <p:cNvSpPr>
                  <a:spLocks noChangeArrowheads="1"/>
                </p:cNvSpPr>
                <p:nvPr/>
              </p:nvSpPr>
              <p:spPr bwMode="auto">
                <a:xfrm>
                  <a:off x="1373" y="3006"/>
                  <a:ext cx="7" cy="25"/>
                </a:xfrm>
                <a:custGeom>
                  <a:avLst/>
                  <a:gdLst>
                    <a:gd name="T0" fmla="*/ 0 w 11"/>
                    <a:gd name="T1" fmla="*/ 0 h 35"/>
                    <a:gd name="T2" fmla="*/ 1 w 11"/>
                    <a:gd name="T3" fmla="*/ 1 h 35"/>
                    <a:gd name="T4" fmla="*/ 1 w 11"/>
                    <a:gd name="T5" fmla="*/ 1 h 35"/>
                    <a:gd name="T6" fmla="*/ 1 w 11"/>
                    <a:gd name="T7" fmla="*/ 1 h 35"/>
                    <a:gd name="T8" fmla="*/ 1 w 11"/>
                    <a:gd name="T9" fmla="*/ 1 h 35"/>
                    <a:gd name="T10" fmla="*/ 0 w 11"/>
                    <a:gd name="T11" fmla="*/ 1 h 35"/>
                    <a:gd name="T12" fmla="*/ 0 60000 65536"/>
                    <a:gd name="T13" fmla="*/ 0 60000 65536"/>
                    <a:gd name="T14" fmla="*/ 0 60000 65536"/>
                    <a:gd name="T15" fmla="*/ 0 60000 65536"/>
                    <a:gd name="T16" fmla="*/ 0 60000 65536"/>
                    <a:gd name="T17" fmla="*/ 0 60000 65536"/>
                    <a:gd name="T18" fmla="*/ 0 w 11"/>
                    <a:gd name="T19" fmla="*/ 0 h 35"/>
                    <a:gd name="T20" fmla="*/ 11 w 11"/>
                    <a:gd name="T21" fmla="*/ 35 h 35"/>
                  </a:gdLst>
                  <a:ahLst/>
                  <a:cxnLst>
                    <a:cxn ang="T12">
                      <a:pos x="T0" y="T1"/>
                    </a:cxn>
                    <a:cxn ang="T13">
                      <a:pos x="T2" y="T3"/>
                    </a:cxn>
                    <a:cxn ang="T14">
                      <a:pos x="T4" y="T5"/>
                    </a:cxn>
                    <a:cxn ang="T15">
                      <a:pos x="T6" y="T7"/>
                    </a:cxn>
                    <a:cxn ang="T16">
                      <a:pos x="T8" y="T9"/>
                    </a:cxn>
                    <a:cxn ang="T17">
                      <a:pos x="T10" y="T11"/>
                    </a:cxn>
                  </a:cxnLst>
                  <a:rect l="T18" t="T19" r="T20" b="T21"/>
                  <a:pathLst>
                    <a:path w="11" h="35">
                      <a:moveTo>
                        <a:pt x="0" y="0"/>
                      </a:moveTo>
                      <a:lnTo>
                        <a:pt x="8" y="6"/>
                      </a:lnTo>
                      <a:lnTo>
                        <a:pt x="11" y="15"/>
                      </a:lnTo>
                      <a:lnTo>
                        <a:pt x="11" y="18"/>
                      </a:lnTo>
                      <a:lnTo>
                        <a:pt x="8" y="27"/>
                      </a:lnTo>
                      <a:lnTo>
                        <a:pt x="0" y="35"/>
                      </a:lnTo>
                    </a:path>
                  </a:pathLst>
                </a:custGeom>
                <a:noFill/>
                <a:ln w="3240">
                  <a:solidFill>
                    <a:srgbClr val="000000"/>
                  </a:solidFill>
                  <a:round/>
                  <a:headEnd/>
                  <a:tailEnd/>
                </a:ln>
              </p:spPr>
              <p:txBody>
                <a:bodyPr wrap="none" anchor="ctr"/>
                <a:lstStyle/>
                <a:p>
                  <a:endParaRPr lang="en-IN" b="1"/>
                </a:p>
              </p:txBody>
            </p:sp>
            <p:sp>
              <p:nvSpPr>
                <p:cNvPr id="12602" name="Freeform 1064"/>
                <p:cNvSpPr>
                  <a:spLocks noChangeArrowheads="1"/>
                </p:cNvSpPr>
                <p:nvPr/>
              </p:nvSpPr>
              <p:spPr bwMode="auto">
                <a:xfrm>
                  <a:off x="1350" y="3025"/>
                  <a:ext cx="31" cy="6"/>
                </a:xfrm>
                <a:custGeom>
                  <a:avLst/>
                  <a:gdLst>
                    <a:gd name="T0" fmla="*/ 4 w 35"/>
                    <a:gd name="T1" fmla="*/ 0 h 12"/>
                    <a:gd name="T2" fmla="*/ 4 w 35"/>
                    <a:gd name="T3" fmla="*/ 1 h 12"/>
                    <a:gd name="T4" fmla="*/ 4 w 35"/>
                    <a:gd name="T5" fmla="*/ 1 h 12"/>
                    <a:gd name="T6" fmla="*/ 4 w 35"/>
                    <a:gd name="T7" fmla="*/ 1 h 12"/>
                    <a:gd name="T8" fmla="*/ 3 w 35"/>
                    <a:gd name="T9" fmla="*/ 1 h 12"/>
                    <a:gd name="T10" fmla="*/ 0 w 35"/>
                    <a:gd name="T11" fmla="*/ 1 h 12"/>
                    <a:gd name="T12" fmla="*/ 0 60000 65536"/>
                    <a:gd name="T13" fmla="*/ 0 60000 65536"/>
                    <a:gd name="T14" fmla="*/ 0 60000 65536"/>
                    <a:gd name="T15" fmla="*/ 0 60000 65536"/>
                    <a:gd name="T16" fmla="*/ 0 60000 65536"/>
                    <a:gd name="T17" fmla="*/ 0 60000 65536"/>
                    <a:gd name="T18" fmla="*/ 0 w 35"/>
                    <a:gd name="T19" fmla="*/ 0 h 12"/>
                    <a:gd name="T20" fmla="*/ 35 w 35"/>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35" h="12">
                      <a:moveTo>
                        <a:pt x="35" y="0"/>
                      </a:moveTo>
                      <a:lnTo>
                        <a:pt x="29" y="8"/>
                      </a:lnTo>
                      <a:lnTo>
                        <a:pt x="21" y="12"/>
                      </a:lnTo>
                      <a:lnTo>
                        <a:pt x="11" y="12"/>
                      </a:lnTo>
                      <a:lnTo>
                        <a:pt x="3" y="8"/>
                      </a:lnTo>
                      <a:lnTo>
                        <a:pt x="0" y="2"/>
                      </a:lnTo>
                    </a:path>
                  </a:pathLst>
                </a:custGeom>
                <a:noFill/>
                <a:ln w="3240">
                  <a:solidFill>
                    <a:srgbClr val="000000"/>
                  </a:solidFill>
                  <a:round/>
                  <a:headEnd/>
                  <a:tailEnd/>
                </a:ln>
              </p:spPr>
              <p:txBody>
                <a:bodyPr wrap="none" anchor="ctr"/>
                <a:lstStyle/>
                <a:p>
                  <a:endParaRPr lang="en-IN" b="1"/>
                </a:p>
              </p:txBody>
            </p:sp>
            <p:sp>
              <p:nvSpPr>
                <p:cNvPr id="12603" name="Line 1065"/>
                <p:cNvSpPr>
                  <a:spLocks noChangeShapeType="1"/>
                </p:cNvSpPr>
                <p:nvPr/>
              </p:nvSpPr>
              <p:spPr bwMode="auto">
                <a:xfrm flipH="1" flipV="1">
                  <a:off x="1344" y="3024"/>
                  <a:ext cx="12" cy="10"/>
                </a:xfrm>
                <a:prstGeom prst="line">
                  <a:avLst/>
                </a:prstGeom>
                <a:noFill/>
                <a:ln w="3240">
                  <a:solidFill>
                    <a:srgbClr val="000000"/>
                  </a:solidFill>
                  <a:miter lim="800000"/>
                  <a:headEnd/>
                  <a:tailEnd/>
                </a:ln>
              </p:spPr>
              <p:txBody>
                <a:bodyPr/>
                <a:lstStyle/>
                <a:p>
                  <a:endParaRPr lang="en-IN" b="1"/>
                </a:p>
              </p:txBody>
            </p:sp>
            <p:sp>
              <p:nvSpPr>
                <p:cNvPr id="12604" name="Rectangle 1066"/>
                <p:cNvSpPr>
                  <a:spLocks noChangeArrowheads="1"/>
                </p:cNvSpPr>
                <p:nvPr/>
              </p:nvSpPr>
              <p:spPr bwMode="auto">
                <a:xfrm>
                  <a:off x="1325" y="2854"/>
                  <a:ext cx="225" cy="100"/>
                </a:xfrm>
                <a:prstGeom prst="rect">
                  <a:avLst/>
                </a:prstGeom>
                <a:solidFill>
                  <a:srgbClr val="2882F0"/>
                </a:solidFill>
                <a:ln w="9360">
                  <a:solidFill>
                    <a:srgbClr val="2882F0"/>
                  </a:solidFill>
                  <a:miter lim="800000"/>
                  <a:headEnd/>
                  <a:tailEnd/>
                </a:ln>
              </p:spPr>
              <p:txBody>
                <a:bodyPr wrap="none" anchor="ctr"/>
                <a:lstStyle/>
                <a:p>
                  <a:endParaRPr lang="en-US" b="1">
                    <a:solidFill>
                      <a:srgbClr val="0000CC"/>
                    </a:solidFill>
                    <a:latin typeface="Constantia" pitchFamily="18" charset="0"/>
                  </a:endParaRPr>
                </a:p>
              </p:txBody>
            </p:sp>
            <p:sp>
              <p:nvSpPr>
                <p:cNvPr id="12605" name="Rectangle 1067"/>
                <p:cNvSpPr>
                  <a:spLocks noChangeArrowheads="1"/>
                </p:cNvSpPr>
                <p:nvPr/>
              </p:nvSpPr>
              <p:spPr bwMode="auto">
                <a:xfrm>
                  <a:off x="1325" y="2854"/>
                  <a:ext cx="225" cy="100"/>
                </a:xfrm>
                <a:prstGeom prst="rect">
                  <a:avLst/>
                </a:prstGeom>
                <a:noFill/>
                <a:ln w="3240">
                  <a:solidFill>
                    <a:srgbClr val="000000"/>
                  </a:solidFill>
                  <a:miter lim="800000"/>
                  <a:headEnd/>
                  <a:tailEnd/>
                </a:ln>
              </p:spPr>
              <p:txBody>
                <a:bodyPr wrap="none" anchor="ctr"/>
                <a:lstStyle/>
                <a:p>
                  <a:endParaRPr lang="en-US" b="1">
                    <a:solidFill>
                      <a:srgbClr val="0000CC"/>
                    </a:solidFill>
                    <a:latin typeface="Constantia" pitchFamily="18" charset="0"/>
                  </a:endParaRPr>
                </a:p>
              </p:txBody>
            </p:sp>
            <p:sp>
              <p:nvSpPr>
                <p:cNvPr id="12606" name="Freeform 1068"/>
                <p:cNvSpPr>
                  <a:spLocks noChangeArrowheads="1"/>
                </p:cNvSpPr>
                <p:nvPr/>
              </p:nvSpPr>
              <p:spPr bwMode="auto">
                <a:xfrm>
                  <a:off x="1499" y="3011"/>
                  <a:ext cx="48" cy="0"/>
                </a:xfrm>
                <a:custGeom>
                  <a:avLst/>
                  <a:gdLst>
                    <a:gd name="T0" fmla="*/ 0 w 52"/>
                    <a:gd name="T1" fmla="*/ 0 h 3"/>
                    <a:gd name="T2" fmla="*/ 9 w 52"/>
                    <a:gd name="T3" fmla="*/ 0 h 3"/>
                    <a:gd name="T4" fmla="*/ 9 w 52"/>
                    <a:gd name="T5" fmla="*/ 0 h 3"/>
                    <a:gd name="T6" fmla="*/ 0 60000 65536"/>
                    <a:gd name="T7" fmla="*/ 0 60000 65536"/>
                    <a:gd name="T8" fmla="*/ 0 60000 65536"/>
                    <a:gd name="T9" fmla="*/ 0 w 52"/>
                    <a:gd name="T10" fmla="*/ 0 h 3"/>
                    <a:gd name="T11" fmla="*/ 52 w 52"/>
                    <a:gd name="T12" fmla="*/ 0 h 3"/>
                  </a:gdLst>
                  <a:ahLst/>
                  <a:cxnLst>
                    <a:cxn ang="T6">
                      <a:pos x="T0" y="T1"/>
                    </a:cxn>
                    <a:cxn ang="T7">
                      <a:pos x="T2" y="T3"/>
                    </a:cxn>
                    <a:cxn ang="T8">
                      <a:pos x="T4" y="T5"/>
                    </a:cxn>
                  </a:cxnLst>
                  <a:rect l="T9" t="T10" r="T11" b="T12"/>
                  <a:pathLst>
                    <a:path w="52" h="3">
                      <a:moveTo>
                        <a:pt x="0" y="0"/>
                      </a:moveTo>
                      <a:lnTo>
                        <a:pt x="52" y="0"/>
                      </a:lnTo>
                      <a:lnTo>
                        <a:pt x="52" y="3"/>
                      </a:lnTo>
                    </a:path>
                  </a:pathLst>
                </a:custGeom>
                <a:noFill/>
                <a:ln w="3240">
                  <a:solidFill>
                    <a:srgbClr val="000000"/>
                  </a:solidFill>
                  <a:round/>
                  <a:headEnd/>
                  <a:tailEnd/>
                </a:ln>
              </p:spPr>
              <p:txBody>
                <a:bodyPr wrap="none" anchor="ctr"/>
                <a:lstStyle/>
                <a:p>
                  <a:endParaRPr lang="en-IN" b="1"/>
                </a:p>
              </p:txBody>
            </p:sp>
            <p:sp>
              <p:nvSpPr>
                <p:cNvPr id="12607" name="Freeform 1069"/>
                <p:cNvSpPr>
                  <a:spLocks noChangeArrowheads="1"/>
                </p:cNvSpPr>
                <p:nvPr/>
              </p:nvSpPr>
              <p:spPr bwMode="auto">
                <a:xfrm>
                  <a:off x="1499" y="3011"/>
                  <a:ext cx="48" cy="0"/>
                </a:xfrm>
                <a:custGeom>
                  <a:avLst/>
                  <a:gdLst>
                    <a:gd name="T0" fmla="*/ 0 w 52"/>
                    <a:gd name="T1" fmla="*/ 0 h 3"/>
                    <a:gd name="T2" fmla="*/ 0 w 52"/>
                    <a:gd name="T3" fmla="*/ 0 h 3"/>
                    <a:gd name="T4" fmla="*/ 9 w 52"/>
                    <a:gd name="T5" fmla="*/ 0 h 3"/>
                    <a:gd name="T6" fmla="*/ 0 60000 65536"/>
                    <a:gd name="T7" fmla="*/ 0 60000 65536"/>
                    <a:gd name="T8" fmla="*/ 0 60000 65536"/>
                    <a:gd name="T9" fmla="*/ 0 w 52"/>
                    <a:gd name="T10" fmla="*/ 0 h 3"/>
                    <a:gd name="T11" fmla="*/ 52 w 52"/>
                    <a:gd name="T12" fmla="*/ 0 h 3"/>
                  </a:gdLst>
                  <a:ahLst/>
                  <a:cxnLst>
                    <a:cxn ang="T6">
                      <a:pos x="T0" y="T1"/>
                    </a:cxn>
                    <a:cxn ang="T7">
                      <a:pos x="T2" y="T3"/>
                    </a:cxn>
                    <a:cxn ang="T8">
                      <a:pos x="T4" y="T5"/>
                    </a:cxn>
                  </a:cxnLst>
                  <a:rect l="T9" t="T10" r="T11" b="T12"/>
                  <a:pathLst>
                    <a:path w="52" h="3">
                      <a:moveTo>
                        <a:pt x="0" y="0"/>
                      </a:moveTo>
                      <a:lnTo>
                        <a:pt x="0" y="3"/>
                      </a:lnTo>
                      <a:lnTo>
                        <a:pt x="52" y="3"/>
                      </a:lnTo>
                    </a:path>
                  </a:pathLst>
                </a:custGeom>
                <a:noFill/>
                <a:ln w="3240">
                  <a:solidFill>
                    <a:srgbClr val="000000"/>
                  </a:solidFill>
                  <a:round/>
                  <a:headEnd/>
                  <a:tailEnd/>
                </a:ln>
              </p:spPr>
              <p:txBody>
                <a:bodyPr wrap="none" anchor="ctr"/>
                <a:lstStyle/>
                <a:p>
                  <a:endParaRPr lang="en-IN" b="1"/>
                </a:p>
              </p:txBody>
            </p:sp>
            <p:sp>
              <p:nvSpPr>
                <p:cNvPr id="12608" name="Freeform 1070"/>
                <p:cNvSpPr>
                  <a:spLocks noChangeArrowheads="1"/>
                </p:cNvSpPr>
                <p:nvPr/>
              </p:nvSpPr>
              <p:spPr bwMode="auto">
                <a:xfrm>
                  <a:off x="1576" y="2983"/>
                  <a:ext cx="32" cy="51"/>
                </a:xfrm>
                <a:custGeom>
                  <a:avLst/>
                  <a:gdLst>
                    <a:gd name="T0" fmla="*/ 1 w 36"/>
                    <a:gd name="T1" fmla="*/ 2 h 66"/>
                    <a:gd name="T2" fmla="*/ 1 w 36"/>
                    <a:gd name="T3" fmla="*/ 2 h 66"/>
                    <a:gd name="T4" fmla="*/ 3 w 36"/>
                    <a:gd name="T5" fmla="*/ 2 h 66"/>
                    <a:gd name="T6" fmla="*/ 4 w 36"/>
                    <a:gd name="T7" fmla="*/ 2 h 66"/>
                    <a:gd name="T8" fmla="*/ 4 w 36"/>
                    <a:gd name="T9" fmla="*/ 0 h 66"/>
                    <a:gd name="T10" fmla="*/ 4 w 36"/>
                    <a:gd name="T11" fmla="*/ 0 h 66"/>
                    <a:gd name="T12" fmla="*/ 4 w 36"/>
                    <a:gd name="T13" fmla="*/ 2 h 66"/>
                    <a:gd name="T14" fmla="*/ 4 w 36"/>
                    <a:gd name="T15" fmla="*/ 2 h 66"/>
                    <a:gd name="T16" fmla="*/ 4 w 36"/>
                    <a:gd name="T17" fmla="*/ 2 h 66"/>
                    <a:gd name="T18" fmla="*/ 4 w 36"/>
                    <a:gd name="T19" fmla="*/ 2 h 66"/>
                    <a:gd name="T20" fmla="*/ 4 w 36"/>
                    <a:gd name="T21" fmla="*/ 2 h 66"/>
                    <a:gd name="T22" fmla="*/ 4 w 36"/>
                    <a:gd name="T23" fmla="*/ 2 h 66"/>
                    <a:gd name="T24" fmla="*/ 0 w 36"/>
                    <a:gd name="T25" fmla="*/ 2 h 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66"/>
                    <a:gd name="T41" fmla="*/ 36 w 36"/>
                    <a:gd name="T42" fmla="*/ 66 h 6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66">
                      <a:moveTo>
                        <a:pt x="1" y="15"/>
                      </a:moveTo>
                      <a:lnTo>
                        <a:pt x="1" y="12"/>
                      </a:lnTo>
                      <a:lnTo>
                        <a:pt x="3" y="5"/>
                      </a:lnTo>
                      <a:lnTo>
                        <a:pt x="6" y="2"/>
                      </a:lnTo>
                      <a:lnTo>
                        <a:pt x="12" y="0"/>
                      </a:lnTo>
                      <a:lnTo>
                        <a:pt x="25" y="0"/>
                      </a:lnTo>
                      <a:lnTo>
                        <a:pt x="31" y="2"/>
                      </a:lnTo>
                      <a:lnTo>
                        <a:pt x="33" y="5"/>
                      </a:lnTo>
                      <a:lnTo>
                        <a:pt x="36" y="12"/>
                      </a:lnTo>
                      <a:lnTo>
                        <a:pt x="36" y="18"/>
                      </a:lnTo>
                      <a:lnTo>
                        <a:pt x="33" y="25"/>
                      </a:lnTo>
                      <a:lnTo>
                        <a:pt x="27" y="34"/>
                      </a:lnTo>
                      <a:lnTo>
                        <a:pt x="0" y="66"/>
                      </a:lnTo>
                    </a:path>
                  </a:pathLst>
                </a:custGeom>
                <a:noFill/>
                <a:ln w="3240">
                  <a:solidFill>
                    <a:srgbClr val="000000"/>
                  </a:solidFill>
                  <a:round/>
                  <a:headEnd/>
                  <a:tailEnd/>
                </a:ln>
              </p:spPr>
              <p:txBody>
                <a:bodyPr wrap="none" anchor="ctr"/>
                <a:lstStyle/>
                <a:p>
                  <a:endParaRPr lang="en-IN" b="1"/>
                </a:p>
              </p:txBody>
            </p:sp>
            <p:sp>
              <p:nvSpPr>
                <p:cNvPr id="12609" name="Freeform 1071"/>
                <p:cNvSpPr>
                  <a:spLocks noChangeArrowheads="1"/>
                </p:cNvSpPr>
                <p:nvPr/>
              </p:nvSpPr>
              <p:spPr bwMode="auto">
                <a:xfrm>
                  <a:off x="1572" y="2985"/>
                  <a:ext cx="32" cy="49"/>
                </a:xfrm>
                <a:custGeom>
                  <a:avLst/>
                  <a:gdLst>
                    <a:gd name="T0" fmla="*/ 4 w 36"/>
                    <a:gd name="T1" fmla="*/ 2 h 64"/>
                    <a:gd name="T2" fmla="*/ 4 w 36"/>
                    <a:gd name="T3" fmla="*/ 2 h 64"/>
                    <a:gd name="T4" fmla="*/ 4 w 36"/>
                    <a:gd name="T5" fmla="*/ 2 h 64"/>
                    <a:gd name="T6" fmla="*/ 4 w 36"/>
                    <a:gd name="T7" fmla="*/ 2 h 64"/>
                    <a:gd name="T8" fmla="*/ 4 w 36"/>
                    <a:gd name="T9" fmla="*/ 0 h 64"/>
                    <a:gd name="T10" fmla="*/ 4 w 36"/>
                    <a:gd name="T11" fmla="*/ 0 h 64"/>
                    <a:gd name="T12" fmla="*/ 4 w 36"/>
                    <a:gd name="T13" fmla="*/ 2 h 64"/>
                    <a:gd name="T14" fmla="*/ 4 w 36"/>
                    <a:gd name="T15" fmla="*/ 2 h 64"/>
                    <a:gd name="T16" fmla="*/ 4 w 36"/>
                    <a:gd name="T17" fmla="*/ 2 h 64"/>
                    <a:gd name="T18" fmla="*/ 4 w 36"/>
                    <a:gd name="T19" fmla="*/ 2 h 64"/>
                    <a:gd name="T20" fmla="*/ 4 w 36"/>
                    <a:gd name="T21" fmla="*/ 2 h 64"/>
                    <a:gd name="T22" fmla="*/ 0 w 36"/>
                    <a:gd name="T23" fmla="*/ 2 h 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6"/>
                    <a:gd name="T37" fmla="*/ 0 h 64"/>
                    <a:gd name="T38" fmla="*/ 36 w 36"/>
                    <a:gd name="T39" fmla="*/ 64 h 6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6" h="64">
                      <a:moveTo>
                        <a:pt x="4" y="13"/>
                      </a:moveTo>
                      <a:lnTo>
                        <a:pt x="6" y="13"/>
                      </a:lnTo>
                      <a:lnTo>
                        <a:pt x="6" y="10"/>
                      </a:lnTo>
                      <a:lnTo>
                        <a:pt x="9" y="3"/>
                      </a:lnTo>
                      <a:lnTo>
                        <a:pt x="15" y="0"/>
                      </a:lnTo>
                      <a:lnTo>
                        <a:pt x="28" y="0"/>
                      </a:lnTo>
                      <a:lnTo>
                        <a:pt x="34" y="3"/>
                      </a:lnTo>
                      <a:lnTo>
                        <a:pt x="36" y="10"/>
                      </a:lnTo>
                      <a:lnTo>
                        <a:pt x="36" y="16"/>
                      </a:lnTo>
                      <a:lnTo>
                        <a:pt x="34" y="23"/>
                      </a:lnTo>
                      <a:lnTo>
                        <a:pt x="28" y="32"/>
                      </a:lnTo>
                      <a:lnTo>
                        <a:pt x="0" y="64"/>
                      </a:lnTo>
                    </a:path>
                  </a:pathLst>
                </a:custGeom>
                <a:noFill/>
                <a:ln w="3240">
                  <a:solidFill>
                    <a:srgbClr val="000000"/>
                  </a:solidFill>
                  <a:round/>
                  <a:headEnd/>
                  <a:tailEnd/>
                </a:ln>
              </p:spPr>
              <p:txBody>
                <a:bodyPr wrap="none" anchor="ctr"/>
                <a:lstStyle/>
                <a:p>
                  <a:endParaRPr lang="en-IN" b="1"/>
                </a:p>
              </p:txBody>
            </p:sp>
            <p:sp>
              <p:nvSpPr>
                <p:cNvPr id="12610" name="Freeform 1072"/>
                <p:cNvSpPr>
                  <a:spLocks noChangeArrowheads="1"/>
                </p:cNvSpPr>
                <p:nvPr/>
              </p:nvSpPr>
              <p:spPr bwMode="auto">
                <a:xfrm>
                  <a:off x="1577" y="3035"/>
                  <a:ext cx="36" cy="0"/>
                </a:xfrm>
                <a:custGeom>
                  <a:avLst/>
                  <a:gdLst>
                    <a:gd name="T0" fmla="*/ 0 w 40"/>
                    <a:gd name="T1" fmla="*/ 0 h 2"/>
                    <a:gd name="T2" fmla="*/ 5 w 40"/>
                    <a:gd name="T3" fmla="*/ 0 h 2"/>
                    <a:gd name="T4" fmla="*/ 5 w 40"/>
                    <a:gd name="T5" fmla="*/ 0 h 2"/>
                    <a:gd name="T6" fmla="*/ 0 60000 65536"/>
                    <a:gd name="T7" fmla="*/ 0 60000 65536"/>
                    <a:gd name="T8" fmla="*/ 0 60000 65536"/>
                    <a:gd name="T9" fmla="*/ 0 w 40"/>
                    <a:gd name="T10" fmla="*/ 0 h 2"/>
                    <a:gd name="T11" fmla="*/ 40 w 40"/>
                    <a:gd name="T12" fmla="*/ 0 h 2"/>
                  </a:gdLst>
                  <a:ahLst/>
                  <a:cxnLst>
                    <a:cxn ang="T6">
                      <a:pos x="T0" y="T1"/>
                    </a:cxn>
                    <a:cxn ang="T7">
                      <a:pos x="T2" y="T3"/>
                    </a:cxn>
                    <a:cxn ang="T8">
                      <a:pos x="T4" y="T5"/>
                    </a:cxn>
                  </a:cxnLst>
                  <a:rect l="T9" t="T10" r="T11" b="T12"/>
                  <a:pathLst>
                    <a:path w="40" h="2">
                      <a:moveTo>
                        <a:pt x="0" y="0"/>
                      </a:moveTo>
                      <a:lnTo>
                        <a:pt x="40" y="0"/>
                      </a:lnTo>
                      <a:lnTo>
                        <a:pt x="40" y="2"/>
                      </a:lnTo>
                    </a:path>
                  </a:pathLst>
                </a:custGeom>
                <a:noFill/>
                <a:ln w="3240">
                  <a:solidFill>
                    <a:srgbClr val="000000"/>
                  </a:solidFill>
                  <a:round/>
                  <a:headEnd/>
                  <a:tailEnd/>
                </a:ln>
              </p:spPr>
              <p:txBody>
                <a:bodyPr wrap="none" anchor="ctr"/>
                <a:lstStyle/>
                <a:p>
                  <a:endParaRPr lang="en-IN" b="1"/>
                </a:p>
              </p:txBody>
            </p:sp>
            <p:sp>
              <p:nvSpPr>
                <p:cNvPr id="12611" name="Line 1073"/>
                <p:cNvSpPr>
                  <a:spLocks noChangeShapeType="1"/>
                </p:cNvSpPr>
                <p:nvPr/>
              </p:nvSpPr>
              <p:spPr bwMode="auto">
                <a:xfrm>
                  <a:off x="1572" y="3037"/>
                  <a:ext cx="38" cy="0"/>
                </a:xfrm>
                <a:prstGeom prst="line">
                  <a:avLst/>
                </a:prstGeom>
                <a:noFill/>
                <a:ln w="3240">
                  <a:solidFill>
                    <a:srgbClr val="000000"/>
                  </a:solidFill>
                  <a:miter lim="800000"/>
                  <a:headEnd/>
                  <a:tailEnd/>
                </a:ln>
              </p:spPr>
              <p:txBody>
                <a:bodyPr/>
                <a:lstStyle/>
                <a:p>
                  <a:endParaRPr lang="en-IN" b="1"/>
                </a:p>
              </p:txBody>
            </p:sp>
            <p:sp>
              <p:nvSpPr>
                <p:cNvPr id="12612" name="Freeform 1074"/>
                <p:cNvSpPr>
                  <a:spLocks noChangeArrowheads="1"/>
                </p:cNvSpPr>
                <p:nvPr/>
              </p:nvSpPr>
              <p:spPr bwMode="auto">
                <a:xfrm>
                  <a:off x="1499" y="3011"/>
                  <a:ext cx="48" cy="0"/>
                </a:xfrm>
                <a:custGeom>
                  <a:avLst/>
                  <a:gdLst>
                    <a:gd name="T0" fmla="*/ 0 w 52"/>
                    <a:gd name="T1" fmla="*/ 0 h 3"/>
                    <a:gd name="T2" fmla="*/ 9 w 52"/>
                    <a:gd name="T3" fmla="*/ 0 h 3"/>
                    <a:gd name="T4" fmla="*/ 9 w 52"/>
                    <a:gd name="T5" fmla="*/ 0 h 3"/>
                    <a:gd name="T6" fmla="*/ 0 60000 65536"/>
                    <a:gd name="T7" fmla="*/ 0 60000 65536"/>
                    <a:gd name="T8" fmla="*/ 0 60000 65536"/>
                    <a:gd name="T9" fmla="*/ 0 w 52"/>
                    <a:gd name="T10" fmla="*/ 0 h 3"/>
                    <a:gd name="T11" fmla="*/ 52 w 52"/>
                    <a:gd name="T12" fmla="*/ 0 h 3"/>
                  </a:gdLst>
                  <a:ahLst/>
                  <a:cxnLst>
                    <a:cxn ang="T6">
                      <a:pos x="T0" y="T1"/>
                    </a:cxn>
                    <a:cxn ang="T7">
                      <a:pos x="T2" y="T3"/>
                    </a:cxn>
                    <a:cxn ang="T8">
                      <a:pos x="T4" y="T5"/>
                    </a:cxn>
                  </a:cxnLst>
                  <a:rect l="T9" t="T10" r="T11" b="T12"/>
                  <a:pathLst>
                    <a:path w="52" h="3">
                      <a:moveTo>
                        <a:pt x="0" y="0"/>
                      </a:moveTo>
                      <a:lnTo>
                        <a:pt x="52" y="0"/>
                      </a:lnTo>
                      <a:lnTo>
                        <a:pt x="52" y="3"/>
                      </a:lnTo>
                    </a:path>
                  </a:pathLst>
                </a:custGeom>
                <a:noFill/>
                <a:ln w="3240">
                  <a:solidFill>
                    <a:srgbClr val="000000"/>
                  </a:solidFill>
                  <a:round/>
                  <a:headEnd/>
                  <a:tailEnd/>
                </a:ln>
              </p:spPr>
              <p:txBody>
                <a:bodyPr wrap="none" anchor="ctr"/>
                <a:lstStyle/>
                <a:p>
                  <a:endParaRPr lang="en-IN" b="1"/>
                </a:p>
              </p:txBody>
            </p:sp>
            <p:sp>
              <p:nvSpPr>
                <p:cNvPr id="12613" name="Freeform 1075"/>
                <p:cNvSpPr>
                  <a:spLocks noChangeArrowheads="1"/>
                </p:cNvSpPr>
                <p:nvPr/>
              </p:nvSpPr>
              <p:spPr bwMode="auto">
                <a:xfrm>
                  <a:off x="1499" y="3011"/>
                  <a:ext cx="48" cy="0"/>
                </a:xfrm>
                <a:custGeom>
                  <a:avLst/>
                  <a:gdLst>
                    <a:gd name="T0" fmla="*/ 0 w 52"/>
                    <a:gd name="T1" fmla="*/ 0 h 3"/>
                    <a:gd name="T2" fmla="*/ 0 w 52"/>
                    <a:gd name="T3" fmla="*/ 0 h 3"/>
                    <a:gd name="T4" fmla="*/ 9 w 52"/>
                    <a:gd name="T5" fmla="*/ 0 h 3"/>
                    <a:gd name="T6" fmla="*/ 0 60000 65536"/>
                    <a:gd name="T7" fmla="*/ 0 60000 65536"/>
                    <a:gd name="T8" fmla="*/ 0 60000 65536"/>
                    <a:gd name="T9" fmla="*/ 0 w 52"/>
                    <a:gd name="T10" fmla="*/ 0 h 3"/>
                    <a:gd name="T11" fmla="*/ 52 w 52"/>
                    <a:gd name="T12" fmla="*/ 0 h 3"/>
                  </a:gdLst>
                  <a:ahLst/>
                  <a:cxnLst>
                    <a:cxn ang="T6">
                      <a:pos x="T0" y="T1"/>
                    </a:cxn>
                    <a:cxn ang="T7">
                      <a:pos x="T2" y="T3"/>
                    </a:cxn>
                    <a:cxn ang="T8">
                      <a:pos x="T4" y="T5"/>
                    </a:cxn>
                  </a:cxnLst>
                  <a:rect l="T9" t="T10" r="T11" b="T12"/>
                  <a:pathLst>
                    <a:path w="52" h="3">
                      <a:moveTo>
                        <a:pt x="0" y="0"/>
                      </a:moveTo>
                      <a:lnTo>
                        <a:pt x="0" y="3"/>
                      </a:lnTo>
                      <a:lnTo>
                        <a:pt x="52" y="3"/>
                      </a:lnTo>
                    </a:path>
                  </a:pathLst>
                </a:custGeom>
                <a:noFill/>
                <a:ln w="3240">
                  <a:solidFill>
                    <a:srgbClr val="000000"/>
                  </a:solidFill>
                  <a:round/>
                  <a:headEnd/>
                  <a:tailEnd/>
                </a:ln>
              </p:spPr>
              <p:txBody>
                <a:bodyPr wrap="none" anchor="ctr"/>
                <a:lstStyle/>
                <a:p>
                  <a:endParaRPr lang="en-IN" b="1"/>
                </a:p>
              </p:txBody>
            </p:sp>
            <p:sp>
              <p:nvSpPr>
                <p:cNvPr id="12614" name="Freeform 1076"/>
                <p:cNvSpPr>
                  <a:spLocks noChangeArrowheads="1"/>
                </p:cNvSpPr>
                <p:nvPr/>
              </p:nvSpPr>
              <p:spPr bwMode="auto">
                <a:xfrm>
                  <a:off x="1576" y="2983"/>
                  <a:ext cx="32" cy="51"/>
                </a:xfrm>
                <a:custGeom>
                  <a:avLst/>
                  <a:gdLst>
                    <a:gd name="T0" fmla="*/ 1 w 36"/>
                    <a:gd name="T1" fmla="*/ 2 h 66"/>
                    <a:gd name="T2" fmla="*/ 1 w 36"/>
                    <a:gd name="T3" fmla="*/ 2 h 66"/>
                    <a:gd name="T4" fmla="*/ 3 w 36"/>
                    <a:gd name="T5" fmla="*/ 2 h 66"/>
                    <a:gd name="T6" fmla="*/ 4 w 36"/>
                    <a:gd name="T7" fmla="*/ 2 h 66"/>
                    <a:gd name="T8" fmla="*/ 4 w 36"/>
                    <a:gd name="T9" fmla="*/ 0 h 66"/>
                    <a:gd name="T10" fmla="*/ 4 w 36"/>
                    <a:gd name="T11" fmla="*/ 0 h 66"/>
                    <a:gd name="T12" fmla="*/ 4 w 36"/>
                    <a:gd name="T13" fmla="*/ 2 h 66"/>
                    <a:gd name="T14" fmla="*/ 4 w 36"/>
                    <a:gd name="T15" fmla="*/ 2 h 66"/>
                    <a:gd name="T16" fmla="*/ 4 w 36"/>
                    <a:gd name="T17" fmla="*/ 2 h 66"/>
                    <a:gd name="T18" fmla="*/ 4 w 36"/>
                    <a:gd name="T19" fmla="*/ 2 h 66"/>
                    <a:gd name="T20" fmla="*/ 4 w 36"/>
                    <a:gd name="T21" fmla="*/ 2 h 66"/>
                    <a:gd name="T22" fmla="*/ 4 w 36"/>
                    <a:gd name="T23" fmla="*/ 2 h 66"/>
                    <a:gd name="T24" fmla="*/ 0 w 36"/>
                    <a:gd name="T25" fmla="*/ 2 h 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66"/>
                    <a:gd name="T41" fmla="*/ 36 w 36"/>
                    <a:gd name="T42" fmla="*/ 66 h 6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66">
                      <a:moveTo>
                        <a:pt x="1" y="15"/>
                      </a:moveTo>
                      <a:lnTo>
                        <a:pt x="1" y="12"/>
                      </a:lnTo>
                      <a:lnTo>
                        <a:pt x="3" y="5"/>
                      </a:lnTo>
                      <a:lnTo>
                        <a:pt x="6" y="2"/>
                      </a:lnTo>
                      <a:lnTo>
                        <a:pt x="12" y="0"/>
                      </a:lnTo>
                      <a:lnTo>
                        <a:pt x="25" y="0"/>
                      </a:lnTo>
                      <a:lnTo>
                        <a:pt x="31" y="2"/>
                      </a:lnTo>
                      <a:lnTo>
                        <a:pt x="33" y="5"/>
                      </a:lnTo>
                      <a:lnTo>
                        <a:pt x="36" y="12"/>
                      </a:lnTo>
                      <a:lnTo>
                        <a:pt x="36" y="18"/>
                      </a:lnTo>
                      <a:lnTo>
                        <a:pt x="33" y="25"/>
                      </a:lnTo>
                      <a:lnTo>
                        <a:pt x="27" y="34"/>
                      </a:lnTo>
                      <a:lnTo>
                        <a:pt x="0" y="66"/>
                      </a:lnTo>
                    </a:path>
                  </a:pathLst>
                </a:custGeom>
                <a:noFill/>
                <a:ln w="3240">
                  <a:solidFill>
                    <a:srgbClr val="000000"/>
                  </a:solidFill>
                  <a:round/>
                  <a:headEnd/>
                  <a:tailEnd/>
                </a:ln>
              </p:spPr>
              <p:txBody>
                <a:bodyPr wrap="none" anchor="ctr"/>
                <a:lstStyle/>
                <a:p>
                  <a:endParaRPr lang="en-IN" b="1"/>
                </a:p>
              </p:txBody>
            </p:sp>
            <p:sp>
              <p:nvSpPr>
                <p:cNvPr id="12615" name="Freeform 1077"/>
                <p:cNvSpPr>
                  <a:spLocks noChangeArrowheads="1"/>
                </p:cNvSpPr>
                <p:nvPr/>
              </p:nvSpPr>
              <p:spPr bwMode="auto">
                <a:xfrm>
                  <a:off x="1572" y="2985"/>
                  <a:ext cx="32" cy="49"/>
                </a:xfrm>
                <a:custGeom>
                  <a:avLst/>
                  <a:gdLst>
                    <a:gd name="T0" fmla="*/ 4 w 36"/>
                    <a:gd name="T1" fmla="*/ 2 h 64"/>
                    <a:gd name="T2" fmla="*/ 4 w 36"/>
                    <a:gd name="T3" fmla="*/ 2 h 64"/>
                    <a:gd name="T4" fmla="*/ 4 w 36"/>
                    <a:gd name="T5" fmla="*/ 2 h 64"/>
                    <a:gd name="T6" fmla="*/ 4 w 36"/>
                    <a:gd name="T7" fmla="*/ 2 h 64"/>
                    <a:gd name="T8" fmla="*/ 4 w 36"/>
                    <a:gd name="T9" fmla="*/ 0 h 64"/>
                    <a:gd name="T10" fmla="*/ 4 w 36"/>
                    <a:gd name="T11" fmla="*/ 0 h 64"/>
                    <a:gd name="T12" fmla="*/ 4 w 36"/>
                    <a:gd name="T13" fmla="*/ 2 h 64"/>
                    <a:gd name="T14" fmla="*/ 4 w 36"/>
                    <a:gd name="T15" fmla="*/ 2 h 64"/>
                    <a:gd name="T16" fmla="*/ 4 w 36"/>
                    <a:gd name="T17" fmla="*/ 2 h 64"/>
                    <a:gd name="T18" fmla="*/ 4 w 36"/>
                    <a:gd name="T19" fmla="*/ 2 h 64"/>
                    <a:gd name="T20" fmla="*/ 4 w 36"/>
                    <a:gd name="T21" fmla="*/ 2 h 64"/>
                    <a:gd name="T22" fmla="*/ 0 w 36"/>
                    <a:gd name="T23" fmla="*/ 2 h 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6"/>
                    <a:gd name="T37" fmla="*/ 0 h 64"/>
                    <a:gd name="T38" fmla="*/ 36 w 36"/>
                    <a:gd name="T39" fmla="*/ 64 h 6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6" h="64">
                      <a:moveTo>
                        <a:pt x="4" y="13"/>
                      </a:moveTo>
                      <a:lnTo>
                        <a:pt x="6" y="13"/>
                      </a:lnTo>
                      <a:lnTo>
                        <a:pt x="6" y="10"/>
                      </a:lnTo>
                      <a:lnTo>
                        <a:pt x="9" y="3"/>
                      </a:lnTo>
                      <a:lnTo>
                        <a:pt x="15" y="0"/>
                      </a:lnTo>
                      <a:lnTo>
                        <a:pt x="28" y="0"/>
                      </a:lnTo>
                      <a:lnTo>
                        <a:pt x="34" y="3"/>
                      </a:lnTo>
                      <a:lnTo>
                        <a:pt x="36" y="10"/>
                      </a:lnTo>
                      <a:lnTo>
                        <a:pt x="36" y="16"/>
                      </a:lnTo>
                      <a:lnTo>
                        <a:pt x="34" y="23"/>
                      </a:lnTo>
                      <a:lnTo>
                        <a:pt x="28" y="32"/>
                      </a:lnTo>
                      <a:lnTo>
                        <a:pt x="0" y="64"/>
                      </a:lnTo>
                    </a:path>
                  </a:pathLst>
                </a:custGeom>
                <a:noFill/>
                <a:ln w="3240">
                  <a:solidFill>
                    <a:srgbClr val="000000"/>
                  </a:solidFill>
                  <a:round/>
                  <a:headEnd/>
                  <a:tailEnd/>
                </a:ln>
              </p:spPr>
              <p:txBody>
                <a:bodyPr wrap="none" anchor="ctr"/>
                <a:lstStyle/>
                <a:p>
                  <a:endParaRPr lang="en-IN" b="1"/>
                </a:p>
              </p:txBody>
            </p:sp>
            <p:sp>
              <p:nvSpPr>
                <p:cNvPr id="12616" name="Freeform 1078"/>
                <p:cNvSpPr>
                  <a:spLocks noChangeArrowheads="1"/>
                </p:cNvSpPr>
                <p:nvPr/>
              </p:nvSpPr>
              <p:spPr bwMode="auto">
                <a:xfrm>
                  <a:off x="1577" y="3035"/>
                  <a:ext cx="36" cy="0"/>
                </a:xfrm>
                <a:custGeom>
                  <a:avLst/>
                  <a:gdLst>
                    <a:gd name="T0" fmla="*/ 0 w 40"/>
                    <a:gd name="T1" fmla="*/ 0 h 2"/>
                    <a:gd name="T2" fmla="*/ 5 w 40"/>
                    <a:gd name="T3" fmla="*/ 0 h 2"/>
                    <a:gd name="T4" fmla="*/ 5 w 40"/>
                    <a:gd name="T5" fmla="*/ 0 h 2"/>
                    <a:gd name="T6" fmla="*/ 0 60000 65536"/>
                    <a:gd name="T7" fmla="*/ 0 60000 65536"/>
                    <a:gd name="T8" fmla="*/ 0 60000 65536"/>
                    <a:gd name="T9" fmla="*/ 0 w 40"/>
                    <a:gd name="T10" fmla="*/ 0 h 2"/>
                    <a:gd name="T11" fmla="*/ 40 w 40"/>
                    <a:gd name="T12" fmla="*/ 0 h 2"/>
                  </a:gdLst>
                  <a:ahLst/>
                  <a:cxnLst>
                    <a:cxn ang="T6">
                      <a:pos x="T0" y="T1"/>
                    </a:cxn>
                    <a:cxn ang="T7">
                      <a:pos x="T2" y="T3"/>
                    </a:cxn>
                    <a:cxn ang="T8">
                      <a:pos x="T4" y="T5"/>
                    </a:cxn>
                  </a:cxnLst>
                  <a:rect l="T9" t="T10" r="T11" b="T12"/>
                  <a:pathLst>
                    <a:path w="40" h="2">
                      <a:moveTo>
                        <a:pt x="0" y="0"/>
                      </a:moveTo>
                      <a:lnTo>
                        <a:pt x="40" y="0"/>
                      </a:lnTo>
                      <a:lnTo>
                        <a:pt x="40" y="2"/>
                      </a:lnTo>
                    </a:path>
                  </a:pathLst>
                </a:custGeom>
                <a:noFill/>
                <a:ln w="3240">
                  <a:solidFill>
                    <a:srgbClr val="000000"/>
                  </a:solidFill>
                  <a:round/>
                  <a:headEnd/>
                  <a:tailEnd/>
                </a:ln>
              </p:spPr>
              <p:txBody>
                <a:bodyPr wrap="none" anchor="ctr"/>
                <a:lstStyle/>
                <a:p>
                  <a:endParaRPr lang="en-IN" b="1"/>
                </a:p>
              </p:txBody>
            </p:sp>
            <p:sp>
              <p:nvSpPr>
                <p:cNvPr id="12617" name="Line 1079"/>
                <p:cNvSpPr>
                  <a:spLocks noChangeShapeType="1"/>
                </p:cNvSpPr>
                <p:nvPr/>
              </p:nvSpPr>
              <p:spPr bwMode="auto">
                <a:xfrm>
                  <a:off x="1572" y="3037"/>
                  <a:ext cx="38" cy="0"/>
                </a:xfrm>
                <a:prstGeom prst="line">
                  <a:avLst/>
                </a:prstGeom>
                <a:noFill/>
                <a:ln w="3240">
                  <a:solidFill>
                    <a:srgbClr val="000000"/>
                  </a:solidFill>
                  <a:miter lim="800000"/>
                  <a:headEnd/>
                  <a:tailEnd/>
                </a:ln>
              </p:spPr>
              <p:txBody>
                <a:bodyPr/>
                <a:lstStyle/>
                <a:p>
                  <a:endParaRPr lang="en-IN" b="1"/>
                </a:p>
              </p:txBody>
            </p:sp>
            <p:sp>
              <p:nvSpPr>
                <p:cNvPr id="12618" name="Freeform 1080"/>
                <p:cNvSpPr>
                  <a:spLocks noChangeArrowheads="1"/>
                </p:cNvSpPr>
                <p:nvPr/>
              </p:nvSpPr>
              <p:spPr bwMode="auto">
                <a:xfrm>
                  <a:off x="1499" y="3011"/>
                  <a:ext cx="48" cy="0"/>
                </a:xfrm>
                <a:custGeom>
                  <a:avLst/>
                  <a:gdLst>
                    <a:gd name="T0" fmla="*/ 0 w 52"/>
                    <a:gd name="T1" fmla="*/ 0 h 3"/>
                    <a:gd name="T2" fmla="*/ 9 w 52"/>
                    <a:gd name="T3" fmla="*/ 0 h 3"/>
                    <a:gd name="T4" fmla="*/ 9 w 52"/>
                    <a:gd name="T5" fmla="*/ 0 h 3"/>
                    <a:gd name="T6" fmla="*/ 0 60000 65536"/>
                    <a:gd name="T7" fmla="*/ 0 60000 65536"/>
                    <a:gd name="T8" fmla="*/ 0 60000 65536"/>
                    <a:gd name="T9" fmla="*/ 0 w 52"/>
                    <a:gd name="T10" fmla="*/ 0 h 3"/>
                    <a:gd name="T11" fmla="*/ 52 w 52"/>
                    <a:gd name="T12" fmla="*/ 0 h 3"/>
                  </a:gdLst>
                  <a:ahLst/>
                  <a:cxnLst>
                    <a:cxn ang="T6">
                      <a:pos x="T0" y="T1"/>
                    </a:cxn>
                    <a:cxn ang="T7">
                      <a:pos x="T2" y="T3"/>
                    </a:cxn>
                    <a:cxn ang="T8">
                      <a:pos x="T4" y="T5"/>
                    </a:cxn>
                  </a:cxnLst>
                  <a:rect l="T9" t="T10" r="T11" b="T12"/>
                  <a:pathLst>
                    <a:path w="52" h="3">
                      <a:moveTo>
                        <a:pt x="0" y="0"/>
                      </a:moveTo>
                      <a:lnTo>
                        <a:pt x="52" y="0"/>
                      </a:lnTo>
                      <a:lnTo>
                        <a:pt x="52" y="3"/>
                      </a:lnTo>
                    </a:path>
                  </a:pathLst>
                </a:custGeom>
                <a:noFill/>
                <a:ln w="3240">
                  <a:solidFill>
                    <a:srgbClr val="000000"/>
                  </a:solidFill>
                  <a:round/>
                  <a:headEnd/>
                  <a:tailEnd/>
                </a:ln>
              </p:spPr>
              <p:txBody>
                <a:bodyPr wrap="none" anchor="ctr"/>
                <a:lstStyle/>
                <a:p>
                  <a:endParaRPr lang="en-IN" b="1"/>
                </a:p>
              </p:txBody>
            </p:sp>
            <p:sp>
              <p:nvSpPr>
                <p:cNvPr id="12619" name="Freeform 1081"/>
                <p:cNvSpPr>
                  <a:spLocks noChangeArrowheads="1"/>
                </p:cNvSpPr>
                <p:nvPr/>
              </p:nvSpPr>
              <p:spPr bwMode="auto">
                <a:xfrm>
                  <a:off x="1499" y="3011"/>
                  <a:ext cx="48" cy="0"/>
                </a:xfrm>
                <a:custGeom>
                  <a:avLst/>
                  <a:gdLst>
                    <a:gd name="T0" fmla="*/ 0 w 52"/>
                    <a:gd name="T1" fmla="*/ 0 h 3"/>
                    <a:gd name="T2" fmla="*/ 0 w 52"/>
                    <a:gd name="T3" fmla="*/ 0 h 3"/>
                    <a:gd name="T4" fmla="*/ 9 w 52"/>
                    <a:gd name="T5" fmla="*/ 0 h 3"/>
                    <a:gd name="T6" fmla="*/ 0 60000 65536"/>
                    <a:gd name="T7" fmla="*/ 0 60000 65536"/>
                    <a:gd name="T8" fmla="*/ 0 60000 65536"/>
                    <a:gd name="T9" fmla="*/ 0 w 52"/>
                    <a:gd name="T10" fmla="*/ 0 h 3"/>
                    <a:gd name="T11" fmla="*/ 52 w 52"/>
                    <a:gd name="T12" fmla="*/ 0 h 3"/>
                  </a:gdLst>
                  <a:ahLst/>
                  <a:cxnLst>
                    <a:cxn ang="T6">
                      <a:pos x="T0" y="T1"/>
                    </a:cxn>
                    <a:cxn ang="T7">
                      <a:pos x="T2" y="T3"/>
                    </a:cxn>
                    <a:cxn ang="T8">
                      <a:pos x="T4" y="T5"/>
                    </a:cxn>
                  </a:cxnLst>
                  <a:rect l="T9" t="T10" r="T11" b="T12"/>
                  <a:pathLst>
                    <a:path w="52" h="3">
                      <a:moveTo>
                        <a:pt x="0" y="0"/>
                      </a:moveTo>
                      <a:lnTo>
                        <a:pt x="0" y="3"/>
                      </a:lnTo>
                      <a:lnTo>
                        <a:pt x="52" y="3"/>
                      </a:lnTo>
                    </a:path>
                  </a:pathLst>
                </a:custGeom>
                <a:noFill/>
                <a:ln w="3240">
                  <a:solidFill>
                    <a:srgbClr val="000000"/>
                  </a:solidFill>
                  <a:round/>
                  <a:headEnd/>
                  <a:tailEnd/>
                </a:ln>
              </p:spPr>
              <p:txBody>
                <a:bodyPr wrap="none" anchor="ctr"/>
                <a:lstStyle/>
                <a:p>
                  <a:endParaRPr lang="en-IN" b="1"/>
                </a:p>
              </p:txBody>
            </p:sp>
            <p:sp>
              <p:nvSpPr>
                <p:cNvPr id="12620" name="Freeform 1082"/>
                <p:cNvSpPr>
                  <a:spLocks noChangeArrowheads="1"/>
                </p:cNvSpPr>
                <p:nvPr/>
              </p:nvSpPr>
              <p:spPr bwMode="auto">
                <a:xfrm>
                  <a:off x="1576" y="2983"/>
                  <a:ext cx="32" cy="51"/>
                </a:xfrm>
                <a:custGeom>
                  <a:avLst/>
                  <a:gdLst>
                    <a:gd name="T0" fmla="*/ 1 w 36"/>
                    <a:gd name="T1" fmla="*/ 2 h 66"/>
                    <a:gd name="T2" fmla="*/ 1 w 36"/>
                    <a:gd name="T3" fmla="*/ 2 h 66"/>
                    <a:gd name="T4" fmla="*/ 3 w 36"/>
                    <a:gd name="T5" fmla="*/ 2 h 66"/>
                    <a:gd name="T6" fmla="*/ 4 w 36"/>
                    <a:gd name="T7" fmla="*/ 2 h 66"/>
                    <a:gd name="T8" fmla="*/ 4 w 36"/>
                    <a:gd name="T9" fmla="*/ 0 h 66"/>
                    <a:gd name="T10" fmla="*/ 4 w 36"/>
                    <a:gd name="T11" fmla="*/ 0 h 66"/>
                    <a:gd name="T12" fmla="*/ 4 w 36"/>
                    <a:gd name="T13" fmla="*/ 2 h 66"/>
                    <a:gd name="T14" fmla="*/ 4 w 36"/>
                    <a:gd name="T15" fmla="*/ 2 h 66"/>
                    <a:gd name="T16" fmla="*/ 4 w 36"/>
                    <a:gd name="T17" fmla="*/ 2 h 66"/>
                    <a:gd name="T18" fmla="*/ 4 w 36"/>
                    <a:gd name="T19" fmla="*/ 2 h 66"/>
                    <a:gd name="T20" fmla="*/ 4 w 36"/>
                    <a:gd name="T21" fmla="*/ 2 h 66"/>
                    <a:gd name="T22" fmla="*/ 4 w 36"/>
                    <a:gd name="T23" fmla="*/ 2 h 66"/>
                    <a:gd name="T24" fmla="*/ 0 w 36"/>
                    <a:gd name="T25" fmla="*/ 2 h 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66"/>
                    <a:gd name="T41" fmla="*/ 36 w 36"/>
                    <a:gd name="T42" fmla="*/ 66 h 6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66">
                      <a:moveTo>
                        <a:pt x="1" y="15"/>
                      </a:moveTo>
                      <a:lnTo>
                        <a:pt x="1" y="12"/>
                      </a:lnTo>
                      <a:lnTo>
                        <a:pt x="3" y="5"/>
                      </a:lnTo>
                      <a:lnTo>
                        <a:pt x="6" y="2"/>
                      </a:lnTo>
                      <a:lnTo>
                        <a:pt x="12" y="0"/>
                      </a:lnTo>
                      <a:lnTo>
                        <a:pt x="25" y="0"/>
                      </a:lnTo>
                      <a:lnTo>
                        <a:pt x="31" y="2"/>
                      </a:lnTo>
                      <a:lnTo>
                        <a:pt x="33" y="5"/>
                      </a:lnTo>
                      <a:lnTo>
                        <a:pt x="36" y="12"/>
                      </a:lnTo>
                      <a:lnTo>
                        <a:pt x="36" y="18"/>
                      </a:lnTo>
                      <a:lnTo>
                        <a:pt x="33" y="25"/>
                      </a:lnTo>
                      <a:lnTo>
                        <a:pt x="27" y="34"/>
                      </a:lnTo>
                      <a:lnTo>
                        <a:pt x="0" y="66"/>
                      </a:lnTo>
                    </a:path>
                  </a:pathLst>
                </a:custGeom>
                <a:noFill/>
                <a:ln w="3240">
                  <a:solidFill>
                    <a:srgbClr val="000000"/>
                  </a:solidFill>
                  <a:round/>
                  <a:headEnd/>
                  <a:tailEnd/>
                </a:ln>
              </p:spPr>
              <p:txBody>
                <a:bodyPr wrap="none" anchor="ctr"/>
                <a:lstStyle/>
                <a:p>
                  <a:endParaRPr lang="en-IN" b="1"/>
                </a:p>
              </p:txBody>
            </p:sp>
            <p:sp>
              <p:nvSpPr>
                <p:cNvPr id="12621" name="Freeform 1083"/>
                <p:cNvSpPr>
                  <a:spLocks noChangeArrowheads="1"/>
                </p:cNvSpPr>
                <p:nvPr/>
              </p:nvSpPr>
              <p:spPr bwMode="auto">
                <a:xfrm>
                  <a:off x="1572" y="2985"/>
                  <a:ext cx="32" cy="49"/>
                </a:xfrm>
                <a:custGeom>
                  <a:avLst/>
                  <a:gdLst>
                    <a:gd name="T0" fmla="*/ 4 w 36"/>
                    <a:gd name="T1" fmla="*/ 2 h 64"/>
                    <a:gd name="T2" fmla="*/ 4 w 36"/>
                    <a:gd name="T3" fmla="*/ 2 h 64"/>
                    <a:gd name="T4" fmla="*/ 4 w 36"/>
                    <a:gd name="T5" fmla="*/ 2 h 64"/>
                    <a:gd name="T6" fmla="*/ 4 w 36"/>
                    <a:gd name="T7" fmla="*/ 2 h 64"/>
                    <a:gd name="T8" fmla="*/ 4 w 36"/>
                    <a:gd name="T9" fmla="*/ 0 h 64"/>
                    <a:gd name="T10" fmla="*/ 4 w 36"/>
                    <a:gd name="T11" fmla="*/ 0 h 64"/>
                    <a:gd name="T12" fmla="*/ 4 w 36"/>
                    <a:gd name="T13" fmla="*/ 2 h 64"/>
                    <a:gd name="T14" fmla="*/ 4 w 36"/>
                    <a:gd name="T15" fmla="*/ 2 h 64"/>
                    <a:gd name="T16" fmla="*/ 4 w 36"/>
                    <a:gd name="T17" fmla="*/ 2 h 64"/>
                    <a:gd name="T18" fmla="*/ 4 w 36"/>
                    <a:gd name="T19" fmla="*/ 2 h 64"/>
                    <a:gd name="T20" fmla="*/ 4 w 36"/>
                    <a:gd name="T21" fmla="*/ 2 h 64"/>
                    <a:gd name="T22" fmla="*/ 0 w 36"/>
                    <a:gd name="T23" fmla="*/ 2 h 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6"/>
                    <a:gd name="T37" fmla="*/ 0 h 64"/>
                    <a:gd name="T38" fmla="*/ 36 w 36"/>
                    <a:gd name="T39" fmla="*/ 64 h 6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6" h="64">
                      <a:moveTo>
                        <a:pt x="4" y="13"/>
                      </a:moveTo>
                      <a:lnTo>
                        <a:pt x="6" y="13"/>
                      </a:lnTo>
                      <a:lnTo>
                        <a:pt x="6" y="10"/>
                      </a:lnTo>
                      <a:lnTo>
                        <a:pt x="9" y="3"/>
                      </a:lnTo>
                      <a:lnTo>
                        <a:pt x="15" y="0"/>
                      </a:lnTo>
                      <a:lnTo>
                        <a:pt x="28" y="0"/>
                      </a:lnTo>
                      <a:lnTo>
                        <a:pt x="34" y="3"/>
                      </a:lnTo>
                      <a:lnTo>
                        <a:pt x="36" y="10"/>
                      </a:lnTo>
                      <a:lnTo>
                        <a:pt x="36" y="16"/>
                      </a:lnTo>
                      <a:lnTo>
                        <a:pt x="34" y="23"/>
                      </a:lnTo>
                      <a:lnTo>
                        <a:pt x="28" y="32"/>
                      </a:lnTo>
                      <a:lnTo>
                        <a:pt x="0" y="64"/>
                      </a:lnTo>
                    </a:path>
                  </a:pathLst>
                </a:custGeom>
                <a:noFill/>
                <a:ln w="3240">
                  <a:solidFill>
                    <a:srgbClr val="000000"/>
                  </a:solidFill>
                  <a:round/>
                  <a:headEnd/>
                  <a:tailEnd/>
                </a:ln>
              </p:spPr>
              <p:txBody>
                <a:bodyPr wrap="none" anchor="ctr"/>
                <a:lstStyle/>
                <a:p>
                  <a:endParaRPr lang="en-IN" b="1"/>
                </a:p>
              </p:txBody>
            </p:sp>
            <p:sp>
              <p:nvSpPr>
                <p:cNvPr id="12622" name="Freeform 1084"/>
                <p:cNvSpPr>
                  <a:spLocks noChangeArrowheads="1"/>
                </p:cNvSpPr>
                <p:nvPr/>
              </p:nvSpPr>
              <p:spPr bwMode="auto">
                <a:xfrm>
                  <a:off x="1577" y="3035"/>
                  <a:ext cx="36" cy="0"/>
                </a:xfrm>
                <a:custGeom>
                  <a:avLst/>
                  <a:gdLst>
                    <a:gd name="T0" fmla="*/ 0 w 40"/>
                    <a:gd name="T1" fmla="*/ 0 h 2"/>
                    <a:gd name="T2" fmla="*/ 5 w 40"/>
                    <a:gd name="T3" fmla="*/ 0 h 2"/>
                    <a:gd name="T4" fmla="*/ 5 w 40"/>
                    <a:gd name="T5" fmla="*/ 0 h 2"/>
                    <a:gd name="T6" fmla="*/ 0 60000 65536"/>
                    <a:gd name="T7" fmla="*/ 0 60000 65536"/>
                    <a:gd name="T8" fmla="*/ 0 60000 65536"/>
                    <a:gd name="T9" fmla="*/ 0 w 40"/>
                    <a:gd name="T10" fmla="*/ 0 h 2"/>
                    <a:gd name="T11" fmla="*/ 40 w 40"/>
                    <a:gd name="T12" fmla="*/ 0 h 2"/>
                  </a:gdLst>
                  <a:ahLst/>
                  <a:cxnLst>
                    <a:cxn ang="T6">
                      <a:pos x="T0" y="T1"/>
                    </a:cxn>
                    <a:cxn ang="T7">
                      <a:pos x="T2" y="T3"/>
                    </a:cxn>
                    <a:cxn ang="T8">
                      <a:pos x="T4" y="T5"/>
                    </a:cxn>
                  </a:cxnLst>
                  <a:rect l="T9" t="T10" r="T11" b="T12"/>
                  <a:pathLst>
                    <a:path w="40" h="2">
                      <a:moveTo>
                        <a:pt x="0" y="0"/>
                      </a:moveTo>
                      <a:lnTo>
                        <a:pt x="40" y="0"/>
                      </a:lnTo>
                      <a:lnTo>
                        <a:pt x="40" y="2"/>
                      </a:lnTo>
                    </a:path>
                  </a:pathLst>
                </a:custGeom>
                <a:noFill/>
                <a:ln w="3240">
                  <a:solidFill>
                    <a:srgbClr val="000000"/>
                  </a:solidFill>
                  <a:round/>
                  <a:headEnd/>
                  <a:tailEnd/>
                </a:ln>
              </p:spPr>
              <p:txBody>
                <a:bodyPr wrap="none" anchor="ctr"/>
                <a:lstStyle/>
                <a:p>
                  <a:endParaRPr lang="en-IN" b="1"/>
                </a:p>
              </p:txBody>
            </p:sp>
            <p:sp>
              <p:nvSpPr>
                <p:cNvPr id="12623" name="Line 1085"/>
                <p:cNvSpPr>
                  <a:spLocks noChangeShapeType="1"/>
                </p:cNvSpPr>
                <p:nvPr/>
              </p:nvSpPr>
              <p:spPr bwMode="auto">
                <a:xfrm>
                  <a:off x="1572" y="3037"/>
                  <a:ext cx="38" cy="0"/>
                </a:xfrm>
                <a:prstGeom prst="line">
                  <a:avLst/>
                </a:prstGeom>
                <a:noFill/>
                <a:ln w="3240">
                  <a:solidFill>
                    <a:srgbClr val="000000"/>
                  </a:solidFill>
                  <a:miter lim="800000"/>
                  <a:headEnd/>
                  <a:tailEnd/>
                </a:ln>
              </p:spPr>
              <p:txBody>
                <a:bodyPr/>
                <a:lstStyle/>
                <a:p>
                  <a:endParaRPr lang="en-IN" b="1"/>
                </a:p>
              </p:txBody>
            </p:sp>
            <p:sp>
              <p:nvSpPr>
                <p:cNvPr id="12624" name="Rectangle 1086"/>
                <p:cNvSpPr>
                  <a:spLocks noChangeArrowheads="1"/>
                </p:cNvSpPr>
                <p:nvPr/>
              </p:nvSpPr>
              <p:spPr bwMode="auto">
                <a:xfrm>
                  <a:off x="1555" y="2854"/>
                  <a:ext cx="226" cy="100"/>
                </a:xfrm>
                <a:prstGeom prst="rect">
                  <a:avLst/>
                </a:prstGeom>
                <a:solidFill>
                  <a:srgbClr val="50A5F5"/>
                </a:solidFill>
                <a:ln w="9360">
                  <a:solidFill>
                    <a:srgbClr val="50A5F5"/>
                  </a:solidFill>
                  <a:miter lim="800000"/>
                  <a:headEnd/>
                  <a:tailEnd/>
                </a:ln>
              </p:spPr>
              <p:txBody>
                <a:bodyPr wrap="none" anchor="ctr"/>
                <a:lstStyle/>
                <a:p>
                  <a:endParaRPr lang="en-US" b="1">
                    <a:solidFill>
                      <a:srgbClr val="0000CC"/>
                    </a:solidFill>
                    <a:latin typeface="Constantia" pitchFamily="18" charset="0"/>
                  </a:endParaRPr>
                </a:p>
              </p:txBody>
            </p:sp>
            <p:sp>
              <p:nvSpPr>
                <p:cNvPr id="12625" name="Rectangle 1087"/>
                <p:cNvSpPr>
                  <a:spLocks noChangeArrowheads="1"/>
                </p:cNvSpPr>
                <p:nvPr/>
              </p:nvSpPr>
              <p:spPr bwMode="auto">
                <a:xfrm>
                  <a:off x="1555" y="2854"/>
                  <a:ext cx="226" cy="100"/>
                </a:xfrm>
                <a:prstGeom prst="rect">
                  <a:avLst/>
                </a:prstGeom>
                <a:noFill/>
                <a:ln w="3240">
                  <a:solidFill>
                    <a:srgbClr val="000000"/>
                  </a:solidFill>
                  <a:miter lim="800000"/>
                  <a:headEnd/>
                  <a:tailEnd/>
                </a:ln>
              </p:spPr>
              <p:txBody>
                <a:bodyPr wrap="none" anchor="ctr"/>
                <a:lstStyle/>
                <a:p>
                  <a:endParaRPr lang="en-US" b="1">
                    <a:solidFill>
                      <a:srgbClr val="0000CC"/>
                    </a:solidFill>
                    <a:latin typeface="Constantia" pitchFamily="18" charset="0"/>
                  </a:endParaRPr>
                </a:p>
              </p:txBody>
            </p:sp>
            <p:sp>
              <p:nvSpPr>
                <p:cNvPr id="12626" name="Freeform 1088"/>
                <p:cNvSpPr>
                  <a:spLocks noChangeArrowheads="1"/>
                </p:cNvSpPr>
                <p:nvPr/>
              </p:nvSpPr>
              <p:spPr bwMode="auto">
                <a:xfrm>
                  <a:off x="1677" y="3011"/>
                  <a:ext cx="48" cy="0"/>
                </a:xfrm>
                <a:custGeom>
                  <a:avLst/>
                  <a:gdLst>
                    <a:gd name="T0" fmla="*/ 0 w 52"/>
                    <a:gd name="T1" fmla="*/ 0 h 3"/>
                    <a:gd name="T2" fmla="*/ 9 w 52"/>
                    <a:gd name="T3" fmla="*/ 0 h 3"/>
                    <a:gd name="T4" fmla="*/ 9 w 52"/>
                    <a:gd name="T5" fmla="*/ 0 h 3"/>
                    <a:gd name="T6" fmla="*/ 0 60000 65536"/>
                    <a:gd name="T7" fmla="*/ 0 60000 65536"/>
                    <a:gd name="T8" fmla="*/ 0 60000 65536"/>
                    <a:gd name="T9" fmla="*/ 0 w 52"/>
                    <a:gd name="T10" fmla="*/ 0 h 3"/>
                    <a:gd name="T11" fmla="*/ 52 w 52"/>
                    <a:gd name="T12" fmla="*/ 0 h 3"/>
                  </a:gdLst>
                  <a:ahLst/>
                  <a:cxnLst>
                    <a:cxn ang="T6">
                      <a:pos x="T0" y="T1"/>
                    </a:cxn>
                    <a:cxn ang="T7">
                      <a:pos x="T2" y="T3"/>
                    </a:cxn>
                    <a:cxn ang="T8">
                      <a:pos x="T4" y="T5"/>
                    </a:cxn>
                  </a:cxnLst>
                  <a:rect l="T9" t="T10" r="T11" b="T12"/>
                  <a:pathLst>
                    <a:path w="52" h="3">
                      <a:moveTo>
                        <a:pt x="0" y="0"/>
                      </a:moveTo>
                      <a:lnTo>
                        <a:pt x="52" y="0"/>
                      </a:lnTo>
                      <a:lnTo>
                        <a:pt x="52" y="3"/>
                      </a:lnTo>
                    </a:path>
                  </a:pathLst>
                </a:custGeom>
                <a:noFill/>
                <a:ln w="3240">
                  <a:solidFill>
                    <a:srgbClr val="000000"/>
                  </a:solidFill>
                  <a:round/>
                  <a:headEnd/>
                  <a:tailEnd/>
                </a:ln>
              </p:spPr>
              <p:txBody>
                <a:bodyPr wrap="none" anchor="ctr"/>
                <a:lstStyle/>
                <a:p>
                  <a:endParaRPr lang="en-IN" b="1"/>
                </a:p>
              </p:txBody>
            </p:sp>
            <p:sp>
              <p:nvSpPr>
                <p:cNvPr id="12627" name="Freeform 1089"/>
                <p:cNvSpPr>
                  <a:spLocks noChangeArrowheads="1"/>
                </p:cNvSpPr>
                <p:nvPr/>
              </p:nvSpPr>
              <p:spPr bwMode="auto">
                <a:xfrm>
                  <a:off x="1677" y="3011"/>
                  <a:ext cx="48" cy="0"/>
                </a:xfrm>
                <a:custGeom>
                  <a:avLst/>
                  <a:gdLst>
                    <a:gd name="T0" fmla="*/ 0 w 52"/>
                    <a:gd name="T1" fmla="*/ 0 h 3"/>
                    <a:gd name="T2" fmla="*/ 0 w 52"/>
                    <a:gd name="T3" fmla="*/ 0 h 3"/>
                    <a:gd name="T4" fmla="*/ 9 w 52"/>
                    <a:gd name="T5" fmla="*/ 0 h 3"/>
                    <a:gd name="T6" fmla="*/ 0 60000 65536"/>
                    <a:gd name="T7" fmla="*/ 0 60000 65536"/>
                    <a:gd name="T8" fmla="*/ 0 60000 65536"/>
                    <a:gd name="T9" fmla="*/ 0 w 52"/>
                    <a:gd name="T10" fmla="*/ 0 h 3"/>
                    <a:gd name="T11" fmla="*/ 52 w 52"/>
                    <a:gd name="T12" fmla="*/ 0 h 3"/>
                  </a:gdLst>
                  <a:ahLst/>
                  <a:cxnLst>
                    <a:cxn ang="T6">
                      <a:pos x="T0" y="T1"/>
                    </a:cxn>
                    <a:cxn ang="T7">
                      <a:pos x="T2" y="T3"/>
                    </a:cxn>
                    <a:cxn ang="T8">
                      <a:pos x="T4" y="T5"/>
                    </a:cxn>
                  </a:cxnLst>
                  <a:rect l="T9" t="T10" r="T11" b="T12"/>
                  <a:pathLst>
                    <a:path w="52" h="3">
                      <a:moveTo>
                        <a:pt x="0" y="0"/>
                      </a:moveTo>
                      <a:lnTo>
                        <a:pt x="0" y="3"/>
                      </a:lnTo>
                      <a:lnTo>
                        <a:pt x="52" y="3"/>
                      </a:lnTo>
                    </a:path>
                  </a:pathLst>
                </a:custGeom>
                <a:noFill/>
                <a:ln w="3240">
                  <a:solidFill>
                    <a:srgbClr val="000000"/>
                  </a:solidFill>
                  <a:round/>
                  <a:headEnd/>
                  <a:tailEnd/>
                </a:ln>
              </p:spPr>
              <p:txBody>
                <a:bodyPr wrap="none" anchor="ctr"/>
                <a:lstStyle/>
                <a:p>
                  <a:endParaRPr lang="en-IN" b="1"/>
                </a:p>
              </p:txBody>
            </p:sp>
            <p:sp>
              <p:nvSpPr>
                <p:cNvPr id="12628" name="Freeform 1090"/>
                <p:cNvSpPr>
                  <a:spLocks noChangeArrowheads="1"/>
                </p:cNvSpPr>
                <p:nvPr/>
              </p:nvSpPr>
              <p:spPr bwMode="auto">
                <a:xfrm>
                  <a:off x="1762" y="2982"/>
                  <a:ext cx="12" cy="52"/>
                </a:xfrm>
                <a:custGeom>
                  <a:avLst/>
                  <a:gdLst>
                    <a:gd name="T0" fmla="*/ 0 w 16"/>
                    <a:gd name="T1" fmla="*/ 2 h 67"/>
                    <a:gd name="T2" fmla="*/ 2 w 16"/>
                    <a:gd name="T3" fmla="*/ 2 h 67"/>
                    <a:gd name="T4" fmla="*/ 2 w 16"/>
                    <a:gd name="T5" fmla="*/ 0 h 67"/>
                    <a:gd name="T6" fmla="*/ 2 w 16"/>
                    <a:gd name="T7" fmla="*/ 2 h 67"/>
                    <a:gd name="T8" fmla="*/ 0 60000 65536"/>
                    <a:gd name="T9" fmla="*/ 0 60000 65536"/>
                    <a:gd name="T10" fmla="*/ 0 60000 65536"/>
                    <a:gd name="T11" fmla="*/ 0 60000 65536"/>
                    <a:gd name="T12" fmla="*/ 0 w 16"/>
                    <a:gd name="T13" fmla="*/ 0 h 67"/>
                    <a:gd name="T14" fmla="*/ 16 w 16"/>
                    <a:gd name="T15" fmla="*/ 67 h 67"/>
                  </a:gdLst>
                  <a:ahLst/>
                  <a:cxnLst>
                    <a:cxn ang="T8">
                      <a:pos x="T0" y="T1"/>
                    </a:cxn>
                    <a:cxn ang="T9">
                      <a:pos x="T2" y="T3"/>
                    </a:cxn>
                    <a:cxn ang="T10">
                      <a:pos x="T4" y="T5"/>
                    </a:cxn>
                    <a:cxn ang="T11">
                      <a:pos x="T6" y="T7"/>
                    </a:cxn>
                  </a:cxnLst>
                  <a:rect l="T12" t="T13" r="T14" b="T15"/>
                  <a:pathLst>
                    <a:path w="16" h="67">
                      <a:moveTo>
                        <a:pt x="0" y="12"/>
                      </a:moveTo>
                      <a:lnTo>
                        <a:pt x="6" y="8"/>
                      </a:lnTo>
                      <a:lnTo>
                        <a:pt x="16" y="0"/>
                      </a:lnTo>
                      <a:lnTo>
                        <a:pt x="16" y="67"/>
                      </a:lnTo>
                    </a:path>
                  </a:pathLst>
                </a:custGeom>
                <a:noFill/>
                <a:ln w="3240">
                  <a:solidFill>
                    <a:srgbClr val="000000"/>
                  </a:solidFill>
                  <a:round/>
                  <a:headEnd/>
                  <a:tailEnd/>
                </a:ln>
              </p:spPr>
              <p:txBody>
                <a:bodyPr wrap="none" anchor="ctr"/>
                <a:lstStyle/>
                <a:p>
                  <a:endParaRPr lang="en-IN" b="1"/>
                </a:p>
              </p:txBody>
            </p:sp>
            <p:sp>
              <p:nvSpPr>
                <p:cNvPr id="12629" name="Freeform 1091"/>
                <p:cNvSpPr>
                  <a:spLocks noChangeArrowheads="1"/>
                </p:cNvSpPr>
                <p:nvPr/>
              </p:nvSpPr>
              <p:spPr bwMode="auto">
                <a:xfrm>
                  <a:off x="1762" y="2986"/>
                  <a:ext cx="12" cy="47"/>
                </a:xfrm>
                <a:custGeom>
                  <a:avLst/>
                  <a:gdLst>
                    <a:gd name="T0" fmla="*/ 0 w 16"/>
                    <a:gd name="T1" fmla="*/ 2 h 61"/>
                    <a:gd name="T2" fmla="*/ 0 w 16"/>
                    <a:gd name="T3" fmla="*/ 2 h 61"/>
                    <a:gd name="T4" fmla="*/ 2 w 16"/>
                    <a:gd name="T5" fmla="*/ 2 h 61"/>
                    <a:gd name="T6" fmla="*/ 2 w 16"/>
                    <a:gd name="T7" fmla="*/ 0 h 61"/>
                    <a:gd name="T8" fmla="*/ 2 w 16"/>
                    <a:gd name="T9" fmla="*/ 2 h 61"/>
                    <a:gd name="T10" fmla="*/ 2 w 16"/>
                    <a:gd name="T11" fmla="*/ 2 h 61"/>
                    <a:gd name="T12" fmla="*/ 0 60000 65536"/>
                    <a:gd name="T13" fmla="*/ 0 60000 65536"/>
                    <a:gd name="T14" fmla="*/ 0 60000 65536"/>
                    <a:gd name="T15" fmla="*/ 0 60000 65536"/>
                    <a:gd name="T16" fmla="*/ 0 60000 65536"/>
                    <a:gd name="T17" fmla="*/ 0 60000 65536"/>
                    <a:gd name="T18" fmla="*/ 0 w 16"/>
                    <a:gd name="T19" fmla="*/ 0 h 61"/>
                    <a:gd name="T20" fmla="*/ 16 w 16"/>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16" h="61">
                      <a:moveTo>
                        <a:pt x="0" y="7"/>
                      </a:moveTo>
                      <a:lnTo>
                        <a:pt x="0" y="9"/>
                      </a:lnTo>
                      <a:lnTo>
                        <a:pt x="6" y="7"/>
                      </a:lnTo>
                      <a:lnTo>
                        <a:pt x="12" y="0"/>
                      </a:lnTo>
                      <a:lnTo>
                        <a:pt x="12" y="61"/>
                      </a:lnTo>
                      <a:lnTo>
                        <a:pt x="16" y="61"/>
                      </a:lnTo>
                    </a:path>
                  </a:pathLst>
                </a:custGeom>
                <a:noFill/>
                <a:ln w="3240">
                  <a:solidFill>
                    <a:srgbClr val="000000"/>
                  </a:solidFill>
                  <a:round/>
                  <a:headEnd/>
                  <a:tailEnd/>
                </a:ln>
              </p:spPr>
              <p:txBody>
                <a:bodyPr wrap="none" anchor="ctr"/>
                <a:lstStyle/>
                <a:p>
                  <a:endParaRPr lang="en-IN" b="1"/>
                </a:p>
              </p:txBody>
            </p:sp>
            <p:sp>
              <p:nvSpPr>
                <p:cNvPr id="12630" name="Freeform 1092"/>
                <p:cNvSpPr>
                  <a:spLocks noChangeArrowheads="1"/>
                </p:cNvSpPr>
                <p:nvPr/>
              </p:nvSpPr>
              <p:spPr bwMode="auto">
                <a:xfrm>
                  <a:off x="1821" y="3030"/>
                  <a:ext cx="3" cy="3"/>
                </a:xfrm>
                <a:custGeom>
                  <a:avLst/>
                  <a:gdLst>
                    <a:gd name="T0" fmla="*/ 0 w 7"/>
                    <a:gd name="T1" fmla="*/ 0 h 8"/>
                    <a:gd name="T2" fmla="*/ 0 w 7"/>
                    <a:gd name="T3" fmla="*/ 0 h 8"/>
                    <a:gd name="T4" fmla="*/ 0 w 7"/>
                    <a:gd name="T5" fmla="*/ 0 h 8"/>
                    <a:gd name="T6" fmla="*/ 0 w 7"/>
                    <a:gd name="T7" fmla="*/ 0 h 8"/>
                    <a:gd name="T8" fmla="*/ 0 w 7"/>
                    <a:gd name="T9" fmla="*/ 0 h 8"/>
                    <a:gd name="T10" fmla="*/ 0 w 7"/>
                    <a:gd name="T11" fmla="*/ 0 h 8"/>
                    <a:gd name="T12" fmla="*/ 0 w 7"/>
                    <a:gd name="T13" fmla="*/ 0 h 8"/>
                    <a:gd name="T14" fmla="*/ 0 w 7"/>
                    <a:gd name="T15" fmla="*/ 0 h 8"/>
                    <a:gd name="T16" fmla="*/ 0 w 7"/>
                    <a:gd name="T17" fmla="*/ 0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8"/>
                    <a:gd name="T29" fmla="*/ 7 w 7"/>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8">
                      <a:moveTo>
                        <a:pt x="2" y="0"/>
                      </a:moveTo>
                      <a:lnTo>
                        <a:pt x="0" y="2"/>
                      </a:lnTo>
                      <a:lnTo>
                        <a:pt x="0" y="6"/>
                      </a:lnTo>
                      <a:lnTo>
                        <a:pt x="2" y="8"/>
                      </a:lnTo>
                      <a:lnTo>
                        <a:pt x="5" y="8"/>
                      </a:lnTo>
                      <a:lnTo>
                        <a:pt x="7" y="6"/>
                      </a:lnTo>
                      <a:lnTo>
                        <a:pt x="7" y="2"/>
                      </a:lnTo>
                      <a:lnTo>
                        <a:pt x="5" y="0"/>
                      </a:lnTo>
                      <a:lnTo>
                        <a:pt x="2" y="0"/>
                      </a:lnTo>
                    </a:path>
                  </a:pathLst>
                </a:custGeom>
                <a:noFill/>
                <a:ln w="3240">
                  <a:solidFill>
                    <a:srgbClr val="000000"/>
                  </a:solidFill>
                  <a:round/>
                  <a:headEnd/>
                  <a:tailEnd/>
                </a:ln>
              </p:spPr>
              <p:txBody>
                <a:bodyPr wrap="none" anchor="ctr"/>
                <a:lstStyle/>
                <a:p>
                  <a:endParaRPr lang="en-IN" b="1"/>
                </a:p>
              </p:txBody>
            </p:sp>
            <p:sp>
              <p:nvSpPr>
                <p:cNvPr id="12631" name="Rectangle 1093"/>
                <p:cNvSpPr>
                  <a:spLocks noChangeArrowheads="1"/>
                </p:cNvSpPr>
                <p:nvPr/>
              </p:nvSpPr>
              <p:spPr bwMode="auto">
                <a:xfrm>
                  <a:off x="1823" y="3031"/>
                  <a:ext cx="0" cy="0"/>
                </a:xfrm>
                <a:prstGeom prst="rect">
                  <a:avLst/>
                </a:prstGeom>
                <a:noFill/>
                <a:ln w="3240">
                  <a:solidFill>
                    <a:srgbClr val="000000"/>
                  </a:solidFill>
                  <a:miter lim="800000"/>
                  <a:headEnd/>
                  <a:tailEnd/>
                </a:ln>
              </p:spPr>
              <p:txBody>
                <a:bodyPr wrap="none" anchor="ctr"/>
                <a:lstStyle/>
                <a:p>
                  <a:endParaRPr lang="en-US" b="1">
                    <a:solidFill>
                      <a:srgbClr val="0000CC"/>
                    </a:solidFill>
                    <a:latin typeface="Constantia" pitchFamily="18" charset="0"/>
                  </a:endParaRPr>
                </a:p>
              </p:txBody>
            </p:sp>
            <p:sp>
              <p:nvSpPr>
                <p:cNvPr id="12632" name="Line 1094"/>
                <p:cNvSpPr>
                  <a:spLocks noChangeShapeType="1"/>
                </p:cNvSpPr>
                <p:nvPr/>
              </p:nvSpPr>
              <p:spPr bwMode="auto">
                <a:xfrm flipH="1">
                  <a:off x="1852" y="2982"/>
                  <a:ext cx="6" cy="20"/>
                </a:xfrm>
                <a:prstGeom prst="line">
                  <a:avLst/>
                </a:prstGeom>
                <a:noFill/>
                <a:ln w="3240">
                  <a:solidFill>
                    <a:srgbClr val="000000"/>
                  </a:solidFill>
                  <a:miter lim="800000"/>
                  <a:headEnd/>
                  <a:tailEnd/>
                </a:ln>
              </p:spPr>
              <p:txBody>
                <a:bodyPr/>
                <a:lstStyle/>
                <a:p>
                  <a:endParaRPr lang="en-IN" b="1"/>
                </a:p>
              </p:txBody>
            </p:sp>
            <p:sp>
              <p:nvSpPr>
                <p:cNvPr id="12633" name="Line 1095"/>
                <p:cNvSpPr>
                  <a:spLocks noChangeShapeType="1"/>
                </p:cNvSpPr>
                <p:nvPr/>
              </p:nvSpPr>
              <p:spPr bwMode="auto">
                <a:xfrm flipH="1">
                  <a:off x="1854" y="2984"/>
                  <a:ext cx="7" cy="15"/>
                </a:xfrm>
                <a:prstGeom prst="line">
                  <a:avLst/>
                </a:prstGeom>
                <a:noFill/>
                <a:ln w="3240">
                  <a:solidFill>
                    <a:srgbClr val="000000"/>
                  </a:solidFill>
                  <a:miter lim="800000"/>
                  <a:headEnd/>
                  <a:tailEnd/>
                </a:ln>
              </p:spPr>
              <p:txBody>
                <a:bodyPr/>
                <a:lstStyle/>
                <a:p>
                  <a:endParaRPr lang="en-IN" b="1"/>
                </a:p>
              </p:txBody>
            </p:sp>
            <p:sp>
              <p:nvSpPr>
                <p:cNvPr id="12634" name="Freeform 1096"/>
                <p:cNvSpPr>
                  <a:spLocks noChangeArrowheads="1"/>
                </p:cNvSpPr>
                <p:nvPr/>
              </p:nvSpPr>
              <p:spPr bwMode="auto">
                <a:xfrm>
                  <a:off x="1859" y="2982"/>
                  <a:ext cx="26" cy="0"/>
                </a:xfrm>
                <a:custGeom>
                  <a:avLst/>
                  <a:gdLst>
                    <a:gd name="T0" fmla="*/ 0 w 30"/>
                    <a:gd name="T1" fmla="*/ 0 h 2"/>
                    <a:gd name="T2" fmla="*/ 3 w 30"/>
                    <a:gd name="T3" fmla="*/ 0 h 2"/>
                    <a:gd name="T4" fmla="*/ 3 w 30"/>
                    <a:gd name="T5" fmla="*/ 0 h 2"/>
                    <a:gd name="T6" fmla="*/ 0 60000 65536"/>
                    <a:gd name="T7" fmla="*/ 0 60000 65536"/>
                    <a:gd name="T8" fmla="*/ 0 60000 65536"/>
                    <a:gd name="T9" fmla="*/ 0 w 30"/>
                    <a:gd name="T10" fmla="*/ 0 h 2"/>
                    <a:gd name="T11" fmla="*/ 30 w 30"/>
                    <a:gd name="T12" fmla="*/ 0 h 2"/>
                  </a:gdLst>
                  <a:ahLst/>
                  <a:cxnLst>
                    <a:cxn ang="T6">
                      <a:pos x="T0" y="T1"/>
                    </a:cxn>
                    <a:cxn ang="T7">
                      <a:pos x="T2" y="T3"/>
                    </a:cxn>
                    <a:cxn ang="T8">
                      <a:pos x="T4" y="T5"/>
                    </a:cxn>
                  </a:cxnLst>
                  <a:rect l="T9" t="T10" r="T11" b="T12"/>
                  <a:pathLst>
                    <a:path w="30" h="2">
                      <a:moveTo>
                        <a:pt x="0" y="0"/>
                      </a:moveTo>
                      <a:lnTo>
                        <a:pt x="30" y="0"/>
                      </a:lnTo>
                      <a:lnTo>
                        <a:pt x="30" y="2"/>
                      </a:lnTo>
                    </a:path>
                  </a:pathLst>
                </a:custGeom>
                <a:noFill/>
                <a:ln w="3240">
                  <a:solidFill>
                    <a:srgbClr val="000000"/>
                  </a:solidFill>
                  <a:round/>
                  <a:headEnd/>
                  <a:tailEnd/>
                </a:ln>
              </p:spPr>
              <p:txBody>
                <a:bodyPr wrap="none" anchor="ctr"/>
                <a:lstStyle/>
                <a:p>
                  <a:endParaRPr lang="en-IN" b="1"/>
                </a:p>
              </p:txBody>
            </p:sp>
            <p:sp>
              <p:nvSpPr>
                <p:cNvPr id="12635" name="Line 1097"/>
                <p:cNvSpPr>
                  <a:spLocks noChangeShapeType="1"/>
                </p:cNvSpPr>
                <p:nvPr/>
              </p:nvSpPr>
              <p:spPr bwMode="auto">
                <a:xfrm>
                  <a:off x="1862" y="2984"/>
                  <a:ext cx="23" cy="0"/>
                </a:xfrm>
                <a:prstGeom prst="line">
                  <a:avLst/>
                </a:prstGeom>
                <a:noFill/>
                <a:ln w="3240">
                  <a:solidFill>
                    <a:srgbClr val="000000"/>
                  </a:solidFill>
                  <a:miter lim="800000"/>
                  <a:headEnd/>
                  <a:tailEnd/>
                </a:ln>
              </p:spPr>
              <p:txBody>
                <a:bodyPr/>
                <a:lstStyle/>
                <a:p>
                  <a:endParaRPr lang="en-IN" b="1"/>
                </a:p>
              </p:txBody>
            </p:sp>
            <p:sp>
              <p:nvSpPr>
                <p:cNvPr id="12636" name="Freeform 1098"/>
                <p:cNvSpPr>
                  <a:spLocks noChangeArrowheads="1"/>
                </p:cNvSpPr>
                <p:nvPr/>
              </p:nvSpPr>
              <p:spPr bwMode="auto">
                <a:xfrm>
                  <a:off x="1854" y="3001"/>
                  <a:ext cx="36" cy="33"/>
                </a:xfrm>
                <a:custGeom>
                  <a:avLst/>
                  <a:gdLst>
                    <a:gd name="T0" fmla="*/ 5 w 40"/>
                    <a:gd name="T1" fmla="*/ 2 h 44"/>
                    <a:gd name="T2" fmla="*/ 5 w 40"/>
                    <a:gd name="T3" fmla="*/ 0 h 44"/>
                    <a:gd name="T4" fmla="*/ 5 w 40"/>
                    <a:gd name="T5" fmla="*/ 0 h 44"/>
                    <a:gd name="T6" fmla="*/ 5 w 40"/>
                    <a:gd name="T7" fmla="*/ 2 h 44"/>
                    <a:gd name="T8" fmla="*/ 5 w 40"/>
                    <a:gd name="T9" fmla="*/ 2 h 44"/>
                    <a:gd name="T10" fmla="*/ 5 w 40"/>
                    <a:gd name="T11" fmla="*/ 2 h 44"/>
                    <a:gd name="T12" fmla="*/ 5 w 40"/>
                    <a:gd name="T13" fmla="*/ 2 h 44"/>
                    <a:gd name="T14" fmla="*/ 5 w 40"/>
                    <a:gd name="T15" fmla="*/ 2 h 44"/>
                    <a:gd name="T16" fmla="*/ 5 w 40"/>
                    <a:gd name="T17" fmla="*/ 2 h 44"/>
                    <a:gd name="T18" fmla="*/ 5 w 40"/>
                    <a:gd name="T19" fmla="*/ 2 h 44"/>
                    <a:gd name="T20" fmla="*/ 5 w 40"/>
                    <a:gd name="T21" fmla="*/ 2 h 44"/>
                    <a:gd name="T22" fmla="*/ 5 w 40"/>
                    <a:gd name="T23" fmla="*/ 2 h 44"/>
                    <a:gd name="T24" fmla="*/ 3 w 40"/>
                    <a:gd name="T25" fmla="*/ 2 h 44"/>
                    <a:gd name="T26" fmla="*/ 0 w 40"/>
                    <a:gd name="T27" fmla="*/ 2 h 44"/>
                    <a:gd name="T28" fmla="*/ 3 w 40"/>
                    <a:gd name="T29" fmla="*/ 2 h 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0"/>
                    <a:gd name="T46" fmla="*/ 0 h 44"/>
                    <a:gd name="T47" fmla="*/ 40 w 40"/>
                    <a:gd name="T48" fmla="*/ 44 h 4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0" h="44">
                      <a:moveTo>
                        <a:pt x="5" y="3"/>
                      </a:moveTo>
                      <a:lnTo>
                        <a:pt x="14" y="0"/>
                      </a:lnTo>
                      <a:lnTo>
                        <a:pt x="22" y="0"/>
                      </a:lnTo>
                      <a:lnTo>
                        <a:pt x="32" y="3"/>
                      </a:lnTo>
                      <a:lnTo>
                        <a:pt x="38" y="9"/>
                      </a:lnTo>
                      <a:lnTo>
                        <a:pt x="40" y="19"/>
                      </a:lnTo>
                      <a:lnTo>
                        <a:pt x="40" y="25"/>
                      </a:lnTo>
                      <a:lnTo>
                        <a:pt x="38" y="35"/>
                      </a:lnTo>
                      <a:lnTo>
                        <a:pt x="32" y="42"/>
                      </a:lnTo>
                      <a:lnTo>
                        <a:pt x="22" y="44"/>
                      </a:lnTo>
                      <a:lnTo>
                        <a:pt x="14" y="44"/>
                      </a:lnTo>
                      <a:lnTo>
                        <a:pt x="5" y="42"/>
                      </a:lnTo>
                      <a:lnTo>
                        <a:pt x="3" y="38"/>
                      </a:lnTo>
                      <a:lnTo>
                        <a:pt x="0" y="32"/>
                      </a:lnTo>
                      <a:lnTo>
                        <a:pt x="3" y="32"/>
                      </a:lnTo>
                    </a:path>
                  </a:pathLst>
                </a:custGeom>
                <a:noFill/>
                <a:ln w="3240">
                  <a:solidFill>
                    <a:srgbClr val="000000"/>
                  </a:solidFill>
                  <a:round/>
                  <a:headEnd/>
                  <a:tailEnd/>
                </a:ln>
              </p:spPr>
              <p:txBody>
                <a:bodyPr wrap="none" anchor="ctr"/>
                <a:lstStyle/>
                <a:p>
                  <a:endParaRPr lang="en-IN" b="1"/>
                </a:p>
              </p:txBody>
            </p:sp>
            <p:sp>
              <p:nvSpPr>
                <p:cNvPr id="12637" name="Freeform 1099"/>
                <p:cNvSpPr>
                  <a:spLocks noChangeArrowheads="1"/>
                </p:cNvSpPr>
                <p:nvPr/>
              </p:nvSpPr>
              <p:spPr bwMode="auto">
                <a:xfrm>
                  <a:off x="1855" y="3003"/>
                  <a:ext cx="32" cy="6"/>
                </a:xfrm>
                <a:custGeom>
                  <a:avLst/>
                  <a:gdLst>
                    <a:gd name="T0" fmla="*/ 0 w 36"/>
                    <a:gd name="T1" fmla="*/ 1 h 12"/>
                    <a:gd name="T2" fmla="*/ 2 w 36"/>
                    <a:gd name="T3" fmla="*/ 1 h 12"/>
                    <a:gd name="T4" fmla="*/ 4 w 36"/>
                    <a:gd name="T5" fmla="*/ 0 h 12"/>
                    <a:gd name="T6" fmla="*/ 4 w 36"/>
                    <a:gd name="T7" fmla="*/ 0 h 12"/>
                    <a:gd name="T8" fmla="*/ 4 w 36"/>
                    <a:gd name="T9" fmla="*/ 1 h 12"/>
                    <a:gd name="T10" fmla="*/ 4 w 36"/>
                    <a:gd name="T11" fmla="*/ 1 h 12"/>
                    <a:gd name="T12" fmla="*/ 0 60000 65536"/>
                    <a:gd name="T13" fmla="*/ 0 60000 65536"/>
                    <a:gd name="T14" fmla="*/ 0 60000 65536"/>
                    <a:gd name="T15" fmla="*/ 0 60000 65536"/>
                    <a:gd name="T16" fmla="*/ 0 60000 65536"/>
                    <a:gd name="T17" fmla="*/ 0 60000 65536"/>
                    <a:gd name="T18" fmla="*/ 0 w 36"/>
                    <a:gd name="T19" fmla="*/ 0 h 12"/>
                    <a:gd name="T20" fmla="*/ 36 w 36"/>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36" h="12">
                      <a:moveTo>
                        <a:pt x="0" y="3"/>
                      </a:moveTo>
                      <a:lnTo>
                        <a:pt x="2" y="3"/>
                      </a:lnTo>
                      <a:lnTo>
                        <a:pt x="8" y="0"/>
                      </a:lnTo>
                      <a:lnTo>
                        <a:pt x="20" y="0"/>
                      </a:lnTo>
                      <a:lnTo>
                        <a:pt x="30" y="3"/>
                      </a:lnTo>
                      <a:lnTo>
                        <a:pt x="36" y="12"/>
                      </a:lnTo>
                    </a:path>
                  </a:pathLst>
                </a:custGeom>
                <a:noFill/>
                <a:ln w="3240">
                  <a:solidFill>
                    <a:srgbClr val="000000"/>
                  </a:solidFill>
                  <a:round/>
                  <a:headEnd/>
                  <a:tailEnd/>
                </a:ln>
              </p:spPr>
              <p:txBody>
                <a:bodyPr wrap="none" anchor="ctr"/>
                <a:lstStyle/>
                <a:p>
                  <a:endParaRPr lang="en-IN" b="1"/>
                </a:p>
              </p:txBody>
            </p:sp>
            <p:sp>
              <p:nvSpPr>
                <p:cNvPr id="12638" name="Freeform 1100"/>
                <p:cNvSpPr>
                  <a:spLocks noChangeArrowheads="1"/>
                </p:cNvSpPr>
                <p:nvPr/>
              </p:nvSpPr>
              <p:spPr bwMode="auto">
                <a:xfrm>
                  <a:off x="1879" y="3003"/>
                  <a:ext cx="8" cy="29"/>
                </a:xfrm>
                <a:custGeom>
                  <a:avLst/>
                  <a:gdLst>
                    <a:gd name="T0" fmla="*/ 0 w 12"/>
                    <a:gd name="T1" fmla="*/ 0 h 39"/>
                    <a:gd name="T2" fmla="*/ 1 w 12"/>
                    <a:gd name="T3" fmla="*/ 1 h 39"/>
                    <a:gd name="T4" fmla="*/ 1 w 12"/>
                    <a:gd name="T5" fmla="*/ 1 h 39"/>
                    <a:gd name="T6" fmla="*/ 1 w 12"/>
                    <a:gd name="T7" fmla="*/ 1 h 39"/>
                    <a:gd name="T8" fmla="*/ 1 w 12"/>
                    <a:gd name="T9" fmla="*/ 1 h 39"/>
                    <a:gd name="T10" fmla="*/ 0 w 12"/>
                    <a:gd name="T11" fmla="*/ 1 h 39"/>
                    <a:gd name="T12" fmla="*/ 0 60000 65536"/>
                    <a:gd name="T13" fmla="*/ 0 60000 65536"/>
                    <a:gd name="T14" fmla="*/ 0 60000 65536"/>
                    <a:gd name="T15" fmla="*/ 0 60000 65536"/>
                    <a:gd name="T16" fmla="*/ 0 60000 65536"/>
                    <a:gd name="T17" fmla="*/ 0 60000 65536"/>
                    <a:gd name="T18" fmla="*/ 0 w 12"/>
                    <a:gd name="T19" fmla="*/ 0 h 39"/>
                    <a:gd name="T20" fmla="*/ 12 w 12"/>
                    <a:gd name="T21" fmla="*/ 39 h 39"/>
                  </a:gdLst>
                  <a:ahLst/>
                  <a:cxnLst>
                    <a:cxn ang="T12">
                      <a:pos x="T0" y="T1"/>
                    </a:cxn>
                    <a:cxn ang="T13">
                      <a:pos x="T2" y="T3"/>
                    </a:cxn>
                    <a:cxn ang="T14">
                      <a:pos x="T4" y="T5"/>
                    </a:cxn>
                    <a:cxn ang="T15">
                      <a:pos x="T6" y="T7"/>
                    </a:cxn>
                    <a:cxn ang="T16">
                      <a:pos x="T8" y="T9"/>
                    </a:cxn>
                    <a:cxn ang="T17">
                      <a:pos x="T10" y="T11"/>
                    </a:cxn>
                  </a:cxnLst>
                  <a:rect l="T18" t="T19" r="T20" b="T21"/>
                  <a:pathLst>
                    <a:path w="12" h="39">
                      <a:moveTo>
                        <a:pt x="0" y="0"/>
                      </a:moveTo>
                      <a:lnTo>
                        <a:pt x="9" y="6"/>
                      </a:lnTo>
                      <a:lnTo>
                        <a:pt x="12" y="16"/>
                      </a:lnTo>
                      <a:lnTo>
                        <a:pt x="12" y="22"/>
                      </a:lnTo>
                      <a:lnTo>
                        <a:pt x="9" y="32"/>
                      </a:lnTo>
                      <a:lnTo>
                        <a:pt x="0" y="39"/>
                      </a:lnTo>
                    </a:path>
                  </a:pathLst>
                </a:custGeom>
                <a:noFill/>
                <a:ln w="3240">
                  <a:solidFill>
                    <a:srgbClr val="000000"/>
                  </a:solidFill>
                  <a:round/>
                  <a:headEnd/>
                  <a:tailEnd/>
                </a:ln>
              </p:spPr>
              <p:txBody>
                <a:bodyPr wrap="none" anchor="ctr"/>
                <a:lstStyle/>
                <a:p>
                  <a:endParaRPr lang="en-IN" b="1"/>
                </a:p>
              </p:txBody>
            </p:sp>
            <p:sp>
              <p:nvSpPr>
                <p:cNvPr id="12639" name="Freeform 1101"/>
                <p:cNvSpPr>
                  <a:spLocks noChangeArrowheads="1"/>
                </p:cNvSpPr>
                <p:nvPr/>
              </p:nvSpPr>
              <p:spPr bwMode="auto">
                <a:xfrm>
                  <a:off x="1857" y="3025"/>
                  <a:ext cx="31" cy="6"/>
                </a:xfrm>
                <a:custGeom>
                  <a:avLst/>
                  <a:gdLst>
                    <a:gd name="T0" fmla="*/ 4 w 35"/>
                    <a:gd name="T1" fmla="*/ 0 h 12"/>
                    <a:gd name="T2" fmla="*/ 4 w 35"/>
                    <a:gd name="T3" fmla="*/ 1 h 12"/>
                    <a:gd name="T4" fmla="*/ 4 w 35"/>
                    <a:gd name="T5" fmla="*/ 1 h 12"/>
                    <a:gd name="T6" fmla="*/ 4 w 35"/>
                    <a:gd name="T7" fmla="*/ 1 h 12"/>
                    <a:gd name="T8" fmla="*/ 2 w 35"/>
                    <a:gd name="T9" fmla="*/ 1 h 12"/>
                    <a:gd name="T10" fmla="*/ 0 w 35"/>
                    <a:gd name="T11" fmla="*/ 1 h 12"/>
                    <a:gd name="T12" fmla="*/ 0 60000 65536"/>
                    <a:gd name="T13" fmla="*/ 0 60000 65536"/>
                    <a:gd name="T14" fmla="*/ 0 60000 65536"/>
                    <a:gd name="T15" fmla="*/ 0 60000 65536"/>
                    <a:gd name="T16" fmla="*/ 0 60000 65536"/>
                    <a:gd name="T17" fmla="*/ 0 60000 65536"/>
                    <a:gd name="T18" fmla="*/ 0 w 35"/>
                    <a:gd name="T19" fmla="*/ 0 h 12"/>
                    <a:gd name="T20" fmla="*/ 35 w 35"/>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35" h="12">
                      <a:moveTo>
                        <a:pt x="35" y="0"/>
                      </a:moveTo>
                      <a:lnTo>
                        <a:pt x="29" y="8"/>
                      </a:lnTo>
                      <a:lnTo>
                        <a:pt x="19" y="12"/>
                      </a:lnTo>
                      <a:lnTo>
                        <a:pt x="11" y="12"/>
                      </a:lnTo>
                      <a:lnTo>
                        <a:pt x="2" y="8"/>
                      </a:lnTo>
                      <a:lnTo>
                        <a:pt x="0" y="2"/>
                      </a:lnTo>
                    </a:path>
                  </a:pathLst>
                </a:custGeom>
                <a:noFill/>
                <a:ln w="3240">
                  <a:solidFill>
                    <a:srgbClr val="000000"/>
                  </a:solidFill>
                  <a:round/>
                  <a:headEnd/>
                  <a:tailEnd/>
                </a:ln>
              </p:spPr>
              <p:txBody>
                <a:bodyPr wrap="none" anchor="ctr"/>
                <a:lstStyle/>
                <a:p>
                  <a:endParaRPr lang="en-IN" b="1"/>
                </a:p>
              </p:txBody>
            </p:sp>
            <p:sp>
              <p:nvSpPr>
                <p:cNvPr id="12640" name="Line 1102"/>
                <p:cNvSpPr>
                  <a:spLocks noChangeShapeType="1"/>
                </p:cNvSpPr>
                <p:nvPr/>
              </p:nvSpPr>
              <p:spPr bwMode="auto">
                <a:xfrm flipH="1" flipV="1">
                  <a:off x="1852" y="3024"/>
                  <a:ext cx="12" cy="10"/>
                </a:xfrm>
                <a:prstGeom prst="line">
                  <a:avLst/>
                </a:prstGeom>
                <a:noFill/>
                <a:ln w="3240">
                  <a:solidFill>
                    <a:srgbClr val="000000"/>
                  </a:solidFill>
                  <a:miter lim="800000"/>
                  <a:headEnd/>
                  <a:tailEnd/>
                </a:ln>
              </p:spPr>
              <p:txBody>
                <a:bodyPr/>
                <a:lstStyle/>
                <a:p>
                  <a:endParaRPr lang="en-IN" b="1"/>
                </a:p>
              </p:txBody>
            </p:sp>
            <p:sp>
              <p:nvSpPr>
                <p:cNvPr id="12641" name="Freeform 1103"/>
                <p:cNvSpPr>
                  <a:spLocks noChangeArrowheads="1"/>
                </p:cNvSpPr>
                <p:nvPr/>
              </p:nvSpPr>
              <p:spPr bwMode="auto">
                <a:xfrm>
                  <a:off x="1677" y="3011"/>
                  <a:ext cx="48" cy="0"/>
                </a:xfrm>
                <a:custGeom>
                  <a:avLst/>
                  <a:gdLst>
                    <a:gd name="T0" fmla="*/ 0 w 52"/>
                    <a:gd name="T1" fmla="*/ 0 h 3"/>
                    <a:gd name="T2" fmla="*/ 9 w 52"/>
                    <a:gd name="T3" fmla="*/ 0 h 3"/>
                    <a:gd name="T4" fmla="*/ 9 w 52"/>
                    <a:gd name="T5" fmla="*/ 0 h 3"/>
                    <a:gd name="T6" fmla="*/ 0 60000 65536"/>
                    <a:gd name="T7" fmla="*/ 0 60000 65536"/>
                    <a:gd name="T8" fmla="*/ 0 60000 65536"/>
                    <a:gd name="T9" fmla="*/ 0 w 52"/>
                    <a:gd name="T10" fmla="*/ 0 h 3"/>
                    <a:gd name="T11" fmla="*/ 52 w 52"/>
                    <a:gd name="T12" fmla="*/ 0 h 3"/>
                  </a:gdLst>
                  <a:ahLst/>
                  <a:cxnLst>
                    <a:cxn ang="T6">
                      <a:pos x="T0" y="T1"/>
                    </a:cxn>
                    <a:cxn ang="T7">
                      <a:pos x="T2" y="T3"/>
                    </a:cxn>
                    <a:cxn ang="T8">
                      <a:pos x="T4" y="T5"/>
                    </a:cxn>
                  </a:cxnLst>
                  <a:rect l="T9" t="T10" r="T11" b="T12"/>
                  <a:pathLst>
                    <a:path w="52" h="3">
                      <a:moveTo>
                        <a:pt x="0" y="0"/>
                      </a:moveTo>
                      <a:lnTo>
                        <a:pt x="52" y="0"/>
                      </a:lnTo>
                      <a:lnTo>
                        <a:pt x="52" y="3"/>
                      </a:lnTo>
                    </a:path>
                  </a:pathLst>
                </a:custGeom>
                <a:noFill/>
                <a:ln w="3240">
                  <a:solidFill>
                    <a:srgbClr val="000000"/>
                  </a:solidFill>
                  <a:round/>
                  <a:headEnd/>
                  <a:tailEnd/>
                </a:ln>
              </p:spPr>
              <p:txBody>
                <a:bodyPr wrap="none" anchor="ctr"/>
                <a:lstStyle/>
                <a:p>
                  <a:endParaRPr lang="en-IN" b="1"/>
                </a:p>
              </p:txBody>
            </p:sp>
            <p:sp>
              <p:nvSpPr>
                <p:cNvPr id="12642" name="Freeform 1104"/>
                <p:cNvSpPr>
                  <a:spLocks noChangeArrowheads="1"/>
                </p:cNvSpPr>
                <p:nvPr/>
              </p:nvSpPr>
              <p:spPr bwMode="auto">
                <a:xfrm>
                  <a:off x="1677" y="3011"/>
                  <a:ext cx="48" cy="0"/>
                </a:xfrm>
                <a:custGeom>
                  <a:avLst/>
                  <a:gdLst>
                    <a:gd name="T0" fmla="*/ 0 w 52"/>
                    <a:gd name="T1" fmla="*/ 0 h 3"/>
                    <a:gd name="T2" fmla="*/ 0 w 52"/>
                    <a:gd name="T3" fmla="*/ 0 h 3"/>
                    <a:gd name="T4" fmla="*/ 9 w 52"/>
                    <a:gd name="T5" fmla="*/ 0 h 3"/>
                    <a:gd name="T6" fmla="*/ 0 60000 65536"/>
                    <a:gd name="T7" fmla="*/ 0 60000 65536"/>
                    <a:gd name="T8" fmla="*/ 0 60000 65536"/>
                    <a:gd name="T9" fmla="*/ 0 w 52"/>
                    <a:gd name="T10" fmla="*/ 0 h 3"/>
                    <a:gd name="T11" fmla="*/ 52 w 52"/>
                    <a:gd name="T12" fmla="*/ 0 h 3"/>
                  </a:gdLst>
                  <a:ahLst/>
                  <a:cxnLst>
                    <a:cxn ang="T6">
                      <a:pos x="T0" y="T1"/>
                    </a:cxn>
                    <a:cxn ang="T7">
                      <a:pos x="T2" y="T3"/>
                    </a:cxn>
                    <a:cxn ang="T8">
                      <a:pos x="T4" y="T5"/>
                    </a:cxn>
                  </a:cxnLst>
                  <a:rect l="T9" t="T10" r="T11" b="T12"/>
                  <a:pathLst>
                    <a:path w="52" h="3">
                      <a:moveTo>
                        <a:pt x="0" y="0"/>
                      </a:moveTo>
                      <a:lnTo>
                        <a:pt x="0" y="3"/>
                      </a:lnTo>
                      <a:lnTo>
                        <a:pt x="52" y="3"/>
                      </a:lnTo>
                    </a:path>
                  </a:pathLst>
                </a:custGeom>
                <a:noFill/>
                <a:ln w="3240">
                  <a:solidFill>
                    <a:srgbClr val="000000"/>
                  </a:solidFill>
                  <a:round/>
                  <a:headEnd/>
                  <a:tailEnd/>
                </a:ln>
              </p:spPr>
              <p:txBody>
                <a:bodyPr wrap="none" anchor="ctr"/>
                <a:lstStyle/>
                <a:p>
                  <a:endParaRPr lang="en-IN" b="1"/>
                </a:p>
              </p:txBody>
            </p:sp>
            <p:sp>
              <p:nvSpPr>
                <p:cNvPr id="12643" name="Freeform 1105"/>
                <p:cNvSpPr>
                  <a:spLocks noChangeArrowheads="1"/>
                </p:cNvSpPr>
                <p:nvPr/>
              </p:nvSpPr>
              <p:spPr bwMode="auto">
                <a:xfrm>
                  <a:off x="1762" y="2982"/>
                  <a:ext cx="12" cy="52"/>
                </a:xfrm>
                <a:custGeom>
                  <a:avLst/>
                  <a:gdLst>
                    <a:gd name="T0" fmla="*/ 0 w 16"/>
                    <a:gd name="T1" fmla="*/ 2 h 67"/>
                    <a:gd name="T2" fmla="*/ 2 w 16"/>
                    <a:gd name="T3" fmla="*/ 2 h 67"/>
                    <a:gd name="T4" fmla="*/ 2 w 16"/>
                    <a:gd name="T5" fmla="*/ 0 h 67"/>
                    <a:gd name="T6" fmla="*/ 2 w 16"/>
                    <a:gd name="T7" fmla="*/ 2 h 67"/>
                    <a:gd name="T8" fmla="*/ 0 60000 65536"/>
                    <a:gd name="T9" fmla="*/ 0 60000 65536"/>
                    <a:gd name="T10" fmla="*/ 0 60000 65536"/>
                    <a:gd name="T11" fmla="*/ 0 60000 65536"/>
                    <a:gd name="T12" fmla="*/ 0 w 16"/>
                    <a:gd name="T13" fmla="*/ 0 h 67"/>
                    <a:gd name="T14" fmla="*/ 16 w 16"/>
                    <a:gd name="T15" fmla="*/ 67 h 67"/>
                  </a:gdLst>
                  <a:ahLst/>
                  <a:cxnLst>
                    <a:cxn ang="T8">
                      <a:pos x="T0" y="T1"/>
                    </a:cxn>
                    <a:cxn ang="T9">
                      <a:pos x="T2" y="T3"/>
                    </a:cxn>
                    <a:cxn ang="T10">
                      <a:pos x="T4" y="T5"/>
                    </a:cxn>
                    <a:cxn ang="T11">
                      <a:pos x="T6" y="T7"/>
                    </a:cxn>
                  </a:cxnLst>
                  <a:rect l="T12" t="T13" r="T14" b="T15"/>
                  <a:pathLst>
                    <a:path w="16" h="67">
                      <a:moveTo>
                        <a:pt x="0" y="12"/>
                      </a:moveTo>
                      <a:lnTo>
                        <a:pt x="6" y="8"/>
                      </a:lnTo>
                      <a:lnTo>
                        <a:pt x="16" y="0"/>
                      </a:lnTo>
                      <a:lnTo>
                        <a:pt x="16" y="67"/>
                      </a:lnTo>
                    </a:path>
                  </a:pathLst>
                </a:custGeom>
                <a:noFill/>
                <a:ln w="3240">
                  <a:solidFill>
                    <a:srgbClr val="000000"/>
                  </a:solidFill>
                  <a:round/>
                  <a:headEnd/>
                  <a:tailEnd/>
                </a:ln>
              </p:spPr>
              <p:txBody>
                <a:bodyPr wrap="none" anchor="ctr"/>
                <a:lstStyle/>
                <a:p>
                  <a:endParaRPr lang="en-IN" b="1"/>
                </a:p>
              </p:txBody>
            </p:sp>
            <p:sp>
              <p:nvSpPr>
                <p:cNvPr id="12644" name="Freeform 1106"/>
                <p:cNvSpPr>
                  <a:spLocks noChangeArrowheads="1"/>
                </p:cNvSpPr>
                <p:nvPr/>
              </p:nvSpPr>
              <p:spPr bwMode="auto">
                <a:xfrm>
                  <a:off x="1762" y="2986"/>
                  <a:ext cx="12" cy="47"/>
                </a:xfrm>
                <a:custGeom>
                  <a:avLst/>
                  <a:gdLst>
                    <a:gd name="T0" fmla="*/ 0 w 16"/>
                    <a:gd name="T1" fmla="*/ 2 h 61"/>
                    <a:gd name="T2" fmla="*/ 0 w 16"/>
                    <a:gd name="T3" fmla="*/ 2 h 61"/>
                    <a:gd name="T4" fmla="*/ 2 w 16"/>
                    <a:gd name="T5" fmla="*/ 2 h 61"/>
                    <a:gd name="T6" fmla="*/ 2 w 16"/>
                    <a:gd name="T7" fmla="*/ 0 h 61"/>
                    <a:gd name="T8" fmla="*/ 2 w 16"/>
                    <a:gd name="T9" fmla="*/ 2 h 61"/>
                    <a:gd name="T10" fmla="*/ 2 w 16"/>
                    <a:gd name="T11" fmla="*/ 2 h 61"/>
                    <a:gd name="T12" fmla="*/ 0 60000 65536"/>
                    <a:gd name="T13" fmla="*/ 0 60000 65536"/>
                    <a:gd name="T14" fmla="*/ 0 60000 65536"/>
                    <a:gd name="T15" fmla="*/ 0 60000 65536"/>
                    <a:gd name="T16" fmla="*/ 0 60000 65536"/>
                    <a:gd name="T17" fmla="*/ 0 60000 65536"/>
                    <a:gd name="T18" fmla="*/ 0 w 16"/>
                    <a:gd name="T19" fmla="*/ 0 h 61"/>
                    <a:gd name="T20" fmla="*/ 16 w 16"/>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16" h="61">
                      <a:moveTo>
                        <a:pt x="0" y="7"/>
                      </a:moveTo>
                      <a:lnTo>
                        <a:pt x="0" y="9"/>
                      </a:lnTo>
                      <a:lnTo>
                        <a:pt x="6" y="7"/>
                      </a:lnTo>
                      <a:lnTo>
                        <a:pt x="12" y="0"/>
                      </a:lnTo>
                      <a:lnTo>
                        <a:pt x="12" y="61"/>
                      </a:lnTo>
                      <a:lnTo>
                        <a:pt x="16" y="61"/>
                      </a:lnTo>
                    </a:path>
                  </a:pathLst>
                </a:custGeom>
                <a:noFill/>
                <a:ln w="3240">
                  <a:solidFill>
                    <a:srgbClr val="000000"/>
                  </a:solidFill>
                  <a:round/>
                  <a:headEnd/>
                  <a:tailEnd/>
                </a:ln>
              </p:spPr>
              <p:txBody>
                <a:bodyPr wrap="none" anchor="ctr"/>
                <a:lstStyle/>
                <a:p>
                  <a:endParaRPr lang="en-IN" b="1"/>
                </a:p>
              </p:txBody>
            </p:sp>
            <p:sp>
              <p:nvSpPr>
                <p:cNvPr id="12645" name="Freeform 1107"/>
                <p:cNvSpPr>
                  <a:spLocks noChangeArrowheads="1"/>
                </p:cNvSpPr>
                <p:nvPr/>
              </p:nvSpPr>
              <p:spPr bwMode="auto">
                <a:xfrm>
                  <a:off x="1821" y="3030"/>
                  <a:ext cx="3" cy="3"/>
                </a:xfrm>
                <a:custGeom>
                  <a:avLst/>
                  <a:gdLst>
                    <a:gd name="T0" fmla="*/ 0 w 7"/>
                    <a:gd name="T1" fmla="*/ 0 h 8"/>
                    <a:gd name="T2" fmla="*/ 0 w 7"/>
                    <a:gd name="T3" fmla="*/ 0 h 8"/>
                    <a:gd name="T4" fmla="*/ 0 w 7"/>
                    <a:gd name="T5" fmla="*/ 0 h 8"/>
                    <a:gd name="T6" fmla="*/ 0 w 7"/>
                    <a:gd name="T7" fmla="*/ 0 h 8"/>
                    <a:gd name="T8" fmla="*/ 0 w 7"/>
                    <a:gd name="T9" fmla="*/ 0 h 8"/>
                    <a:gd name="T10" fmla="*/ 0 w 7"/>
                    <a:gd name="T11" fmla="*/ 0 h 8"/>
                    <a:gd name="T12" fmla="*/ 0 w 7"/>
                    <a:gd name="T13" fmla="*/ 0 h 8"/>
                    <a:gd name="T14" fmla="*/ 0 w 7"/>
                    <a:gd name="T15" fmla="*/ 0 h 8"/>
                    <a:gd name="T16" fmla="*/ 0 w 7"/>
                    <a:gd name="T17" fmla="*/ 0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8"/>
                    <a:gd name="T29" fmla="*/ 7 w 7"/>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8">
                      <a:moveTo>
                        <a:pt x="2" y="0"/>
                      </a:moveTo>
                      <a:lnTo>
                        <a:pt x="0" y="2"/>
                      </a:lnTo>
                      <a:lnTo>
                        <a:pt x="0" y="6"/>
                      </a:lnTo>
                      <a:lnTo>
                        <a:pt x="2" y="8"/>
                      </a:lnTo>
                      <a:lnTo>
                        <a:pt x="5" y="8"/>
                      </a:lnTo>
                      <a:lnTo>
                        <a:pt x="7" y="6"/>
                      </a:lnTo>
                      <a:lnTo>
                        <a:pt x="7" y="2"/>
                      </a:lnTo>
                      <a:lnTo>
                        <a:pt x="5" y="0"/>
                      </a:lnTo>
                      <a:lnTo>
                        <a:pt x="2" y="0"/>
                      </a:lnTo>
                    </a:path>
                  </a:pathLst>
                </a:custGeom>
                <a:noFill/>
                <a:ln w="3240">
                  <a:solidFill>
                    <a:srgbClr val="000000"/>
                  </a:solidFill>
                  <a:round/>
                  <a:headEnd/>
                  <a:tailEnd/>
                </a:ln>
              </p:spPr>
              <p:txBody>
                <a:bodyPr wrap="none" anchor="ctr"/>
                <a:lstStyle/>
                <a:p>
                  <a:endParaRPr lang="en-IN" b="1"/>
                </a:p>
              </p:txBody>
            </p:sp>
            <p:sp>
              <p:nvSpPr>
                <p:cNvPr id="12646" name="Rectangle 1108"/>
                <p:cNvSpPr>
                  <a:spLocks noChangeArrowheads="1"/>
                </p:cNvSpPr>
                <p:nvPr/>
              </p:nvSpPr>
              <p:spPr bwMode="auto">
                <a:xfrm>
                  <a:off x="1823" y="3031"/>
                  <a:ext cx="0" cy="0"/>
                </a:xfrm>
                <a:prstGeom prst="rect">
                  <a:avLst/>
                </a:prstGeom>
                <a:noFill/>
                <a:ln w="3240">
                  <a:solidFill>
                    <a:srgbClr val="000000"/>
                  </a:solidFill>
                  <a:miter lim="800000"/>
                  <a:headEnd/>
                  <a:tailEnd/>
                </a:ln>
              </p:spPr>
              <p:txBody>
                <a:bodyPr wrap="none" anchor="ctr"/>
                <a:lstStyle/>
                <a:p>
                  <a:endParaRPr lang="en-US" b="1">
                    <a:solidFill>
                      <a:srgbClr val="0000CC"/>
                    </a:solidFill>
                    <a:latin typeface="Constantia" pitchFamily="18" charset="0"/>
                  </a:endParaRPr>
                </a:p>
              </p:txBody>
            </p:sp>
            <p:sp>
              <p:nvSpPr>
                <p:cNvPr id="12647" name="Line 1109"/>
                <p:cNvSpPr>
                  <a:spLocks noChangeShapeType="1"/>
                </p:cNvSpPr>
                <p:nvPr/>
              </p:nvSpPr>
              <p:spPr bwMode="auto">
                <a:xfrm flipH="1">
                  <a:off x="1852" y="2982"/>
                  <a:ext cx="6" cy="20"/>
                </a:xfrm>
                <a:prstGeom prst="line">
                  <a:avLst/>
                </a:prstGeom>
                <a:noFill/>
                <a:ln w="3240">
                  <a:solidFill>
                    <a:srgbClr val="000000"/>
                  </a:solidFill>
                  <a:miter lim="800000"/>
                  <a:headEnd/>
                  <a:tailEnd/>
                </a:ln>
              </p:spPr>
              <p:txBody>
                <a:bodyPr/>
                <a:lstStyle/>
                <a:p>
                  <a:endParaRPr lang="en-IN" b="1"/>
                </a:p>
              </p:txBody>
            </p:sp>
            <p:sp>
              <p:nvSpPr>
                <p:cNvPr id="12648" name="Line 1110"/>
                <p:cNvSpPr>
                  <a:spLocks noChangeShapeType="1"/>
                </p:cNvSpPr>
                <p:nvPr/>
              </p:nvSpPr>
              <p:spPr bwMode="auto">
                <a:xfrm flipH="1">
                  <a:off x="1854" y="2984"/>
                  <a:ext cx="7" cy="15"/>
                </a:xfrm>
                <a:prstGeom prst="line">
                  <a:avLst/>
                </a:prstGeom>
                <a:noFill/>
                <a:ln w="3240">
                  <a:solidFill>
                    <a:srgbClr val="000000"/>
                  </a:solidFill>
                  <a:miter lim="800000"/>
                  <a:headEnd/>
                  <a:tailEnd/>
                </a:ln>
              </p:spPr>
              <p:txBody>
                <a:bodyPr/>
                <a:lstStyle/>
                <a:p>
                  <a:endParaRPr lang="en-IN" b="1"/>
                </a:p>
              </p:txBody>
            </p:sp>
            <p:sp>
              <p:nvSpPr>
                <p:cNvPr id="12649" name="Freeform 1111"/>
                <p:cNvSpPr>
                  <a:spLocks noChangeArrowheads="1"/>
                </p:cNvSpPr>
                <p:nvPr/>
              </p:nvSpPr>
              <p:spPr bwMode="auto">
                <a:xfrm>
                  <a:off x="1859" y="2982"/>
                  <a:ext cx="26" cy="0"/>
                </a:xfrm>
                <a:custGeom>
                  <a:avLst/>
                  <a:gdLst>
                    <a:gd name="T0" fmla="*/ 0 w 30"/>
                    <a:gd name="T1" fmla="*/ 0 h 2"/>
                    <a:gd name="T2" fmla="*/ 3 w 30"/>
                    <a:gd name="T3" fmla="*/ 0 h 2"/>
                    <a:gd name="T4" fmla="*/ 3 w 30"/>
                    <a:gd name="T5" fmla="*/ 0 h 2"/>
                    <a:gd name="T6" fmla="*/ 0 60000 65536"/>
                    <a:gd name="T7" fmla="*/ 0 60000 65536"/>
                    <a:gd name="T8" fmla="*/ 0 60000 65536"/>
                    <a:gd name="T9" fmla="*/ 0 w 30"/>
                    <a:gd name="T10" fmla="*/ 0 h 2"/>
                    <a:gd name="T11" fmla="*/ 30 w 30"/>
                    <a:gd name="T12" fmla="*/ 0 h 2"/>
                  </a:gdLst>
                  <a:ahLst/>
                  <a:cxnLst>
                    <a:cxn ang="T6">
                      <a:pos x="T0" y="T1"/>
                    </a:cxn>
                    <a:cxn ang="T7">
                      <a:pos x="T2" y="T3"/>
                    </a:cxn>
                    <a:cxn ang="T8">
                      <a:pos x="T4" y="T5"/>
                    </a:cxn>
                  </a:cxnLst>
                  <a:rect l="T9" t="T10" r="T11" b="T12"/>
                  <a:pathLst>
                    <a:path w="30" h="2">
                      <a:moveTo>
                        <a:pt x="0" y="0"/>
                      </a:moveTo>
                      <a:lnTo>
                        <a:pt x="30" y="0"/>
                      </a:lnTo>
                      <a:lnTo>
                        <a:pt x="30" y="2"/>
                      </a:lnTo>
                    </a:path>
                  </a:pathLst>
                </a:custGeom>
                <a:noFill/>
                <a:ln w="3240">
                  <a:solidFill>
                    <a:srgbClr val="000000"/>
                  </a:solidFill>
                  <a:round/>
                  <a:headEnd/>
                  <a:tailEnd/>
                </a:ln>
              </p:spPr>
              <p:txBody>
                <a:bodyPr wrap="none" anchor="ctr"/>
                <a:lstStyle/>
                <a:p>
                  <a:endParaRPr lang="en-IN" b="1"/>
                </a:p>
              </p:txBody>
            </p:sp>
            <p:sp>
              <p:nvSpPr>
                <p:cNvPr id="12650" name="Line 1112"/>
                <p:cNvSpPr>
                  <a:spLocks noChangeShapeType="1"/>
                </p:cNvSpPr>
                <p:nvPr/>
              </p:nvSpPr>
              <p:spPr bwMode="auto">
                <a:xfrm>
                  <a:off x="1862" y="2984"/>
                  <a:ext cx="23" cy="0"/>
                </a:xfrm>
                <a:prstGeom prst="line">
                  <a:avLst/>
                </a:prstGeom>
                <a:noFill/>
                <a:ln w="3240">
                  <a:solidFill>
                    <a:srgbClr val="000000"/>
                  </a:solidFill>
                  <a:miter lim="800000"/>
                  <a:headEnd/>
                  <a:tailEnd/>
                </a:ln>
              </p:spPr>
              <p:txBody>
                <a:bodyPr/>
                <a:lstStyle/>
                <a:p>
                  <a:endParaRPr lang="en-IN" b="1"/>
                </a:p>
              </p:txBody>
            </p:sp>
            <p:sp>
              <p:nvSpPr>
                <p:cNvPr id="12651" name="Freeform 1113"/>
                <p:cNvSpPr>
                  <a:spLocks noChangeArrowheads="1"/>
                </p:cNvSpPr>
                <p:nvPr/>
              </p:nvSpPr>
              <p:spPr bwMode="auto">
                <a:xfrm>
                  <a:off x="1854" y="3001"/>
                  <a:ext cx="36" cy="33"/>
                </a:xfrm>
                <a:custGeom>
                  <a:avLst/>
                  <a:gdLst>
                    <a:gd name="T0" fmla="*/ 5 w 40"/>
                    <a:gd name="T1" fmla="*/ 2 h 44"/>
                    <a:gd name="T2" fmla="*/ 5 w 40"/>
                    <a:gd name="T3" fmla="*/ 0 h 44"/>
                    <a:gd name="T4" fmla="*/ 5 w 40"/>
                    <a:gd name="T5" fmla="*/ 0 h 44"/>
                    <a:gd name="T6" fmla="*/ 5 w 40"/>
                    <a:gd name="T7" fmla="*/ 2 h 44"/>
                    <a:gd name="T8" fmla="*/ 5 w 40"/>
                    <a:gd name="T9" fmla="*/ 2 h 44"/>
                    <a:gd name="T10" fmla="*/ 5 w 40"/>
                    <a:gd name="T11" fmla="*/ 2 h 44"/>
                    <a:gd name="T12" fmla="*/ 5 w 40"/>
                    <a:gd name="T13" fmla="*/ 2 h 44"/>
                    <a:gd name="T14" fmla="*/ 5 w 40"/>
                    <a:gd name="T15" fmla="*/ 2 h 44"/>
                    <a:gd name="T16" fmla="*/ 5 w 40"/>
                    <a:gd name="T17" fmla="*/ 2 h 44"/>
                    <a:gd name="T18" fmla="*/ 5 w 40"/>
                    <a:gd name="T19" fmla="*/ 2 h 44"/>
                    <a:gd name="T20" fmla="*/ 5 w 40"/>
                    <a:gd name="T21" fmla="*/ 2 h 44"/>
                    <a:gd name="T22" fmla="*/ 5 w 40"/>
                    <a:gd name="T23" fmla="*/ 2 h 44"/>
                    <a:gd name="T24" fmla="*/ 3 w 40"/>
                    <a:gd name="T25" fmla="*/ 2 h 44"/>
                    <a:gd name="T26" fmla="*/ 0 w 40"/>
                    <a:gd name="T27" fmla="*/ 2 h 44"/>
                    <a:gd name="T28" fmla="*/ 3 w 40"/>
                    <a:gd name="T29" fmla="*/ 2 h 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0"/>
                    <a:gd name="T46" fmla="*/ 0 h 44"/>
                    <a:gd name="T47" fmla="*/ 40 w 40"/>
                    <a:gd name="T48" fmla="*/ 44 h 4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0" h="44">
                      <a:moveTo>
                        <a:pt x="5" y="3"/>
                      </a:moveTo>
                      <a:lnTo>
                        <a:pt x="14" y="0"/>
                      </a:lnTo>
                      <a:lnTo>
                        <a:pt x="22" y="0"/>
                      </a:lnTo>
                      <a:lnTo>
                        <a:pt x="32" y="3"/>
                      </a:lnTo>
                      <a:lnTo>
                        <a:pt x="38" y="9"/>
                      </a:lnTo>
                      <a:lnTo>
                        <a:pt x="40" y="19"/>
                      </a:lnTo>
                      <a:lnTo>
                        <a:pt x="40" y="25"/>
                      </a:lnTo>
                      <a:lnTo>
                        <a:pt x="38" y="35"/>
                      </a:lnTo>
                      <a:lnTo>
                        <a:pt x="32" y="42"/>
                      </a:lnTo>
                      <a:lnTo>
                        <a:pt x="22" y="44"/>
                      </a:lnTo>
                      <a:lnTo>
                        <a:pt x="14" y="44"/>
                      </a:lnTo>
                      <a:lnTo>
                        <a:pt x="5" y="42"/>
                      </a:lnTo>
                      <a:lnTo>
                        <a:pt x="3" y="38"/>
                      </a:lnTo>
                      <a:lnTo>
                        <a:pt x="0" y="32"/>
                      </a:lnTo>
                      <a:lnTo>
                        <a:pt x="3" y="32"/>
                      </a:lnTo>
                    </a:path>
                  </a:pathLst>
                </a:custGeom>
                <a:noFill/>
                <a:ln w="3240">
                  <a:solidFill>
                    <a:srgbClr val="000000"/>
                  </a:solidFill>
                  <a:round/>
                  <a:headEnd/>
                  <a:tailEnd/>
                </a:ln>
              </p:spPr>
              <p:txBody>
                <a:bodyPr wrap="none" anchor="ctr"/>
                <a:lstStyle/>
                <a:p>
                  <a:endParaRPr lang="en-IN" b="1"/>
                </a:p>
              </p:txBody>
            </p:sp>
            <p:sp>
              <p:nvSpPr>
                <p:cNvPr id="12652" name="Freeform 1114"/>
                <p:cNvSpPr>
                  <a:spLocks noChangeArrowheads="1"/>
                </p:cNvSpPr>
                <p:nvPr/>
              </p:nvSpPr>
              <p:spPr bwMode="auto">
                <a:xfrm>
                  <a:off x="1855" y="3003"/>
                  <a:ext cx="32" cy="6"/>
                </a:xfrm>
                <a:custGeom>
                  <a:avLst/>
                  <a:gdLst>
                    <a:gd name="T0" fmla="*/ 0 w 36"/>
                    <a:gd name="T1" fmla="*/ 1 h 12"/>
                    <a:gd name="T2" fmla="*/ 2 w 36"/>
                    <a:gd name="T3" fmla="*/ 1 h 12"/>
                    <a:gd name="T4" fmla="*/ 4 w 36"/>
                    <a:gd name="T5" fmla="*/ 0 h 12"/>
                    <a:gd name="T6" fmla="*/ 4 w 36"/>
                    <a:gd name="T7" fmla="*/ 0 h 12"/>
                    <a:gd name="T8" fmla="*/ 4 w 36"/>
                    <a:gd name="T9" fmla="*/ 1 h 12"/>
                    <a:gd name="T10" fmla="*/ 4 w 36"/>
                    <a:gd name="T11" fmla="*/ 1 h 12"/>
                    <a:gd name="T12" fmla="*/ 0 60000 65536"/>
                    <a:gd name="T13" fmla="*/ 0 60000 65536"/>
                    <a:gd name="T14" fmla="*/ 0 60000 65536"/>
                    <a:gd name="T15" fmla="*/ 0 60000 65536"/>
                    <a:gd name="T16" fmla="*/ 0 60000 65536"/>
                    <a:gd name="T17" fmla="*/ 0 60000 65536"/>
                    <a:gd name="T18" fmla="*/ 0 w 36"/>
                    <a:gd name="T19" fmla="*/ 0 h 12"/>
                    <a:gd name="T20" fmla="*/ 36 w 36"/>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36" h="12">
                      <a:moveTo>
                        <a:pt x="0" y="3"/>
                      </a:moveTo>
                      <a:lnTo>
                        <a:pt x="2" y="3"/>
                      </a:lnTo>
                      <a:lnTo>
                        <a:pt x="8" y="0"/>
                      </a:lnTo>
                      <a:lnTo>
                        <a:pt x="20" y="0"/>
                      </a:lnTo>
                      <a:lnTo>
                        <a:pt x="30" y="3"/>
                      </a:lnTo>
                      <a:lnTo>
                        <a:pt x="36" y="12"/>
                      </a:lnTo>
                    </a:path>
                  </a:pathLst>
                </a:custGeom>
                <a:noFill/>
                <a:ln w="3240">
                  <a:solidFill>
                    <a:srgbClr val="000000"/>
                  </a:solidFill>
                  <a:round/>
                  <a:headEnd/>
                  <a:tailEnd/>
                </a:ln>
              </p:spPr>
              <p:txBody>
                <a:bodyPr wrap="none" anchor="ctr"/>
                <a:lstStyle/>
                <a:p>
                  <a:endParaRPr lang="en-IN" b="1"/>
                </a:p>
              </p:txBody>
            </p:sp>
            <p:sp>
              <p:nvSpPr>
                <p:cNvPr id="12653" name="Freeform 1115"/>
                <p:cNvSpPr>
                  <a:spLocks noChangeArrowheads="1"/>
                </p:cNvSpPr>
                <p:nvPr/>
              </p:nvSpPr>
              <p:spPr bwMode="auto">
                <a:xfrm>
                  <a:off x="1879" y="3003"/>
                  <a:ext cx="8" cy="29"/>
                </a:xfrm>
                <a:custGeom>
                  <a:avLst/>
                  <a:gdLst>
                    <a:gd name="T0" fmla="*/ 0 w 12"/>
                    <a:gd name="T1" fmla="*/ 0 h 39"/>
                    <a:gd name="T2" fmla="*/ 1 w 12"/>
                    <a:gd name="T3" fmla="*/ 1 h 39"/>
                    <a:gd name="T4" fmla="*/ 1 w 12"/>
                    <a:gd name="T5" fmla="*/ 1 h 39"/>
                    <a:gd name="T6" fmla="*/ 1 w 12"/>
                    <a:gd name="T7" fmla="*/ 1 h 39"/>
                    <a:gd name="T8" fmla="*/ 1 w 12"/>
                    <a:gd name="T9" fmla="*/ 1 h 39"/>
                    <a:gd name="T10" fmla="*/ 0 w 12"/>
                    <a:gd name="T11" fmla="*/ 1 h 39"/>
                    <a:gd name="T12" fmla="*/ 0 60000 65536"/>
                    <a:gd name="T13" fmla="*/ 0 60000 65536"/>
                    <a:gd name="T14" fmla="*/ 0 60000 65536"/>
                    <a:gd name="T15" fmla="*/ 0 60000 65536"/>
                    <a:gd name="T16" fmla="*/ 0 60000 65536"/>
                    <a:gd name="T17" fmla="*/ 0 60000 65536"/>
                    <a:gd name="T18" fmla="*/ 0 w 12"/>
                    <a:gd name="T19" fmla="*/ 0 h 39"/>
                    <a:gd name="T20" fmla="*/ 12 w 12"/>
                    <a:gd name="T21" fmla="*/ 39 h 39"/>
                  </a:gdLst>
                  <a:ahLst/>
                  <a:cxnLst>
                    <a:cxn ang="T12">
                      <a:pos x="T0" y="T1"/>
                    </a:cxn>
                    <a:cxn ang="T13">
                      <a:pos x="T2" y="T3"/>
                    </a:cxn>
                    <a:cxn ang="T14">
                      <a:pos x="T4" y="T5"/>
                    </a:cxn>
                    <a:cxn ang="T15">
                      <a:pos x="T6" y="T7"/>
                    </a:cxn>
                    <a:cxn ang="T16">
                      <a:pos x="T8" y="T9"/>
                    </a:cxn>
                    <a:cxn ang="T17">
                      <a:pos x="T10" y="T11"/>
                    </a:cxn>
                  </a:cxnLst>
                  <a:rect l="T18" t="T19" r="T20" b="T21"/>
                  <a:pathLst>
                    <a:path w="12" h="39">
                      <a:moveTo>
                        <a:pt x="0" y="0"/>
                      </a:moveTo>
                      <a:lnTo>
                        <a:pt x="9" y="6"/>
                      </a:lnTo>
                      <a:lnTo>
                        <a:pt x="12" y="16"/>
                      </a:lnTo>
                      <a:lnTo>
                        <a:pt x="12" y="22"/>
                      </a:lnTo>
                      <a:lnTo>
                        <a:pt x="9" y="32"/>
                      </a:lnTo>
                      <a:lnTo>
                        <a:pt x="0" y="39"/>
                      </a:lnTo>
                    </a:path>
                  </a:pathLst>
                </a:custGeom>
                <a:noFill/>
                <a:ln w="3240">
                  <a:solidFill>
                    <a:srgbClr val="000000"/>
                  </a:solidFill>
                  <a:round/>
                  <a:headEnd/>
                  <a:tailEnd/>
                </a:ln>
              </p:spPr>
              <p:txBody>
                <a:bodyPr wrap="none" anchor="ctr"/>
                <a:lstStyle/>
                <a:p>
                  <a:endParaRPr lang="en-IN" b="1"/>
                </a:p>
              </p:txBody>
            </p:sp>
            <p:sp>
              <p:nvSpPr>
                <p:cNvPr id="12654" name="Freeform 1116"/>
                <p:cNvSpPr>
                  <a:spLocks noChangeArrowheads="1"/>
                </p:cNvSpPr>
                <p:nvPr/>
              </p:nvSpPr>
              <p:spPr bwMode="auto">
                <a:xfrm>
                  <a:off x="1857" y="3025"/>
                  <a:ext cx="31" cy="6"/>
                </a:xfrm>
                <a:custGeom>
                  <a:avLst/>
                  <a:gdLst>
                    <a:gd name="T0" fmla="*/ 4 w 35"/>
                    <a:gd name="T1" fmla="*/ 0 h 12"/>
                    <a:gd name="T2" fmla="*/ 4 w 35"/>
                    <a:gd name="T3" fmla="*/ 1 h 12"/>
                    <a:gd name="T4" fmla="*/ 4 w 35"/>
                    <a:gd name="T5" fmla="*/ 1 h 12"/>
                    <a:gd name="T6" fmla="*/ 4 w 35"/>
                    <a:gd name="T7" fmla="*/ 1 h 12"/>
                    <a:gd name="T8" fmla="*/ 2 w 35"/>
                    <a:gd name="T9" fmla="*/ 1 h 12"/>
                    <a:gd name="T10" fmla="*/ 0 w 35"/>
                    <a:gd name="T11" fmla="*/ 1 h 12"/>
                    <a:gd name="T12" fmla="*/ 0 60000 65536"/>
                    <a:gd name="T13" fmla="*/ 0 60000 65536"/>
                    <a:gd name="T14" fmla="*/ 0 60000 65536"/>
                    <a:gd name="T15" fmla="*/ 0 60000 65536"/>
                    <a:gd name="T16" fmla="*/ 0 60000 65536"/>
                    <a:gd name="T17" fmla="*/ 0 60000 65536"/>
                    <a:gd name="T18" fmla="*/ 0 w 35"/>
                    <a:gd name="T19" fmla="*/ 0 h 12"/>
                    <a:gd name="T20" fmla="*/ 35 w 35"/>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35" h="12">
                      <a:moveTo>
                        <a:pt x="35" y="0"/>
                      </a:moveTo>
                      <a:lnTo>
                        <a:pt x="29" y="8"/>
                      </a:lnTo>
                      <a:lnTo>
                        <a:pt x="19" y="12"/>
                      </a:lnTo>
                      <a:lnTo>
                        <a:pt x="11" y="12"/>
                      </a:lnTo>
                      <a:lnTo>
                        <a:pt x="2" y="8"/>
                      </a:lnTo>
                      <a:lnTo>
                        <a:pt x="0" y="2"/>
                      </a:lnTo>
                    </a:path>
                  </a:pathLst>
                </a:custGeom>
                <a:noFill/>
                <a:ln w="3240">
                  <a:solidFill>
                    <a:srgbClr val="000000"/>
                  </a:solidFill>
                  <a:round/>
                  <a:headEnd/>
                  <a:tailEnd/>
                </a:ln>
              </p:spPr>
              <p:txBody>
                <a:bodyPr wrap="none" anchor="ctr"/>
                <a:lstStyle/>
                <a:p>
                  <a:endParaRPr lang="en-IN" b="1"/>
                </a:p>
              </p:txBody>
            </p:sp>
            <p:sp>
              <p:nvSpPr>
                <p:cNvPr id="12655" name="Line 1117"/>
                <p:cNvSpPr>
                  <a:spLocks noChangeShapeType="1"/>
                </p:cNvSpPr>
                <p:nvPr/>
              </p:nvSpPr>
              <p:spPr bwMode="auto">
                <a:xfrm flipH="1" flipV="1">
                  <a:off x="1852" y="3024"/>
                  <a:ext cx="12" cy="10"/>
                </a:xfrm>
                <a:prstGeom prst="line">
                  <a:avLst/>
                </a:prstGeom>
                <a:noFill/>
                <a:ln w="3240">
                  <a:solidFill>
                    <a:srgbClr val="000000"/>
                  </a:solidFill>
                  <a:miter lim="800000"/>
                  <a:headEnd/>
                  <a:tailEnd/>
                </a:ln>
              </p:spPr>
              <p:txBody>
                <a:bodyPr/>
                <a:lstStyle/>
                <a:p>
                  <a:endParaRPr lang="en-IN" b="1"/>
                </a:p>
              </p:txBody>
            </p:sp>
            <p:sp>
              <p:nvSpPr>
                <p:cNvPr id="12656" name="Freeform 1118"/>
                <p:cNvSpPr>
                  <a:spLocks noChangeArrowheads="1"/>
                </p:cNvSpPr>
                <p:nvPr/>
              </p:nvSpPr>
              <p:spPr bwMode="auto">
                <a:xfrm>
                  <a:off x="1677" y="3011"/>
                  <a:ext cx="48" cy="0"/>
                </a:xfrm>
                <a:custGeom>
                  <a:avLst/>
                  <a:gdLst>
                    <a:gd name="T0" fmla="*/ 0 w 52"/>
                    <a:gd name="T1" fmla="*/ 0 h 3"/>
                    <a:gd name="T2" fmla="*/ 9 w 52"/>
                    <a:gd name="T3" fmla="*/ 0 h 3"/>
                    <a:gd name="T4" fmla="*/ 9 w 52"/>
                    <a:gd name="T5" fmla="*/ 0 h 3"/>
                    <a:gd name="T6" fmla="*/ 0 60000 65536"/>
                    <a:gd name="T7" fmla="*/ 0 60000 65536"/>
                    <a:gd name="T8" fmla="*/ 0 60000 65536"/>
                    <a:gd name="T9" fmla="*/ 0 w 52"/>
                    <a:gd name="T10" fmla="*/ 0 h 3"/>
                    <a:gd name="T11" fmla="*/ 52 w 52"/>
                    <a:gd name="T12" fmla="*/ 0 h 3"/>
                  </a:gdLst>
                  <a:ahLst/>
                  <a:cxnLst>
                    <a:cxn ang="T6">
                      <a:pos x="T0" y="T1"/>
                    </a:cxn>
                    <a:cxn ang="T7">
                      <a:pos x="T2" y="T3"/>
                    </a:cxn>
                    <a:cxn ang="T8">
                      <a:pos x="T4" y="T5"/>
                    </a:cxn>
                  </a:cxnLst>
                  <a:rect l="T9" t="T10" r="T11" b="T12"/>
                  <a:pathLst>
                    <a:path w="52" h="3">
                      <a:moveTo>
                        <a:pt x="0" y="0"/>
                      </a:moveTo>
                      <a:lnTo>
                        <a:pt x="52" y="0"/>
                      </a:lnTo>
                      <a:lnTo>
                        <a:pt x="52" y="3"/>
                      </a:lnTo>
                    </a:path>
                  </a:pathLst>
                </a:custGeom>
                <a:noFill/>
                <a:ln w="3240">
                  <a:solidFill>
                    <a:srgbClr val="000000"/>
                  </a:solidFill>
                  <a:round/>
                  <a:headEnd/>
                  <a:tailEnd/>
                </a:ln>
              </p:spPr>
              <p:txBody>
                <a:bodyPr wrap="none" anchor="ctr"/>
                <a:lstStyle/>
                <a:p>
                  <a:endParaRPr lang="en-IN" b="1"/>
                </a:p>
              </p:txBody>
            </p:sp>
            <p:sp>
              <p:nvSpPr>
                <p:cNvPr id="12657" name="Freeform 1119"/>
                <p:cNvSpPr>
                  <a:spLocks noChangeArrowheads="1"/>
                </p:cNvSpPr>
                <p:nvPr/>
              </p:nvSpPr>
              <p:spPr bwMode="auto">
                <a:xfrm>
                  <a:off x="1677" y="3011"/>
                  <a:ext cx="48" cy="0"/>
                </a:xfrm>
                <a:custGeom>
                  <a:avLst/>
                  <a:gdLst>
                    <a:gd name="T0" fmla="*/ 0 w 52"/>
                    <a:gd name="T1" fmla="*/ 0 h 3"/>
                    <a:gd name="T2" fmla="*/ 0 w 52"/>
                    <a:gd name="T3" fmla="*/ 0 h 3"/>
                    <a:gd name="T4" fmla="*/ 9 w 52"/>
                    <a:gd name="T5" fmla="*/ 0 h 3"/>
                    <a:gd name="T6" fmla="*/ 0 60000 65536"/>
                    <a:gd name="T7" fmla="*/ 0 60000 65536"/>
                    <a:gd name="T8" fmla="*/ 0 60000 65536"/>
                    <a:gd name="T9" fmla="*/ 0 w 52"/>
                    <a:gd name="T10" fmla="*/ 0 h 3"/>
                    <a:gd name="T11" fmla="*/ 52 w 52"/>
                    <a:gd name="T12" fmla="*/ 0 h 3"/>
                  </a:gdLst>
                  <a:ahLst/>
                  <a:cxnLst>
                    <a:cxn ang="T6">
                      <a:pos x="T0" y="T1"/>
                    </a:cxn>
                    <a:cxn ang="T7">
                      <a:pos x="T2" y="T3"/>
                    </a:cxn>
                    <a:cxn ang="T8">
                      <a:pos x="T4" y="T5"/>
                    </a:cxn>
                  </a:cxnLst>
                  <a:rect l="T9" t="T10" r="T11" b="T12"/>
                  <a:pathLst>
                    <a:path w="52" h="3">
                      <a:moveTo>
                        <a:pt x="0" y="0"/>
                      </a:moveTo>
                      <a:lnTo>
                        <a:pt x="0" y="3"/>
                      </a:lnTo>
                      <a:lnTo>
                        <a:pt x="52" y="3"/>
                      </a:lnTo>
                    </a:path>
                  </a:pathLst>
                </a:custGeom>
                <a:noFill/>
                <a:ln w="3240">
                  <a:solidFill>
                    <a:srgbClr val="000000"/>
                  </a:solidFill>
                  <a:round/>
                  <a:headEnd/>
                  <a:tailEnd/>
                </a:ln>
              </p:spPr>
              <p:txBody>
                <a:bodyPr wrap="none" anchor="ctr"/>
                <a:lstStyle/>
                <a:p>
                  <a:endParaRPr lang="en-IN" b="1"/>
                </a:p>
              </p:txBody>
            </p:sp>
            <p:sp>
              <p:nvSpPr>
                <p:cNvPr id="12658" name="Freeform 1120"/>
                <p:cNvSpPr>
                  <a:spLocks noChangeArrowheads="1"/>
                </p:cNvSpPr>
                <p:nvPr/>
              </p:nvSpPr>
              <p:spPr bwMode="auto">
                <a:xfrm>
                  <a:off x="1762" y="2982"/>
                  <a:ext cx="12" cy="52"/>
                </a:xfrm>
                <a:custGeom>
                  <a:avLst/>
                  <a:gdLst>
                    <a:gd name="T0" fmla="*/ 0 w 16"/>
                    <a:gd name="T1" fmla="*/ 2 h 67"/>
                    <a:gd name="T2" fmla="*/ 2 w 16"/>
                    <a:gd name="T3" fmla="*/ 2 h 67"/>
                    <a:gd name="T4" fmla="*/ 2 w 16"/>
                    <a:gd name="T5" fmla="*/ 0 h 67"/>
                    <a:gd name="T6" fmla="*/ 2 w 16"/>
                    <a:gd name="T7" fmla="*/ 2 h 67"/>
                    <a:gd name="T8" fmla="*/ 0 60000 65536"/>
                    <a:gd name="T9" fmla="*/ 0 60000 65536"/>
                    <a:gd name="T10" fmla="*/ 0 60000 65536"/>
                    <a:gd name="T11" fmla="*/ 0 60000 65536"/>
                    <a:gd name="T12" fmla="*/ 0 w 16"/>
                    <a:gd name="T13" fmla="*/ 0 h 67"/>
                    <a:gd name="T14" fmla="*/ 16 w 16"/>
                    <a:gd name="T15" fmla="*/ 67 h 67"/>
                  </a:gdLst>
                  <a:ahLst/>
                  <a:cxnLst>
                    <a:cxn ang="T8">
                      <a:pos x="T0" y="T1"/>
                    </a:cxn>
                    <a:cxn ang="T9">
                      <a:pos x="T2" y="T3"/>
                    </a:cxn>
                    <a:cxn ang="T10">
                      <a:pos x="T4" y="T5"/>
                    </a:cxn>
                    <a:cxn ang="T11">
                      <a:pos x="T6" y="T7"/>
                    </a:cxn>
                  </a:cxnLst>
                  <a:rect l="T12" t="T13" r="T14" b="T15"/>
                  <a:pathLst>
                    <a:path w="16" h="67">
                      <a:moveTo>
                        <a:pt x="0" y="12"/>
                      </a:moveTo>
                      <a:lnTo>
                        <a:pt x="6" y="8"/>
                      </a:lnTo>
                      <a:lnTo>
                        <a:pt x="16" y="0"/>
                      </a:lnTo>
                      <a:lnTo>
                        <a:pt x="16" y="67"/>
                      </a:lnTo>
                    </a:path>
                  </a:pathLst>
                </a:custGeom>
                <a:noFill/>
                <a:ln w="3240">
                  <a:solidFill>
                    <a:srgbClr val="000000"/>
                  </a:solidFill>
                  <a:round/>
                  <a:headEnd/>
                  <a:tailEnd/>
                </a:ln>
              </p:spPr>
              <p:txBody>
                <a:bodyPr wrap="none" anchor="ctr"/>
                <a:lstStyle/>
                <a:p>
                  <a:endParaRPr lang="en-IN" b="1"/>
                </a:p>
              </p:txBody>
            </p:sp>
            <p:sp>
              <p:nvSpPr>
                <p:cNvPr id="12659" name="Freeform 1121"/>
                <p:cNvSpPr>
                  <a:spLocks noChangeArrowheads="1"/>
                </p:cNvSpPr>
                <p:nvPr/>
              </p:nvSpPr>
              <p:spPr bwMode="auto">
                <a:xfrm>
                  <a:off x="1762" y="2986"/>
                  <a:ext cx="12" cy="47"/>
                </a:xfrm>
                <a:custGeom>
                  <a:avLst/>
                  <a:gdLst>
                    <a:gd name="T0" fmla="*/ 0 w 16"/>
                    <a:gd name="T1" fmla="*/ 2 h 61"/>
                    <a:gd name="T2" fmla="*/ 0 w 16"/>
                    <a:gd name="T3" fmla="*/ 2 h 61"/>
                    <a:gd name="T4" fmla="*/ 2 w 16"/>
                    <a:gd name="T5" fmla="*/ 2 h 61"/>
                    <a:gd name="T6" fmla="*/ 2 w 16"/>
                    <a:gd name="T7" fmla="*/ 0 h 61"/>
                    <a:gd name="T8" fmla="*/ 2 w 16"/>
                    <a:gd name="T9" fmla="*/ 2 h 61"/>
                    <a:gd name="T10" fmla="*/ 2 w 16"/>
                    <a:gd name="T11" fmla="*/ 2 h 61"/>
                    <a:gd name="T12" fmla="*/ 0 60000 65536"/>
                    <a:gd name="T13" fmla="*/ 0 60000 65536"/>
                    <a:gd name="T14" fmla="*/ 0 60000 65536"/>
                    <a:gd name="T15" fmla="*/ 0 60000 65536"/>
                    <a:gd name="T16" fmla="*/ 0 60000 65536"/>
                    <a:gd name="T17" fmla="*/ 0 60000 65536"/>
                    <a:gd name="T18" fmla="*/ 0 w 16"/>
                    <a:gd name="T19" fmla="*/ 0 h 61"/>
                    <a:gd name="T20" fmla="*/ 16 w 16"/>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16" h="61">
                      <a:moveTo>
                        <a:pt x="0" y="7"/>
                      </a:moveTo>
                      <a:lnTo>
                        <a:pt x="0" y="9"/>
                      </a:lnTo>
                      <a:lnTo>
                        <a:pt x="6" y="7"/>
                      </a:lnTo>
                      <a:lnTo>
                        <a:pt x="12" y="0"/>
                      </a:lnTo>
                      <a:lnTo>
                        <a:pt x="12" y="61"/>
                      </a:lnTo>
                      <a:lnTo>
                        <a:pt x="16" y="61"/>
                      </a:lnTo>
                    </a:path>
                  </a:pathLst>
                </a:custGeom>
                <a:noFill/>
                <a:ln w="3240">
                  <a:solidFill>
                    <a:srgbClr val="000000"/>
                  </a:solidFill>
                  <a:round/>
                  <a:headEnd/>
                  <a:tailEnd/>
                </a:ln>
              </p:spPr>
              <p:txBody>
                <a:bodyPr wrap="none" anchor="ctr"/>
                <a:lstStyle/>
                <a:p>
                  <a:endParaRPr lang="en-IN" b="1"/>
                </a:p>
              </p:txBody>
            </p:sp>
            <p:sp>
              <p:nvSpPr>
                <p:cNvPr id="12660" name="Freeform 1122"/>
                <p:cNvSpPr>
                  <a:spLocks noChangeArrowheads="1"/>
                </p:cNvSpPr>
                <p:nvPr/>
              </p:nvSpPr>
              <p:spPr bwMode="auto">
                <a:xfrm>
                  <a:off x="1821" y="3030"/>
                  <a:ext cx="3" cy="3"/>
                </a:xfrm>
                <a:custGeom>
                  <a:avLst/>
                  <a:gdLst>
                    <a:gd name="T0" fmla="*/ 0 w 7"/>
                    <a:gd name="T1" fmla="*/ 0 h 8"/>
                    <a:gd name="T2" fmla="*/ 0 w 7"/>
                    <a:gd name="T3" fmla="*/ 0 h 8"/>
                    <a:gd name="T4" fmla="*/ 0 w 7"/>
                    <a:gd name="T5" fmla="*/ 0 h 8"/>
                    <a:gd name="T6" fmla="*/ 0 w 7"/>
                    <a:gd name="T7" fmla="*/ 0 h 8"/>
                    <a:gd name="T8" fmla="*/ 0 w 7"/>
                    <a:gd name="T9" fmla="*/ 0 h 8"/>
                    <a:gd name="T10" fmla="*/ 0 w 7"/>
                    <a:gd name="T11" fmla="*/ 0 h 8"/>
                    <a:gd name="T12" fmla="*/ 0 w 7"/>
                    <a:gd name="T13" fmla="*/ 0 h 8"/>
                    <a:gd name="T14" fmla="*/ 0 w 7"/>
                    <a:gd name="T15" fmla="*/ 0 h 8"/>
                    <a:gd name="T16" fmla="*/ 0 w 7"/>
                    <a:gd name="T17" fmla="*/ 0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8"/>
                    <a:gd name="T29" fmla="*/ 7 w 7"/>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8">
                      <a:moveTo>
                        <a:pt x="2" y="0"/>
                      </a:moveTo>
                      <a:lnTo>
                        <a:pt x="0" y="2"/>
                      </a:lnTo>
                      <a:lnTo>
                        <a:pt x="0" y="6"/>
                      </a:lnTo>
                      <a:lnTo>
                        <a:pt x="2" y="8"/>
                      </a:lnTo>
                      <a:lnTo>
                        <a:pt x="5" y="8"/>
                      </a:lnTo>
                      <a:lnTo>
                        <a:pt x="7" y="6"/>
                      </a:lnTo>
                      <a:lnTo>
                        <a:pt x="7" y="2"/>
                      </a:lnTo>
                      <a:lnTo>
                        <a:pt x="5" y="0"/>
                      </a:lnTo>
                      <a:lnTo>
                        <a:pt x="2" y="0"/>
                      </a:lnTo>
                    </a:path>
                  </a:pathLst>
                </a:custGeom>
                <a:noFill/>
                <a:ln w="3240">
                  <a:solidFill>
                    <a:srgbClr val="000000"/>
                  </a:solidFill>
                  <a:round/>
                  <a:headEnd/>
                  <a:tailEnd/>
                </a:ln>
              </p:spPr>
              <p:txBody>
                <a:bodyPr wrap="none" anchor="ctr"/>
                <a:lstStyle/>
                <a:p>
                  <a:endParaRPr lang="en-IN" b="1"/>
                </a:p>
              </p:txBody>
            </p:sp>
            <p:sp>
              <p:nvSpPr>
                <p:cNvPr id="12661" name="Rectangle 1123"/>
                <p:cNvSpPr>
                  <a:spLocks noChangeArrowheads="1"/>
                </p:cNvSpPr>
                <p:nvPr/>
              </p:nvSpPr>
              <p:spPr bwMode="auto">
                <a:xfrm>
                  <a:off x="1823" y="3031"/>
                  <a:ext cx="0" cy="0"/>
                </a:xfrm>
                <a:prstGeom prst="rect">
                  <a:avLst/>
                </a:prstGeom>
                <a:noFill/>
                <a:ln w="3240">
                  <a:solidFill>
                    <a:srgbClr val="000000"/>
                  </a:solidFill>
                  <a:miter lim="800000"/>
                  <a:headEnd/>
                  <a:tailEnd/>
                </a:ln>
              </p:spPr>
              <p:txBody>
                <a:bodyPr wrap="none" anchor="ctr"/>
                <a:lstStyle/>
                <a:p>
                  <a:endParaRPr lang="en-US" b="1">
                    <a:solidFill>
                      <a:srgbClr val="0000CC"/>
                    </a:solidFill>
                    <a:latin typeface="Constantia" pitchFamily="18" charset="0"/>
                  </a:endParaRPr>
                </a:p>
              </p:txBody>
            </p:sp>
            <p:sp>
              <p:nvSpPr>
                <p:cNvPr id="12662" name="Line 1124"/>
                <p:cNvSpPr>
                  <a:spLocks noChangeShapeType="1"/>
                </p:cNvSpPr>
                <p:nvPr/>
              </p:nvSpPr>
              <p:spPr bwMode="auto">
                <a:xfrm flipH="1">
                  <a:off x="1852" y="2982"/>
                  <a:ext cx="6" cy="20"/>
                </a:xfrm>
                <a:prstGeom prst="line">
                  <a:avLst/>
                </a:prstGeom>
                <a:noFill/>
                <a:ln w="3240">
                  <a:solidFill>
                    <a:srgbClr val="000000"/>
                  </a:solidFill>
                  <a:miter lim="800000"/>
                  <a:headEnd/>
                  <a:tailEnd/>
                </a:ln>
              </p:spPr>
              <p:txBody>
                <a:bodyPr/>
                <a:lstStyle/>
                <a:p>
                  <a:endParaRPr lang="en-IN" b="1"/>
                </a:p>
              </p:txBody>
            </p:sp>
            <p:sp>
              <p:nvSpPr>
                <p:cNvPr id="12663" name="Line 1125"/>
                <p:cNvSpPr>
                  <a:spLocks noChangeShapeType="1"/>
                </p:cNvSpPr>
                <p:nvPr/>
              </p:nvSpPr>
              <p:spPr bwMode="auto">
                <a:xfrm flipH="1">
                  <a:off x="1854" y="2984"/>
                  <a:ext cx="7" cy="15"/>
                </a:xfrm>
                <a:prstGeom prst="line">
                  <a:avLst/>
                </a:prstGeom>
                <a:noFill/>
                <a:ln w="3240">
                  <a:solidFill>
                    <a:srgbClr val="000000"/>
                  </a:solidFill>
                  <a:miter lim="800000"/>
                  <a:headEnd/>
                  <a:tailEnd/>
                </a:ln>
              </p:spPr>
              <p:txBody>
                <a:bodyPr/>
                <a:lstStyle/>
                <a:p>
                  <a:endParaRPr lang="en-IN" b="1"/>
                </a:p>
              </p:txBody>
            </p:sp>
            <p:sp>
              <p:nvSpPr>
                <p:cNvPr id="12664" name="Freeform 1126"/>
                <p:cNvSpPr>
                  <a:spLocks noChangeArrowheads="1"/>
                </p:cNvSpPr>
                <p:nvPr/>
              </p:nvSpPr>
              <p:spPr bwMode="auto">
                <a:xfrm>
                  <a:off x="1859" y="2982"/>
                  <a:ext cx="26" cy="0"/>
                </a:xfrm>
                <a:custGeom>
                  <a:avLst/>
                  <a:gdLst>
                    <a:gd name="T0" fmla="*/ 0 w 30"/>
                    <a:gd name="T1" fmla="*/ 0 h 2"/>
                    <a:gd name="T2" fmla="*/ 3 w 30"/>
                    <a:gd name="T3" fmla="*/ 0 h 2"/>
                    <a:gd name="T4" fmla="*/ 3 w 30"/>
                    <a:gd name="T5" fmla="*/ 0 h 2"/>
                    <a:gd name="T6" fmla="*/ 0 60000 65536"/>
                    <a:gd name="T7" fmla="*/ 0 60000 65536"/>
                    <a:gd name="T8" fmla="*/ 0 60000 65536"/>
                    <a:gd name="T9" fmla="*/ 0 w 30"/>
                    <a:gd name="T10" fmla="*/ 0 h 2"/>
                    <a:gd name="T11" fmla="*/ 30 w 30"/>
                    <a:gd name="T12" fmla="*/ 0 h 2"/>
                  </a:gdLst>
                  <a:ahLst/>
                  <a:cxnLst>
                    <a:cxn ang="T6">
                      <a:pos x="T0" y="T1"/>
                    </a:cxn>
                    <a:cxn ang="T7">
                      <a:pos x="T2" y="T3"/>
                    </a:cxn>
                    <a:cxn ang="T8">
                      <a:pos x="T4" y="T5"/>
                    </a:cxn>
                  </a:cxnLst>
                  <a:rect l="T9" t="T10" r="T11" b="T12"/>
                  <a:pathLst>
                    <a:path w="30" h="2">
                      <a:moveTo>
                        <a:pt x="0" y="0"/>
                      </a:moveTo>
                      <a:lnTo>
                        <a:pt x="30" y="0"/>
                      </a:lnTo>
                      <a:lnTo>
                        <a:pt x="30" y="2"/>
                      </a:lnTo>
                    </a:path>
                  </a:pathLst>
                </a:custGeom>
                <a:noFill/>
                <a:ln w="3240">
                  <a:solidFill>
                    <a:srgbClr val="000000"/>
                  </a:solidFill>
                  <a:round/>
                  <a:headEnd/>
                  <a:tailEnd/>
                </a:ln>
              </p:spPr>
              <p:txBody>
                <a:bodyPr wrap="none" anchor="ctr"/>
                <a:lstStyle/>
                <a:p>
                  <a:endParaRPr lang="en-IN" b="1"/>
                </a:p>
              </p:txBody>
            </p:sp>
            <p:sp>
              <p:nvSpPr>
                <p:cNvPr id="12665" name="Line 1127"/>
                <p:cNvSpPr>
                  <a:spLocks noChangeShapeType="1"/>
                </p:cNvSpPr>
                <p:nvPr/>
              </p:nvSpPr>
              <p:spPr bwMode="auto">
                <a:xfrm>
                  <a:off x="1862" y="2984"/>
                  <a:ext cx="23" cy="0"/>
                </a:xfrm>
                <a:prstGeom prst="line">
                  <a:avLst/>
                </a:prstGeom>
                <a:noFill/>
                <a:ln w="3240">
                  <a:solidFill>
                    <a:srgbClr val="000000"/>
                  </a:solidFill>
                  <a:miter lim="800000"/>
                  <a:headEnd/>
                  <a:tailEnd/>
                </a:ln>
              </p:spPr>
              <p:txBody>
                <a:bodyPr/>
                <a:lstStyle/>
                <a:p>
                  <a:endParaRPr lang="en-IN" b="1"/>
                </a:p>
              </p:txBody>
            </p:sp>
            <p:sp>
              <p:nvSpPr>
                <p:cNvPr id="12666" name="Freeform 1128"/>
                <p:cNvSpPr>
                  <a:spLocks noChangeArrowheads="1"/>
                </p:cNvSpPr>
                <p:nvPr/>
              </p:nvSpPr>
              <p:spPr bwMode="auto">
                <a:xfrm>
                  <a:off x="1854" y="3001"/>
                  <a:ext cx="36" cy="33"/>
                </a:xfrm>
                <a:custGeom>
                  <a:avLst/>
                  <a:gdLst>
                    <a:gd name="T0" fmla="*/ 5 w 40"/>
                    <a:gd name="T1" fmla="*/ 2 h 44"/>
                    <a:gd name="T2" fmla="*/ 5 w 40"/>
                    <a:gd name="T3" fmla="*/ 0 h 44"/>
                    <a:gd name="T4" fmla="*/ 5 w 40"/>
                    <a:gd name="T5" fmla="*/ 0 h 44"/>
                    <a:gd name="T6" fmla="*/ 5 w 40"/>
                    <a:gd name="T7" fmla="*/ 2 h 44"/>
                    <a:gd name="T8" fmla="*/ 5 w 40"/>
                    <a:gd name="T9" fmla="*/ 2 h 44"/>
                    <a:gd name="T10" fmla="*/ 5 w 40"/>
                    <a:gd name="T11" fmla="*/ 2 h 44"/>
                    <a:gd name="T12" fmla="*/ 5 w 40"/>
                    <a:gd name="T13" fmla="*/ 2 h 44"/>
                    <a:gd name="T14" fmla="*/ 5 w 40"/>
                    <a:gd name="T15" fmla="*/ 2 h 44"/>
                    <a:gd name="T16" fmla="*/ 5 w 40"/>
                    <a:gd name="T17" fmla="*/ 2 h 44"/>
                    <a:gd name="T18" fmla="*/ 5 w 40"/>
                    <a:gd name="T19" fmla="*/ 2 h 44"/>
                    <a:gd name="T20" fmla="*/ 5 w 40"/>
                    <a:gd name="T21" fmla="*/ 2 h 44"/>
                    <a:gd name="T22" fmla="*/ 5 w 40"/>
                    <a:gd name="T23" fmla="*/ 2 h 44"/>
                    <a:gd name="T24" fmla="*/ 3 w 40"/>
                    <a:gd name="T25" fmla="*/ 2 h 44"/>
                    <a:gd name="T26" fmla="*/ 0 w 40"/>
                    <a:gd name="T27" fmla="*/ 2 h 44"/>
                    <a:gd name="T28" fmla="*/ 3 w 40"/>
                    <a:gd name="T29" fmla="*/ 2 h 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0"/>
                    <a:gd name="T46" fmla="*/ 0 h 44"/>
                    <a:gd name="T47" fmla="*/ 40 w 40"/>
                    <a:gd name="T48" fmla="*/ 44 h 4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0" h="44">
                      <a:moveTo>
                        <a:pt x="5" y="3"/>
                      </a:moveTo>
                      <a:lnTo>
                        <a:pt x="14" y="0"/>
                      </a:lnTo>
                      <a:lnTo>
                        <a:pt x="22" y="0"/>
                      </a:lnTo>
                      <a:lnTo>
                        <a:pt x="32" y="3"/>
                      </a:lnTo>
                      <a:lnTo>
                        <a:pt x="38" y="9"/>
                      </a:lnTo>
                      <a:lnTo>
                        <a:pt x="40" y="19"/>
                      </a:lnTo>
                      <a:lnTo>
                        <a:pt x="40" y="25"/>
                      </a:lnTo>
                      <a:lnTo>
                        <a:pt x="38" y="35"/>
                      </a:lnTo>
                      <a:lnTo>
                        <a:pt x="32" y="42"/>
                      </a:lnTo>
                      <a:lnTo>
                        <a:pt x="22" y="44"/>
                      </a:lnTo>
                      <a:lnTo>
                        <a:pt x="14" y="44"/>
                      </a:lnTo>
                      <a:lnTo>
                        <a:pt x="5" y="42"/>
                      </a:lnTo>
                      <a:lnTo>
                        <a:pt x="3" y="38"/>
                      </a:lnTo>
                      <a:lnTo>
                        <a:pt x="0" y="32"/>
                      </a:lnTo>
                      <a:lnTo>
                        <a:pt x="3" y="32"/>
                      </a:lnTo>
                    </a:path>
                  </a:pathLst>
                </a:custGeom>
                <a:noFill/>
                <a:ln w="3240">
                  <a:solidFill>
                    <a:srgbClr val="000000"/>
                  </a:solidFill>
                  <a:round/>
                  <a:headEnd/>
                  <a:tailEnd/>
                </a:ln>
              </p:spPr>
              <p:txBody>
                <a:bodyPr wrap="none" anchor="ctr"/>
                <a:lstStyle/>
                <a:p>
                  <a:endParaRPr lang="en-IN" b="1"/>
                </a:p>
              </p:txBody>
            </p:sp>
            <p:sp>
              <p:nvSpPr>
                <p:cNvPr id="12667" name="Freeform 1129"/>
                <p:cNvSpPr>
                  <a:spLocks noChangeArrowheads="1"/>
                </p:cNvSpPr>
                <p:nvPr/>
              </p:nvSpPr>
              <p:spPr bwMode="auto">
                <a:xfrm>
                  <a:off x="1855" y="3003"/>
                  <a:ext cx="32" cy="6"/>
                </a:xfrm>
                <a:custGeom>
                  <a:avLst/>
                  <a:gdLst>
                    <a:gd name="T0" fmla="*/ 0 w 36"/>
                    <a:gd name="T1" fmla="*/ 1 h 12"/>
                    <a:gd name="T2" fmla="*/ 2 w 36"/>
                    <a:gd name="T3" fmla="*/ 1 h 12"/>
                    <a:gd name="T4" fmla="*/ 4 w 36"/>
                    <a:gd name="T5" fmla="*/ 0 h 12"/>
                    <a:gd name="T6" fmla="*/ 4 w 36"/>
                    <a:gd name="T7" fmla="*/ 0 h 12"/>
                    <a:gd name="T8" fmla="*/ 4 w 36"/>
                    <a:gd name="T9" fmla="*/ 1 h 12"/>
                    <a:gd name="T10" fmla="*/ 4 w 36"/>
                    <a:gd name="T11" fmla="*/ 1 h 12"/>
                    <a:gd name="T12" fmla="*/ 0 60000 65536"/>
                    <a:gd name="T13" fmla="*/ 0 60000 65536"/>
                    <a:gd name="T14" fmla="*/ 0 60000 65536"/>
                    <a:gd name="T15" fmla="*/ 0 60000 65536"/>
                    <a:gd name="T16" fmla="*/ 0 60000 65536"/>
                    <a:gd name="T17" fmla="*/ 0 60000 65536"/>
                    <a:gd name="T18" fmla="*/ 0 w 36"/>
                    <a:gd name="T19" fmla="*/ 0 h 12"/>
                    <a:gd name="T20" fmla="*/ 36 w 36"/>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36" h="12">
                      <a:moveTo>
                        <a:pt x="0" y="3"/>
                      </a:moveTo>
                      <a:lnTo>
                        <a:pt x="2" y="3"/>
                      </a:lnTo>
                      <a:lnTo>
                        <a:pt x="8" y="0"/>
                      </a:lnTo>
                      <a:lnTo>
                        <a:pt x="20" y="0"/>
                      </a:lnTo>
                      <a:lnTo>
                        <a:pt x="30" y="3"/>
                      </a:lnTo>
                      <a:lnTo>
                        <a:pt x="36" y="12"/>
                      </a:lnTo>
                    </a:path>
                  </a:pathLst>
                </a:custGeom>
                <a:noFill/>
                <a:ln w="3240">
                  <a:solidFill>
                    <a:srgbClr val="000000"/>
                  </a:solidFill>
                  <a:round/>
                  <a:headEnd/>
                  <a:tailEnd/>
                </a:ln>
              </p:spPr>
              <p:txBody>
                <a:bodyPr wrap="none" anchor="ctr"/>
                <a:lstStyle/>
                <a:p>
                  <a:endParaRPr lang="en-IN" b="1"/>
                </a:p>
              </p:txBody>
            </p:sp>
            <p:sp>
              <p:nvSpPr>
                <p:cNvPr id="12668" name="Freeform 1130"/>
                <p:cNvSpPr>
                  <a:spLocks noChangeArrowheads="1"/>
                </p:cNvSpPr>
                <p:nvPr/>
              </p:nvSpPr>
              <p:spPr bwMode="auto">
                <a:xfrm>
                  <a:off x="1879" y="3003"/>
                  <a:ext cx="8" cy="29"/>
                </a:xfrm>
                <a:custGeom>
                  <a:avLst/>
                  <a:gdLst>
                    <a:gd name="T0" fmla="*/ 0 w 12"/>
                    <a:gd name="T1" fmla="*/ 0 h 39"/>
                    <a:gd name="T2" fmla="*/ 1 w 12"/>
                    <a:gd name="T3" fmla="*/ 1 h 39"/>
                    <a:gd name="T4" fmla="*/ 1 w 12"/>
                    <a:gd name="T5" fmla="*/ 1 h 39"/>
                    <a:gd name="T6" fmla="*/ 1 w 12"/>
                    <a:gd name="T7" fmla="*/ 1 h 39"/>
                    <a:gd name="T8" fmla="*/ 1 w 12"/>
                    <a:gd name="T9" fmla="*/ 1 h 39"/>
                    <a:gd name="T10" fmla="*/ 0 w 12"/>
                    <a:gd name="T11" fmla="*/ 1 h 39"/>
                    <a:gd name="T12" fmla="*/ 0 60000 65536"/>
                    <a:gd name="T13" fmla="*/ 0 60000 65536"/>
                    <a:gd name="T14" fmla="*/ 0 60000 65536"/>
                    <a:gd name="T15" fmla="*/ 0 60000 65536"/>
                    <a:gd name="T16" fmla="*/ 0 60000 65536"/>
                    <a:gd name="T17" fmla="*/ 0 60000 65536"/>
                    <a:gd name="T18" fmla="*/ 0 w 12"/>
                    <a:gd name="T19" fmla="*/ 0 h 39"/>
                    <a:gd name="T20" fmla="*/ 12 w 12"/>
                    <a:gd name="T21" fmla="*/ 39 h 39"/>
                  </a:gdLst>
                  <a:ahLst/>
                  <a:cxnLst>
                    <a:cxn ang="T12">
                      <a:pos x="T0" y="T1"/>
                    </a:cxn>
                    <a:cxn ang="T13">
                      <a:pos x="T2" y="T3"/>
                    </a:cxn>
                    <a:cxn ang="T14">
                      <a:pos x="T4" y="T5"/>
                    </a:cxn>
                    <a:cxn ang="T15">
                      <a:pos x="T6" y="T7"/>
                    </a:cxn>
                    <a:cxn ang="T16">
                      <a:pos x="T8" y="T9"/>
                    </a:cxn>
                    <a:cxn ang="T17">
                      <a:pos x="T10" y="T11"/>
                    </a:cxn>
                  </a:cxnLst>
                  <a:rect l="T18" t="T19" r="T20" b="T21"/>
                  <a:pathLst>
                    <a:path w="12" h="39">
                      <a:moveTo>
                        <a:pt x="0" y="0"/>
                      </a:moveTo>
                      <a:lnTo>
                        <a:pt x="9" y="6"/>
                      </a:lnTo>
                      <a:lnTo>
                        <a:pt x="12" y="16"/>
                      </a:lnTo>
                      <a:lnTo>
                        <a:pt x="12" y="22"/>
                      </a:lnTo>
                      <a:lnTo>
                        <a:pt x="9" y="32"/>
                      </a:lnTo>
                      <a:lnTo>
                        <a:pt x="0" y="39"/>
                      </a:lnTo>
                    </a:path>
                  </a:pathLst>
                </a:custGeom>
                <a:noFill/>
                <a:ln w="3240">
                  <a:solidFill>
                    <a:srgbClr val="000000"/>
                  </a:solidFill>
                  <a:round/>
                  <a:headEnd/>
                  <a:tailEnd/>
                </a:ln>
              </p:spPr>
              <p:txBody>
                <a:bodyPr wrap="none" anchor="ctr"/>
                <a:lstStyle/>
                <a:p>
                  <a:endParaRPr lang="en-IN" b="1"/>
                </a:p>
              </p:txBody>
            </p:sp>
            <p:sp>
              <p:nvSpPr>
                <p:cNvPr id="12669" name="Freeform 1131"/>
                <p:cNvSpPr>
                  <a:spLocks noChangeArrowheads="1"/>
                </p:cNvSpPr>
                <p:nvPr/>
              </p:nvSpPr>
              <p:spPr bwMode="auto">
                <a:xfrm>
                  <a:off x="1857" y="3025"/>
                  <a:ext cx="31" cy="6"/>
                </a:xfrm>
                <a:custGeom>
                  <a:avLst/>
                  <a:gdLst>
                    <a:gd name="T0" fmla="*/ 4 w 35"/>
                    <a:gd name="T1" fmla="*/ 0 h 12"/>
                    <a:gd name="T2" fmla="*/ 4 w 35"/>
                    <a:gd name="T3" fmla="*/ 1 h 12"/>
                    <a:gd name="T4" fmla="*/ 4 w 35"/>
                    <a:gd name="T5" fmla="*/ 1 h 12"/>
                    <a:gd name="T6" fmla="*/ 4 w 35"/>
                    <a:gd name="T7" fmla="*/ 1 h 12"/>
                    <a:gd name="T8" fmla="*/ 2 w 35"/>
                    <a:gd name="T9" fmla="*/ 1 h 12"/>
                    <a:gd name="T10" fmla="*/ 0 w 35"/>
                    <a:gd name="T11" fmla="*/ 1 h 12"/>
                    <a:gd name="T12" fmla="*/ 0 60000 65536"/>
                    <a:gd name="T13" fmla="*/ 0 60000 65536"/>
                    <a:gd name="T14" fmla="*/ 0 60000 65536"/>
                    <a:gd name="T15" fmla="*/ 0 60000 65536"/>
                    <a:gd name="T16" fmla="*/ 0 60000 65536"/>
                    <a:gd name="T17" fmla="*/ 0 60000 65536"/>
                    <a:gd name="T18" fmla="*/ 0 w 35"/>
                    <a:gd name="T19" fmla="*/ 0 h 12"/>
                    <a:gd name="T20" fmla="*/ 35 w 35"/>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35" h="12">
                      <a:moveTo>
                        <a:pt x="35" y="0"/>
                      </a:moveTo>
                      <a:lnTo>
                        <a:pt x="29" y="8"/>
                      </a:lnTo>
                      <a:lnTo>
                        <a:pt x="19" y="12"/>
                      </a:lnTo>
                      <a:lnTo>
                        <a:pt x="11" y="12"/>
                      </a:lnTo>
                      <a:lnTo>
                        <a:pt x="2" y="8"/>
                      </a:lnTo>
                      <a:lnTo>
                        <a:pt x="0" y="2"/>
                      </a:lnTo>
                    </a:path>
                  </a:pathLst>
                </a:custGeom>
                <a:noFill/>
                <a:ln w="3240">
                  <a:solidFill>
                    <a:srgbClr val="000000"/>
                  </a:solidFill>
                  <a:round/>
                  <a:headEnd/>
                  <a:tailEnd/>
                </a:ln>
              </p:spPr>
              <p:txBody>
                <a:bodyPr wrap="none" anchor="ctr"/>
                <a:lstStyle/>
                <a:p>
                  <a:endParaRPr lang="en-IN" b="1"/>
                </a:p>
              </p:txBody>
            </p:sp>
            <p:sp>
              <p:nvSpPr>
                <p:cNvPr id="12670" name="Line 1132"/>
                <p:cNvSpPr>
                  <a:spLocks noChangeShapeType="1"/>
                </p:cNvSpPr>
                <p:nvPr/>
              </p:nvSpPr>
              <p:spPr bwMode="auto">
                <a:xfrm flipH="1" flipV="1">
                  <a:off x="1852" y="3024"/>
                  <a:ext cx="12" cy="10"/>
                </a:xfrm>
                <a:prstGeom prst="line">
                  <a:avLst/>
                </a:prstGeom>
                <a:noFill/>
                <a:ln w="3240">
                  <a:solidFill>
                    <a:srgbClr val="000000"/>
                  </a:solidFill>
                  <a:miter lim="800000"/>
                  <a:headEnd/>
                  <a:tailEnd/>
                </a:ln>
              </p:spPr>
              <p:txBody>
                <a:bodyPr/>
                <a:lstStyle/>
                <a:p>
                  <a:endParaRPr lang="en-IN" b="1"/>
                </a:p>
              </p:txBody>
            </p:sp>
            <p:sp>
              <p:nvSpPr>
                <p:cNvPr id="12671" name="Rectangle 1133"/>
                <p:cNvSpPr>
                  <a:spLocks noChangeArrowheads="1"/>
                </p:cNvSpPr>
                <p:nvPr/>
              </p:nvSpPr>
              <p:spPr bwMode="auto">
                <a:xfrm>
                  <a:off x="1784" y="2854"/>
                  <a:ext cx="225" cy="100"/>
                </a:xfrm>
                <a:prstGeom prst="rect">
                  <a:avLst/>
                </a:prstGeom>
                <a:solidFill>
                  <a:srgbClr val="78B9FA"/>
                </a:solidFill>
                <a:ln w="9360">
                  <a:solidFill>
                    <a:srgbClr val="78B9FA"/>
                  </a:solidFill>
                  <a:miter lim="800000"/>
                  <a:headEnd/>
                  <a:tailEnd/>
                </a:ln>
              </p:spPr>
              <p:txBody>
                <a:bodyPr wrap="none" anchor="ctr"/>
                <a:lstStyle/>
                <a:p>
                  <a:endParaRPr lang="en-US" b="1">
                    <a:solidFill>
                      <a:srgbClr val="0000CC"/>
                    </a:solidFill>
                    <a:latin typeface="Constantia" pitchFamily="18" charset="0"/>
                  </a:endParaRPr>
                </a:p>
              </p:txBody>
            </p:sp>
            <p:sp>
              <p:nvSpPr>
                <p:cNvPr id="12672" name="Rectangle 1134"/>
                <p:cNvSpPr>
                  <a:spLocks noChangeArrowheads="1"/>
                </p:cNvSpPr>
                <p:nvPr/>
              </p:nvSpPr>
              <p:spPr bwMode="auto">
                <a:xfrm>
                  <a:off x="1784" y="2854"/>
                  <a:ext cx="225" cy="100"/>
                </a:xfrm>
                <a:prstGeom prst="rect">
                  <a:avLst/>
                </a:prstGeom>
                <a:noFill/>
                <a:ln w="3240">
                  <a:solidFill>
                    <a:srgbClr val="000000"/>
                  </a:solidFill>
                  <a:miter lim="800000"/>
                  <a:headEnd/>
                  <a:tailEnd/>
                </a:ln>
              </p:spPr>
              <p:txBody>
                <a:bodyPr wrap="none" anchor="ctr"/>
                <a:lstStyle/>
                <a:p>
                  <a:endParaRPr lang="en-US" b="1">
                    <a:solidFill>
                      <a:srgbClr val="0000CC"/>
                    </a:solidFill>
                    <a:latin typeface="Constantia" pitchFamily="18" charset="0"/>
                  </a:endParaRPr>
                </a:p>
              </p:txBody>
            </p:sp>
            <p:sp>
              <p:nvSpPr>
                <p:cNvPr id="12673" name="Freeform 1135"/>
                <p:cNvSpPr>
                  <a:spLocks noChangeArrowheads="1"/>
                </p:cNvSpPr>
                <p:nvPr/>
              </p:nvSpPr>
              <p:spPr bwMode="auto">
                <a:xfrm>
                  <a:off x="1955" y="3011"/>
                  <a:ext cx="49" cy="0"/>
                </a:xfrm>
                <a:custGeom>
                  <a:avLst/>
                  <a:gdLst>
                    <a:gd name="T0" fmla="*/ 0 w 53"/>
                    <a:gd name="T1" fmla="*/ 0 h 3"/>
                    <a:gd name="T2" fmla="*/ 9 w 53"/>
                    <a:gd name="T3" fmla="*/ 0 h 3"/>
                    <a:gd name="T4" fmla="*/ 9 w 53"/>
                    <a:gd name="T5" fmla="*/ 0 h 3"/>
                    <a:gd name="T6" fmla="*/ 0 60000 65536"/>
                    <a:gd name="T7" fmla="*/ 0 60000 65536"/>
                    <a:gd name="T8" fmla="*/ 0 60000 65536"/>
                    <a:gd name="T9" fmla="*/ 0 w 53"/>
                    <a:gd name="T10" fmla="*/ 0 h 3"/>
                    <a:gd name="T11" fmla="*/ 53 w 53"/>
                    <a:gd name="T12" fmla="*/ 0 h 3"/>
                  </a:gdLst>
                  <a:ahLst/>
                  <a:cxnLst>
                    <a:cxn ang="T6">
                      <a:pos x="T0" y="T1"/>
                    </a:cxn>
                    <a:cxn ang="T7">
                      <a:pos x="T2" y="T3"/>
                    </a:cxn>
                    <a:cxn ang="T8">
                      <a:pos x="T4" y="T5"/>
                    </a:cxn>
                  </a:cxnLst>
                  <a:rect l="T9" t="T10" r="T11" b="T12"/>
                  <a:pathLst>
                    <a:path w="53" h="3">
                      <a:moveTo>
                        <a:pt x="0" y="0"/>
                      </a:moveTo>
                      <a:lnTo>
                        <a:pt x="53" y="0"/>
                      </a:lnTo>
                      <a:lnTo>
                        <a:pt x="53" y="3"/>
                      </a:lnTo>
                    </a:path>
                  </a:pathLst>
                </a:custGeom>
                <a:noFill/>
                <a:ln w="3240">
                  <a:solidFill>
                    <a:srgbClr val="000000"/>
                  </a:solidFill>
                  <a:round/>
                  <a:headEnd/>
                  <a:tailEnd/>
                </a:ln>
              </p:spPr>
              <p:txBody>
                <a:bodyPr wrap="none" anchor="ctr"/>
                <a:lstStyle/>
                <a:p>
                  <a:endParaRPr lang="en-IN" b="1"/>
                </a:p>
              </p:txBody>
            </p:sp>
            <p:sp>
              <p:nvSpPr>
                <p:cNvPr id="12674" name="Freeform 1136"/>
                <p:cNvSpPr>
                  <a:spLocks noChangeArrowheads="1"/>
                </p:cNvSpPr>
                <p:nvPr/>
              </p:nvSpPr>
              <p:spPr bwMode="auto">
                <a:xfrm>
                  <a:off x="1955" y="3011"/>
                  <a:ext cx="49" cy="0"/>
                </a:xfrm>
                <a:custGeom>
                  <a:avLst/>
                  <a:gdLst>
                    <a:gd name="T0" fmla="*/ 0 w 53"/>
                    <a:gd name="T1" fmla="*/ 0 h 3"/>
                    <a:gd name="T2" fmla="*/ 0 w 53"/>
                    <a:gd name="T3" fmla="*/ 0 h 3"/>
                    <a:gd name="T4" fmla="*/ 9 w 53"/>
                    <a:gd name="T5" fmla="*/ 0 h 3"/>
                    <a:gd name="T6" fmla="*/ 0 60000 65536"/>
                    <a:gd name="T7" fmla="*/ 0 60000 65536"/>
                    <a:gd name="T8" fmla="*/ 0 60000 65536"/>
                    <a:gd name="T9" fmla="*/ 0 w 53"/>
                    <a:gd name="T10" fmla="*/ 0 h 3"/>
                    <a:gd name="T11" fmla="*/ 53 w 53"/>
                    <a:gd name="T12" fmla="*/ 0 h 3"/>
                  </a:gdLst>
                  <a:ahLst/>
                  <a:cxnLst>
                    <a:cxn ang="T6">
                      <a:pos x="T0" y="T1"/>
                    </a:cxn>
                    <a:cxn ang="T7">
                      <a:pos x="T2" y="T3"/>
                    </a:cxn>
                    <a:cxn ang="T8">
                      <a:pos x="T4" y="T5"/>
                    </a:cxn>
                  </a:cxnLst>
                  <a:rect l="T9" t="T10" r="T11" b="T12"/>
                  <a:pathLst>
                    <a:path w="53" h="3">
                      <a:moveTo>
                        <a:pt x="0" y="0"/>
                      </a:moveTo>
                      <a:lnTo>
                        <a:pt x="0" y="3"/>
                      </a:lnTo>
                      <a:lnTo>
                        <a:pt x="53" y="3"/>
                      </a:lnTo>
                    </a:path>
                  </a:pathLst>
                </a:custGeom>
                <a:noFill/>
                <a:ln w="3240">
                  <a:solidFill>
                    <a:srgbClr val="000000"/>
                  </a:solidFill>
                  <a:round/>
                  <a:headEnd/>
                  <a:tailEnd/>
                </a:ln>
              </p:spPr>
              <p:txBody>
                <a:bodyPr wrap="none" anchor="ctr"/>
                <a:lstStyle/>
                <a:p>
                  <a:endParaRPr lang="en-IN" b="1"/>
                </a:p>
              </p:txBody>
            </p:sp>
            <p:sp>
              <p:nvSpPr>
                <p:cNvPr id="12675" name="Freeform 1137"/>
                <p:cNvSpPr>
                  <a:spLocks noChangeArrowheads="1"/>
                </p:cNvSpPr>
                <p:nvPr/>
              </p:nvSpPr>
              <p:spPr bwMode="auto">
                <a:xfrm>
                  <a:off x="2040" y="2982"/>
                  <a:ext cx="11" cy="52"/>
                </a:xfrm>
                <a:custGeom>
                  <a:avLst/>
                  <a:gdLst>
                    <a:gd name="T0" fmla="*/ 0 w 15"/>
                    <a:gd name="T1" fmla="*/ 2 h 67"/>
                    <a:gd name="T2" fmla="*/ 1 w 15"/>
                    <a:gd name="T3" fmla="*/ 2 h 67"/>
                    <a:gd name="T4" fmla="*/ 1 w 15"/>
                    <a:gd name="T5" fmla="*/ 0 h 67"/>
                    <a:gd name="T6" fmla="*/ 1 w 15"/>
                    <a:gd name="T7" fmla="*/ 2 h 67"/>
                    <a:gd name="T8" fmla="*/ 0 60000 65536"/>
                    <a:gd name="T9" fmla="*/ 0 60000 65536"/>
                    <a:gd name="T10" fmla="*/ 0 60000 65536"/>
                    <a:gd name="T11" fmla="*/ 0 60000 65536"/>
                    <a:gd name="T12" fmla="*/ 0 w 15"/>
                    <a:gd name="T13" fmla="*/ 0 h 67"/>
                    <a:gd name="T14" fmla="*/ 15 w 15"/>
                    <a:gd name="T15" fmla="*/ 67 h 67"/>
                  </a:gdLst>
                  <a:ahLst/>
                  <a:cxnLst>
                    <a:cxn ang="T8">
                      <a:pos x="T0" y="T1"/>
                    </a:cxn>
                    <a:cxn ang="T9">
                      <a:pos x="T2" y="T3"/>
                    </a:cxn>
                    <a:cxn ang="T10">
                      <a:pos x="T4" y="T5"/>
                    </a:cxn>
                    <a:cxn ang="T11">
                      <a:pos x="T6" y="T7"/>
                    </a:cxn>
                  </a:cxnLst>
                  <a:rect l="T12" t="T13" r="T14" b="T15"/>
                  <a:pathLst>
                    <a:path w="15" h="67">
                      <a:moveTo>
                        <a:pt x="0" y="12"/>
                      </a:moveTo>
                      <a:lnTo>
                        <a:pt x="6" y="8"/>
                      </a:lnTo>
                      <a:lnTo>
                        <a:pt x="15" y="0"/>
                      </a:lnTo>
                      <a:lnTo>
                        <a:pt x="15" y="67"/>
                      </a:lnTo>
                    </a:path>
                  </a:pathLst>
                </a:custGeom>
                <a:noFill/>
                <a:ln w="3240">
                  <a:solidFill>
                    <a:srgbClr val="000000"/>
                  </a:solidFill>
                  <a:round/>
                  <a:headEnd/>
                  <a:tailEnd/>
                </a:ln>
              </p:spPr>
              <p:txBody>
                <a:bodyPr wrap="none" anchor="ctr"/>
                <a:lstStyle/>
                <a:p>
                  <a:endParaRPr lang="en-IN" b="1"/>
                </a:p>
              </p:txBody>
            </p:sp>
            <p:sp>
              <p:nvSpPr>
                <p:cNvPr id="12676" name="Freeform 1138"/>
                <p:cNvSpPr>
                  <a:spLocks noChangeArrowheads="1"/>
                </p:cNvSpPr>
                <p:nvPr/>
              </p:nvSpPr>
              <p:spPr bwMode="auto">
                <a:xfrm>
                  <a:off x="2040" y="2986"/>
                  <a:ext cx="11" cy="47"/>
                </a:xfrm>
                <a:custGeom>
                  <a:avLst/>
                  <a:gdLst>
                    <a:gd name="T0" fmla="*/ 0 w 15"/>
                    <a:gd name="T1" fmla="*/ 2 h 61"/>
                    <a:gd name="T2" fmla="*/ 0 w 15"/>
                    <a:gd name="T3" fmla="*/ 2 h 61"/>
                    <a:gd name="T4" fmla="*/ 1 w 15"/>
                    <a:gd name="T5" fmla="*/ 2 h 61"/>
                    <a:gd name="T6" fmla="*/ 1 w 15"/>
                    <a:gd name="T7" fmla="*/ 0 h 61"/>
                    <a:gd name="T8" fmla="*/ 1 w 15"/>
                    <a:gd name="T9" fmla="*/ 2 h 61"/>
                    <a:gd name="T10" fmla="*/ 1 w 15"/>
                    <a:gd name="T11" fmla="*/ 2 h 61"/>
                    <a:gd name="T12" fmla="*/ 0 60000 65536"/>
                    <a:gd name="T13" fmla="*/ 0 60000 65536"/>
                    <a:gd name="T14" fmla="*/ 0 60000 65536"/>
                    <a:gd name="T15" fmla="*/ 0 60000 65536"/>
                    <a:gd name="T16" fmla="*/ 0 60000 65536"/>
                    <a:gd name="T17" fmla="*/ 0 60000 65536"/>
                    <a:gd name="T18" fmla="*/ 0 w 15"/>
                    <a:gd name="T19" fmla="*/ 0 h 61"/>
                    <a:gd name="T20" fmla="*/ 15 w 15"/>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15" h="61">
                      <a:moveTo>
                        <a:pt x="0" y="7"/>
                      </a:moveTo>
                      <a:lnTo>
                        <a:pt x="0" y="9"/>
                      </a:lnTo>
                      <a:lnTo>
                        <a:pt x="6" y="7"/>
                      </a:lnTo>
                      <a:lnTo>
                        <a:pt x="12" y="0"/>
                      </a:lnTo>
                      <a:lnTo>
                        <a:pt x="12" y="61"/>
                      </a:lnTo>
                      <a:lnTo>
                        <a:pt x="15" y="61"/>
                      </a:lnTo>
                    </a:path>
                  </a:pathLst>
                </a:custGeom>
                <a:noFill/>
                <a:ln w="3240">
                  <a:solidFill>
                    <a:srgbClr val="000000"/>
                  </a:solidFill>
                  <a:round/>
                  <a:headEnd/>
                  <a:tailEnd/>
                </a:ln>
              </p:spPr>
              <p:txBody>
                <a:bodyPr wrap="none" anchor="ctr"/>
                <a:lstStyle/>
                <a:p>
                  <a:endParaRPr lang="en-IN" b="1"/>
                </a:p>
              </p:txBody>
            </p:sp>
            <p:sp>
              <p:nvSpPr>
                <p:cNvPr id="12677" name="Freeform 1139"/>
                <p:cNvSpPr>
                  <a:spLocks noChangeArrowheads="1"/>
                </p:cNvSpPr>
                <p:nvPr/>
              </p:nvSpPr>
              <p:spPr bwMode="auto">
                <a:xfrm>
                  <a:off x="1955" y="3011"/>
                  <a:ext cx="49" cy="0"/>
                </a:xfrm>
                <a:custGeom>
                  <a:avLst/>
                  <a:gdLst>
                    <a:gd name="T0" fmla="*/ 0 w 53"/>
                    <a:gd name="T1" fmla="*/ 0 h 3"/>
                    <a:gd name="T2" fmla="*/ 9 w 53"/>
                    <a:gd name="T3" fmla="*/ 0 h 3"/>
                    <a:gd name="T4" fmla="*/ 9 w 53"/>
                    <a:gd name="T5" fmla="*/ 0 h 3"/>
                    <a:gd name="T6" fmla="*/ 0 60000 65536"/>
                    <a:gd name="T7" fmla="*/ 0 60000 65536"/>
                    <a:gd name="T8" fmla="*/ 0 60000 65536"/>
                    <a:gd name="T9" fmla="*/ 0 w 53"/>
                    <a:gd name="T10" fmla="*/ 0 h 3"/>
                    <a:gd name="T11" fmla="*/ 53 w 53"/>
                    <a:gd name="T12" fmla="*/ 0 h 3"/>
                  </a:gdLst>
                  <a:ahLst/>
                  <a:cxnLst>
                    <a:cxn ang="T6">
                      <a:pos x="T0" y="T1"/>
                    </a:cxn>
                    <a:cxn ang="T7">
                      <a:pos x="T2" y="T3"/>
                    </a:cxn>
                    <a:cxn ang="T8">
                      <a:pos x="T4" y="T5"/>
                    </a:cxn>
                  </a:cxnLst>
                  <a:rect l="T9" t="T10" r="T11" b="T12"/>
                  <a:pathLst>
                    <a:path w="53" h="3">
                      <a:moveTo>
                        <a:pt x="0" y="0"/>
                      </a:moveTo>
                      <a:lnTo>
                        <a:pt x="53" y="0"/>
                      </a:lnTo>
                      <a:lnTo>
                        <a:pt x="53" y="3"/>
                      </a:lnTo>
                    </a:path>
                  </a:pathLst>
                </a:custGeom>
                <a:noFill/>
                <a:ln w="3240">
                  <a:solidFill>
                    <a:srgbClr val="000000"/>
                  </a:solidFill>
                  <a:round/>
                  <a:headEnd/>
                  <a:tailEnd/>
                </a:ln>
              </p:spPr>
              <p:txBody>
                <a:bodyPr wrap="none" anchor="ctr"/>
                <a:lstStyle/>
                <a:p>
                  <a:endParaRPr lang="en-IN" b="1"/>
                </a:p>
              </p:txBody>
            </p:sp>
            <p:sp>
              <p:nvSpPr>
                <p:cNvPr id="12678" name="Freeform 1140"/>
                <p:cNvSpPr>
                  <a:spLocks noChangeArrowheads="1"/>
                </p:cNvSpPr>
                <p:nvPr/>
              </p:nvSpPr>
              <p:spPr bwMode="auto">
                <a:xfrm>
                  <a:off x="1955" y="3011"/>
                  <a:ext cx="49" cy="0"/>
                </a:xfrm>
                <a:custGeom>
                  <a:avLst/>
                  <a:gdLst>
                    <a:gd name="T0" fmla="*/ 0 w 53"/>
                    <a:gd name="T1" fmla="*/ 0 h 3"/>
                    <a:gd name="T2" fmla="*/ 0 w 53"/>
                    <a:gd name="T3" fmla="*/ 0 h 3"/>
                    <a:gd name="T4" fmla="*/ 9 w 53"/>
                    <a:gd name="T5" fmla="*/ 0 h 3"/>
                    <a:gd name="T6" fmla="*/ 0 60000 65536"/>
                    <a:gd name="T7" fmla="*/ 0 60000 65536"/>
                    <a:gd name="T8" fmla="*/ 0 60000 65536"/>
                    <a:gd name="T9" fmla="*/ 0 w 53"/>
                    <a:gd name="T10" fmla="*/ 0 h 3"/>
                    <a:gd name="T11" fmla="*/ 53 w 53"/>
                    <a:gd name="T12" fmla="*/ 0 h 3"/>
                  </a:gdLst>
                  <a:ahLst/>
                  <a:cxnLst>
                    <a:cxn ang="T6">
                      <a:pos x="T0" y="T1"/>
                    </a:cxn>
                    <a:cxn ang="T7">
                      <a:pos x="T2" y="T3"/>
                    </a:cxn>
                    <a:cxn ang="T8">
                      <a:pos x="T4" y="T5"/>
                    </a:cxn>
                  </a:cxnLst>
                  <a:rect l="T9" t="T10" r="T11" b="T12"/>
                  <a:pathLst>
                    <a:path w="53" h="3">
                      <a:moveTo>
                        <a:pt x="0" y="0"/>
                      </a:moveTo>
                      <a:lnTo>
                        <a:pt x="0" y="3"/>
                      </a:lnTo>
                      <a:lnTo>
                        <a:pt x="53" y="3"/>
                      </a:lnTo>
                    </a:path>
                  </a:pathLst>
                </a:custGeom>
                <a:noFill/>
                <a:ln w="3240">
                  <a:solidFill>
                    <a:srgbClr val="000000"/>
                  </a:solidFill>
                  <a:round/>
                  <a:headEnd/>
                  <a:tailEnd/>
                </a:ln>
              </p:spPr>
              <p:txBody>
                <a:bodyPr wrap="none" anchor="ctr"/>
                <a:lstStyle/>
                <a:p>
                  <a:endParaRPr lang="en-IN" b="1"/>
                </a:p>
              </p:txBody>
            </p:sp>
            <p:sp>
              <p:nvSpPr>
                <p:cNvPr id="12679" name="Freeform 1141"/>
                <p:cNvSpPr>
                  <a:spLocks noChangeArrowheads="1"/>
                </p:cNvSpPr>
                <p:nvPr/>
              </p:nvSpPr>
              <p:spPr bwMode="auto">
                <a:xfrm>
                  <a:off x="2040" y="2982"/>
                  <a:ext cx="11" cy="52"/>
                </a:xfrm>
                <a:custGeom>
                  <a:avLst/>
                  <a:gdLst>
                    <a:gd name="T0" fmla="*/ 0 w 15"/>
                    <a:gd name="T1" fmla="*/ 2 h 67"/>
                    <a:gd name="T2" fmla="*/ 1 w 15"/>
                    <a:gd name="T3" fmla="*/ 2 h 67"/>
                    <a:gd name="T4" fmla="*/ 1 w 15"/>
                    <a:gd name="T5" fmla="*/ 0 h 67"/>
                    <a:gd name="T6" fmla="*/ 1 w 15"/>
                    <a:gd name="T7" fmla="*/ 2 h 67"/>
                    <a:gd name="T8" fmla="*/ 0 60000 65536"/>
                    <a:gd name="T9" fmla="*/ 0 60000 65536"/>
                    <a:gd name="T10" fmla="*/ 0 60000 65536"/>
                    <a:gd name="T11" fmla="*/ 0 60000 65536"/>
                    <a:gd name="T12" fmla="*/ 0 w 15"/>
                    <a:gd name="T13" fmla="*/ 0 h 67"/>
                    <a:gd name="T14" fmla="*/ 15 w 15"/>
                    <a:gd name="T15" fmla="*/ 67 h 67"/>
                  </a:gdLst>
                  <a:ahLst/>
                  <a:cxnLst>
                    <a:cxn ang="T8">
                      <a:pos x="T0" y="T1"/>
                    </a:cxn>
                    <a:cxn ang="T9">
                      <a:pos x="T2" y="T3"/>
                    </a:cxn>
                    <a:cxn ang="T10">
                      <a:pos x="T4" y="T5"/>
                    </a:cxn>
                    <a:cxn ang="T11">
                      <a:pos x="T6" y="T7"/>
                    </a:cxn>
                  </a:cxnLst>
                  <a:rect l="T12" t="T13" r="T14" b="T15"/>
                  <a:pathLst>
                    <a:path w="15" h="67">
                      <a:moveTo>
                        <a:pt x="0" y="12"/>
                      </a:moveTo>
                      <a:lnTo>
                        <a:pt x="6" y="8"/>
                      </a:lnTo>
                      <a:lnTo>
                        <a:pt x="15" y="0"/>
                      </a:lnTo>
                      <a:lnTo>
                        <a:pt x="15" y="67"/>
                      </a:lnTo>
                    </a:path>
                  </a:pathLst>
                </a:custGeom>
                <a:noFill/>
                <a:ln w="3240">
                  <a:solidFill>
                    <a:srgbClr val="000000"/>
                  </a:solidFill>
                  <a:round/>
                  <a:headEnd/>
                  <a:tailEnd/>
                </a:ln>
              </p:spPr>
              <p:txBody>
                <a:bodyPr wrap="none" anchor="ctr"/>
                <a:lstStyle/>
                <a:p>
                  <a:endParaRPr lang="en-IN" b="1"/>
                </a:p>
              </p:txBody>
            </p:sp>
            <p:sp>
              <p:nvSpPr>
                <p:cNvPr id="12680" name="Freeform 1142"/>
                <p:cNvSpPr>
                  <a:spLocks noChangeArrowheads="1"/>
                </p:cNvSpPr>
                <p:nvPr/>
              </p:nvSpPr>
              <p:spPr bwMode="auto">
                <a:xfrm>
                  <a:off x="2040" y="2986"/>
                  <a:ext cx="11" cy="47"/>
                </a:xfrm>
                <a:custGeom>
                  <a:avLst/>
                  <a:gdLst>
                    <a:gd name="T0" fmla="*/ 0 w 15"/>
                    <a:gd name="T1" fmla="*/ 2 h 61"/>
                    <a:gd name="T2" fmla="*/ 0 w 15"/>
                    <a:gd name="T3" fmla="*/ 2 h 61"/>
                    <a:gd name="T4" fmla="*/ 1 w 15"/>
                    <a:gd name="T5" fmla="*/ 2 h 61"/>
                    <a:gd name="T6" fmla="*/ 1 w 15"/>
                    <a:gd name="T7" fmla="*/ 0 h 61"/>
                    <a:gd name="T8" fmla="*/ 1 w 15"/>
                    <a:gd name="T9" fmla="*/ 2 h 61"/>
                    <a:gd name="T10" fmla="*/ 1 w 15"/>
                    <a:gd name="T11" fmla="*/ 2 h 61"/>
                    <a:gd name="T12" fmla="*/ 0 60000 65536"/>
                    <a:gd name="T13" fmla="*/ 0 60000 65536"/>
                    <a:gd name="T14" fmla="*/ 0 60000 65536"/>
                    <a:gd name="T15" fmla="*/ 0 60000 65536"/>
                    <a:gd name="T16" fmla="*/ 0 60000 65536"/>
                    <a:gd name="T17" fmla="*/ 0 60000 65536"/>
                    <a:gd name="T18" fmla="*/ 0 w 15"/>
                    <a:gd name="T19" fmla="*/ 0 h 61"/>
                    <a:gd name="T20" fmla="*/ 15 w 15"/>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15" h="61">
                      <a:moveTo>
                        <a:pt x="0" y="7"/>
                      </a:moveTo>
                      <a:lnTo>
                        <a:pt x="0" y="9"/>
                      </a:lnTo>
                      <a:lnTo>
                        <a:pt x="6" y="7"/>
                      </a:lnTo>
                      <a:lnTo>
                        <a:pt x="12" y="0"/>
                      </a:lnTo>
                      <a:lnTo>
                        <a:pt x="12" y="61"/>
                      </a:lnTo>
                      <a:lnTo>
                        <a:pt x="15" y="61"/>
                      </a:lnTo>
                    </a:path>
                  </a:pathLst>
                </a:custGeom>
                <a:noFill/>
                <a:ln w="3240">
                  <a:solidFill>
                    <a:srgbClr val="000000"/>
                  </a:solidFill>
                  <a:round/>
                  <a:headEnd/>
                  <a:tailEnd/>
                </a:ln>
              </p:spPr>
              <p:txBody>
                <a:bodyPr wrap="none" anchor="ctr"/>
                <a:lstStyle/>
                <a:p>
                  <a:endParaRPr lang="en-IN" b="1"/>
                </a:p>
              </p:txBody>
            </p:sp>
            <p:sp>
              <p:nvSpPr>
                <p:cNvPr id="12681" name="Freeform 1143"/>
                <p:cNvSpPr>
                  <a:spLocks noChangeArrowheads="1"/>
                </p:cNvSpPr>
                <p:nvPr/>
              </p:nvSpPr>
              <p:spPr bwMode="auto">
                <a:xfrm>
                  <a:off x="1955" y="3011"/>
                  <a:ext cx="49" cy="0"/>
                </a:xfrm>
                <a:custGeom>
                  <a:avLst/>
                  <a:gdLst>
                    <a:gd name="T0" fmla="*/ 0 w 53"/>
                    <a:gd name="T1" fmla="*/ 0 h 3"/>
                    <a:gd name="T2" fmla="*/ 9 w 53"/>
                    <a:gd name="T3" fmla="*/ 0 h 3"/>
                    <a:gd name="T4" fmla="*/ 9 w 53"/>
                    <a:gd name="T5" fmla="*/ 0 h 3"/>
                    <a:gd name="T6" fmla="*/ 0 60000 65536"/>
                    <a:gd name="T7" fmla="*/ 0 60000 65536"/>
                    <a:gd name="T8" fmla="*/ 0 60000 65536"/>
                    <a:gd name="T9" fmla="*/ 0 w 53"/>
                    <a:gd name="T10" fmla="*/ 0 h 3"/>
                    <a:gd name="T11" fmla="*/ 53 w 53"/>
                    <a:gd name="T12" fmla="*/ 0 h 3"/>
                  </a:gdLst>
                  <a:ahLst/>
                  <a:cxnLst>
                    <a:cxn ang="T6">
                      <a:pos x="T0" y="T1"/>
                    </a:cxn>
                    <a:cxn ang="T7">
                      <a:pos x="T2" y="T3"/>
                    </a:cxn>
                    <a:cxn ang="T8">
                      <a:pos x="T4" y="T5"/>
                    </a:cxn>
                  </a:cxnLst>
                  <a:rect l="T9" t="T10" r="T11" b="T12"/>
                  <a:pathLst>
                    <a:path w="53" h="3">
                      <a:moveTo>
                        <a:pt x="0" y="0"/>
                      </a:moveTo>
                      <a:lnTo>
                        <a:pt x="53" y="0"/>
                      </a:lnTo>
                      <a:lnTo>
                        <a:pt x="53" y="3"/>
                      </a:lnTo>
                    </a:path>
                  </a:pathLst>
                </a:custGeom>
                <a:noFill/>
                <a:ln w="3240">
                  <a:solidFill>
                    <a:srgbClr val="000000"/>
                  </a:solidFill>
                  <a:round/>
                  <a:headEnd/>
                  <a:tailEnd/>
                </a:ln>
              </p:spPr>
              <p:txBody>
                <a:bodyPr wrap="none" anchor="ctr"/>
                <a:lstStyle/>
                <a:p>
                  <a:endParaRPr lang="en-IN" b="1"/>
                </a:p>
              </p:txBody>
            </p:sp>
            <p:sp>
              <p:nvSpPr>
                <p:cNvPr id="12682" name="Freeform 1144"/>
                <p:cNvSpPr>
                  <a:spLocks noChangeArrowheads="1"/>
                </p:cNvSpPr>
                <p:nvPr/>
              </p:nvSpPr>
              <p:spPr bwMode="auto">
                <a:xfrm>
                  <a:off x="1955" y="3011"/>
                  <a:ext cx="49" cy="0"/>
                </a:xfrm>
                <a:custGeom>
                  <a:avLst/>
                  <a:gdLst>
                    <a:gd name="T0" fmla="*/ 0 w 53"/>
                    <a:gd name="T1" fmla="*/ 0 h 3"/>
                    <a:gd name="T2" fmla="*/ 0 w 53"/>
                    <a:gd name="T3" fmla="*/ 0 h 3"/>
                    <a:gd name="T4" fmla="*/ 9 w 53"/>
                    <a:gd name="T5" fmla="*/ 0 h 3"/>
                    <a:gd name="T6" fmla="*/ 0 60000 65536"/>
                    <a:gd name="T7" fmla="*/ 0 60000 65536"/>
                    <a:gd name="T8" fmla="*/ 0 60000 65536"/>
                    <a:gd name="T9" fmla="*/ 0 w 53"/>
                    <a:gd name="T10" fmla="*/ 0 h 3"/>
                    <a:gd name="T11" fmla="*/ 53 w 53"/>
                    <a:gd name="T12" fmla="*/ 0 h 3"/>
                  </a:gdLst>
                  <a:ahLst/>
                  <a:cxnLst>
                    <a:cxn ang="T6">
                      <a:pos x="T0" y="T1"/>
                    </a:cxn>
                    <a:cxn ang="T7">
                      <a:pos x="T2" y="T3"/>
                    </a:cxn>
                    <a:cxn ang="T8">
                      <a:pos x="T4" y="T5"/>
                    </a:cxn>
                  </a:cxnLst>
                  <a:rect l="T9" t="T10" r="T11" b="T12"/>
                  <a:pathLst>
                    <a:path w="53" h="3">
                      <a:moveTo>
                        <a:pt x="0" y="0"/>
                      </a:moveTo>
                      <a:lnTo>
                        <a:pt x="0" y="3"/>
                      </a:lnTo>
                      <a:lnTo>
                        <a:pt x="53" y="3"/>
                      </a:lnTo>
                    </a:path>
                  </a:pathLst>
                </a:custGeom>
                <a:noFill/>
                <a:ln w="3240">
                  <a:solidFill>
                    <a:srgbClr val="000000"/>
                  </a:solidFill>
                  <a:round/>
                  <a:headEnd/>
                  <a:tailEnd/>
                </a:ln>
              </p:spPr>
              <p:txBody>
                <a:bodyPr wrap="none" anchor="ctr"/>
                <a:lstStyle/>
                <a:p>
                  <a:endParaRPr lang="en-IN" b="1"/>
                </a:p>
              </p:txBody>
            </p:sp>
            <p:sp>
              <p:nvSpPr>
                <p:cNvPr id="12683" name="Freeform 1145"/>
                <p:cNvSpPr>
                  <a:spLocks noChangeArrowheads="1"/>
                </p:cNvSpPr>
                <p:nvPr/>
              </p:nvSpPr>
              <p:spPr bwMode="auto">
                <a:xfrm>
                  <a:off x="2040" y="2982"/>
                  <a:ext cx="11" cy="52"/>
                </a:xfrm>
                <a:custGeom>
                  <a:avLst/>
                  <a:gdLst>
                    <a:gd name="T0" fmla="*/ 0 w 15"/>
                    <a:gd name="T1" fmla="*/ 2 h 67"/>
                    <a:gd name="T2" fmla="*/ 1 w 15"/>
                    <a:gd name="T3" fmla="*/ 2 h 67"/>
                    <a:gd name="T4" fmla="*/ 1 w 15"/>
                    <a:gd name="T5" fmla="*/ 0 h 67"/>
                    <a:gd name="T6" fmla="*/ 1 w 15"/>
                    <a:gd name="T7" fmla="*/ 2 h 67"/>
                    <a:gd name="T8" fmla="*/ 0 60000 65536"/>
                    <a:gd name="T9" fmla="*/ 0 60000 65536"/>
                    <a:gd name="T10" fmla="*/ 0 60000 65536"/>
                    <a:gd name="T11" fmla="*/ 0 60000 65536"/>
                    <a:gd name="T12" fmla="*/ 0 w 15"/>
                    <a:gd name="T13" fmla="*/ 0 h 67"/>
                    <a:gd name="T14" fmla="*/ 15 w 15"/>
                    <a:gd name="T15" fmla="*/ 67 h 67"/>
                  </a:gdLst>
                  <a:ahLst/>
                  <a:cxnLst>
                    <a:cxn ang="T8">
                      <a:pos x="T0" y="T1"/>
                    </a:cxn>
                    <a:cxn ang="T9">
                      <a:pos x="T2" y="T3"/>
                    </a:cxn>
                    <a:cxn ang="T10">
                      <a:pos x="T4" y="T5"/>
                    </a:cxn>
                    <a:cxn ang="T11">
                      <a:pos x="T6" y="T7"/>
                    </a:cxn>
                  </a:cxnLst>
                  <a:rect l="T12" t="T13" r="T14" b="T15"/>
                  <a:pathLst>
                    <a:path w="15" h="67">
                      <a:moveTo>
                        <a:pt x="0" y="12"/>
                      </a:moveTo>
                      <a:lnTo>
                        <a:pt x="6" y="8"/>
                      </a:lnTo>
                      <a:lnTo>
                        <a:pt x="15" y="0"/>
                      </a:lnTo>
                      <a:lnTo>
                        <a:pt x="15" y="67"/>
                      </a:lnTo>
                    </a:path>
                  </a:pathLst>
                </a:custGeom>
                <a:noFill/>
                <a:ln w="3240">
                  <a:solidFill>
                    <a:srgbClr val="000000"/>
                  </a:solidFill>
                  <a:round/>
                  <a:headEnd/>
                  <a:tailEnd/>
                </a:ln>
              </p:spPr>
              <p:txBody>
                <a:bodyPr wrap="none" anchor="ctr"/>
                <a:lstStyle/>
                <a:p>
                  <a:endParaRPr lang="en-IN" b="1"/>
                </a:p>
              </p:txBody>
            </p:sp>
            <p:sp>
              <p:nvSpPr>
                <p:cNvPr id="12684" name="Freeform 1146"/>
                <p:cNvSpPr>
                  <a:spLocks noChangeArrowheads="1"/>
                </p:cNvSpPr>
                <p:nvPr/>
              </p:nvSpPr>
              <p:spPr bwMode="auto">
                <a:xfrm>
                  <a:off x="2040" y="2986"/>
                  <a:ext cx="11" cy="47"/>
                </a:xfrm>
                <a:custGeom>
                  <a:avLst/>
                  <a:gdLst>
                    <a:gd name="T0" fmla="*/ 0 w 15"/>
                    <a:gd name="T1" fmla="*/ 2 h 61"/>
                    <a:gd name="T2" fmla="*/ 0 w 15"/>
                    <a:gd name="T3" fmla="*/ 2 h 61"/>
                    <a:gd name="T4" fmla="*/ 1 w 15"/>
                    <a:gd name="T5" fmla="*/ 2 h 61"/>
                    <a:gd name="T6" fmla="*/ 1 w 15"/>
                    <a:gd name="T7" fmla="*/ 0 h 61"/>
                    <a:gd name="T8" fmla="*/ 1 w 15"/>
                    <a:gd name="T9" fmla="*/ 2 h 61"/>
                    <a:gd name="T10" fmla="*/ 1 w 15"/>
                    <a:gd name="T11" fmla="*/ 2 h 61"/>
                    <a:gd name="T12" fmla="*/ 0 60000 65536"/>
                    <a:gd name="T13" fmla="*/ 0 60000 65536"/>
                    <a:gd name="T14" fmla="*/ 0 60000 65536"/>
                    <a:gd name="T15" fmla="*/ 0 60000 65536"/>
                    <a:gd name="T16" fmla="*/ 0 60000 65536"/>
                    <a:gd name="T17" fmla="*/ 0 60000 65536"/>
                    <a:gd name="T18" fmla="*/ 0 w 15"/>
                    <a:gd name="T19" fmla="*/ 0 h 61"/>
                    <a:gd name="T20" fmla="*/ 15 w 15"/>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15" h="61">
                      <a:moveTo>
                        <a:pt x="0" y="7"/>
                      </a:moveTo>
                      <a:lnTo>
                        <a:pt x="0" y="9"/>
                      </a:lnTo>
                      <a:lnTo>
                        <a:pt x="6" y="7"/>
                      </a:lnTo>
                      <a:lnTo>
                        <a:pt x="12" y="0"/>
                      </a:lnTo>
                      <a:lnTo>
                        <a:pt x="12" y="61"/>
                      </a:lnTo>
                      <a:lnTo>
                        <a:pt x="15" y="61"/>
                      </a:lnTo>
                    </a:path>
                  </a:pathLst>
                </a:custGeom>
                <a:noFill/>
                <a:ln w="3240">
                  <a:solidFill>
                    <a:srgbClr val="000000"/>
                  </a:solidFill>
                  <a:round/>
                  <a:headEnd/>
                  <a:tailEnd/>
                </a:ln>
              </p:spPr>
              <p:txBody>
                <a:bodyPr wrap="none" anchor="ctr"/>
                <a:lstStyle/>
                <a:p>
                  <a:endParaRPr lang="en-IN" b="1"/>
                </a:p>
              </p:txBody>
            </p:sp>
            <p:sp>
              <p:nvSpPr>
                <p:cNvPr id="12685" name="Rectangle 1147"/>
                <p:cNvSpPr>
                  <a:spLocks noChangeArrowheads="1"/>
                </p:cNvSpPr>
                <p:nvPr/>
              </p:nvSpPr>
              <p:spPr bwMode="auto">
                <a:xfrm>
                  <a:off x="2013" y="2854"/>
                  <a:ext cx="225" cy="100"/>
                </a:xfrm>
                <a:prstGeom prst="rect">
                  <a:avLst/>
                </a:prstGeom>
                <a:solidFill>
                  <a:srgbClr val="96D2FA"/>
                </a:solidFill>
                <a:ln w="9360">
                  <a:solidFill>
                    <a:srgbClr val="96D2FA"/>
                  </a:solidFill>
                  <a:miter lim="800000"/>
                  <a:headEnd/>
                  <a:tailEnd/>
                </a:ln>
              </p:spPr>
              <p:txBody>
                <a:bodyPr wrap="none" anchor="ctr"/>
                <a:lstStyle/>
                <a:p>
                  <a:endParaRPr lang="en-US" b="1">
                    <a:solidFill>
                      <a:srgbClr val="0000CC"/>
                    </a:solidFill>
                    <a:latin typeface="Constantia" pitchFamily="18" charset="0"/>
                  </a:endParaRPr>
                </a:p>
              </p:txBody>
            </p:sp>
            <p:sp>
              <p:nvSpPr>
                <p:cNvPr id="12686" name="Rectangle 1148"/>
                <p:cNvSpPr>
                  <a:spLocks noChangeArrowheads="1"/>
                </p:cNvSpPr>
                <p:nvPr/>
              </p:nvSpPr>
              <p:spPr bwMode="auto">
                <a:xfrm>
                  <a:off x="2013" y="2854"/>
                  <a:ext cx="225" cy="100"/>
                </a:xfrm>
                <a:prstGeom prst="rect">
                  <a:avLst/>
                </a:prstGeom>
                <a:noFill/>
                <a:ln w="3240">
                  <a:solidFill>
                    <a:srgbClr val="000000"/>
                  </a:solidFill>
                  <a:miter lim="800000"/>
                  <a:headEnd/>
                  <a:tailEnd/>
                </a:ln>
              </p:spPr>
              <p:txBody>
                <a:bodyPr wrap="none" anchor="ctr"/>
                <a:lstStyle/>
                <a:p>
                  <a:endParaRPr lang="en-US" b="1">
                    <a:solidFill>
                      <a:srgbClr val="0000CC"/>
                    </a:solidFill>
                    <a:latin typeface="Constantia" pitchFamily="18" charset="0"/>
                  </a:endParaRPr>
                </a:p>
              </p:txBody>
            </p:sp>
            <p:sp>
              <p:nvSpPr>
                <p:cNvPr id="12687" name="Freeform 1149"/>
                <p:cNvSpPr>
                  <a:spLocks noChangeArrowheads="1"/>
                </p:cNvSpPr>
                <p:nvPr/>
              </p:nvSpPr>
              <p:spPr bwMode="auto">
                <a:xfrm>
                  <a:off x="2135" y="3011"/>
                  <a:ext cx="48" cy="0"/>
                </a:xfrm>
                <a:custGeom>
                  <a:avLst/>
                  <a:gdLst>
                    <a:gd name="T0" fmla="*/ 0 w 52"/>
                    <a:gd name="T1" fmla="*/ 0 h 3"/>
                    <a:gd name="T2" fmla="*/ 9 w 52"/>
                    <a:gd name="T3" fmla="*/ 0 h 3"/>
                    <a:gd name="T4" fmla="*/ 9 w 52"/>
                    <a:gd name="T5" fmla="*/ 0 h 3"/>
                    <a:gd name="T6" fmla="*/ 0 60000 65536"/>
                    <a:gd name="T7" fmla="*/ 0 60000 65536"/>
                    <a:gd name="T8" fmla="*/ 0 60000 65536"/>
                    <a:gd name="T9" fmla="*/ 0 w 52"/>
                    <a:gd name="T10" fmla="*/ 0 h 3"/>
                    <a:gd name="T11" fmla="*/ 52 w 52"/>
                    <a:gd name="T12" fmla="*/ 0 h 3"/>
                  </a:gdLst>
                  <a:ahLst/>
                  <a:cxnLst>
                    <a:cxn ang="T6">
                      <a:pos x="T0" y="T1"/>
                    </a:cxn>
                    <a:cxn ang="T7">
                      <a:pos x="T2" y="T3"/>
                    </a:cxn>
                    <a:cxn ang="T8">
                      <a:pos x="T4" y="T5"/>
                    </a:cxn>
                  </a:cxnLst>
                  <a:rect l="T9" t="T10" r="T11" b="T12"/>
                  <a:pathLst>
                    <a:path w="52" h="3">
                      <a:moveTo>
                        <a:pt x="0" y="0"/>
                      </a:moveTo>
                      <a:lnTo>
                        <a:pt x="52" y="0"/>
                      </a:lnTo>
                      <a:lnTo>
                        <a:pt x="52" y="3"/>
                      </a:lnTo>
                    </a:path>
                  </a:pathLst>
                </a:custGeom>
                <a:noFill/>
                <a:ln w="3240">
                  <a:solidFill>
                    <a:srgbClr val="000000"/>
                  </a:solidFill>
                  <a:round/>
                  <a:headEnd/>
                  <a:tailEnd/>
                </a:ln>
              </p:spPr>
              <p:txBody>
                <a:bodyPr wrap="none" anchor="ctr"/>
                <a:lstStyle/>
                <a:p>
                  <a:endParaRPr lang="en-IN" b="1"/>
                </a:p>
              </p:txBody>
            </p:sp>
            <p:sp>
              <p:nvSpPr>
                <p:cNvPr id="12688" name="Freeform 1150"/>
                <p:cNvSpPr>
                  <a:spLocks noChangeArrowheads="1"/>
                </p:cNvSpPr>
                <p:nvPr/>
              </p:nvSpPr>
              <p:spPr bwMode="auto">
                <a:xfrm>
                  <a:off x="2135" y="3011"/>
                  <a:ext cx="48" cy="0"/>
                </a:xfrm>
                <a:custGeom>
                  <a:avLst/>
                  <a:gdLst>
                    <a:gd name="T0" fmla="*/ 0 w 52"/>
                    <a:gd name="T1" fmla="*/ 0 h 3"/>
                    <a:gd name="T2" fmla="*/ 0 w 52"/>
                    <a:gd name="T3" fmla="*/ 0 h 3"/>
                    <a:gd name="T4" fmla="*/ 9 w 52"/>
                    <a:gd name="T5" fmla="*/ 0 h 3"/>
                    <a:gd name="T6" fmla="*/ 0 60000 65536"/>
                    <a:gd name="T7" fmla="*/ 0 60000 65536"/>
                    <a:gd name="T8" fmla="*/ 0 60000 65536"/>
                    <a:gd name="T9" fmla="*/ 0 w 52"/>
                    <a:gd name="T10" fmla="*/ 0 h 3"/>
                    <a:gd name="T11" fmla="*/ 52 w 52"/>
                    <a:gd name="T12" fmla="*/ 0 h 3"/>
                  </a:gdLst>
                  <a:ahLst/>
                  <a:cxnLst>
                    <a:cxn ang="T6">
                      <a:pos x="T0" y="T1"/>
                    </a:cxn>
                    <a:cxn ang="T7">
                      <a:pos x="T2" y="T3"/>
                    </a:cxn>
                    <a:cxn ang="T8">
                      <a:pos x="T4" y="T5"/>
                    </a:cxn>
                  </a:cxnLst>
                  <a:rect l="T9" t="T10" r="T11" b="T12"/>
                  <a:pathLst>
                    <a:path w="52" h="3">
                      <a:moveTo>
                        <a:pt x="0" y="0"/>
                      </a:moveTo>
                      <a:lnTo>
                        <a:pt x="0" y="3"/>
                      </a:lnTo>
                      <a:lnTo>
                        <a:pt x="52" y="3"/>
                      </a:lnTo>
                    </a:path>
                  </a:pathLst>
                </a:custGeom>
                <a:noFill/>
                <a:ln w="3240">
                  <a:solidFill>
                    <a:srgbClr val="000000"/>
                  </a:solidFill>
                  <a:round/>
                  <a:headEnd/>
                  <a:tailEnd/>
                </a:ln>
              </p:spPr>
              <p:txBody>
                <a:bodyPr wrap="none" anchor="ctr"/>
                <a:lstStyle/>
                <a:p>
                  <a:endParaRPr lang="en-IN" b="1"/>
                </a:p>
              </p:txBody>
            </p:sp>
            <p:sp>
              <p:nvSpPr>
                <p:cNvPr id="12689" name="Freeform 1151"/>
                <p:cNvSpPr>
                  <a:spLocks noChangeArrowheads="1"/>
                </p:cNvSpPr>
                <p:nvPr/>
              </p:nvSpPr>
              <p:spPr bwMode="auto">
                <a:xfrm>
                  <a:off x="2211" y="2982"/>
                  <a:ext cx="37" cy="50"/>
                </a:xfrm>
                <a:custGeom>
                  <a:avLst/>
                  <a:gdLst>
                    <a:gd name="T0" fmla="*/ 5 w 41"/>
                    <a:gd name="T1" fmla="*/ 0 h 65"/>
                    <a:gd name="T2" fmla="*/ 5 w 41"/>
                    <a:gd name="T3" fmla="*/ 2 h 65"/>
                    <a:gd name="T4" fmla="*/ 2 w 41"/>
                    <a:gd name="T5" fmla="*/ 2 h 65"/>
                    <a:gd name="T6" fmla="*/ 0 w 41"/>
                    <a:gd name="T7" fmla="*/ 2 h 65"/>
                    <a:gd name="T8" fmla="*/ 0 w 41"/>
                    <a:gd name="T9" fmla="*/ 2 h 65"/>
                    <a:gd name="T10" fmla="*/ 2 w 41"/>
                    <a:gd name="T11" fmla="*/ 2 h 65"/>
                    <a:gd name="T12" fmla="*/ 5 w 41"/>
                    <a:gd name="T13" fmla="*/ 2 h 65"/>
                    <a:gd name="T14" fmla="*/ 5 w 41"/>
                    <a:gd name="T15" fmla="*/ 2 h 65"/>
                    <a:gd name="T16" fmla="*/ 5 w 41"/>
                    <a:gd name="T17" fmla="*/ 2 h 65"/>
                    <a:gd name="T18" fmla="*/ 5 w 41"/>
                    <a:gd name="T19" fmla="*/ 2 h 65"/>
                    <a:gd name="T20" fmla="*/ 5 w 41"/>
                    <a:gd name="T21" fmla="*/ 2 h 65"/>
                    <a:gd name="T22" fmla="*/ 5 w 41"/>
                    <a:gd name="T23" fmla="*/ 2 h 65"/>
                    <a:gd name="T24" fmla="*/ 5 w 41"/>
                    <a:gd name="T25" fmla="*/ 2 h 65"/>
                    <a:gd name="T26" fmla="*/ 5 w 41"/>
                    <a:gd name="T27" fmla="*/ 2 h 65"/>
                    <a:gd name="T28" fmla="*/ 5 w 41"/>
                    <a:gd name="T29" fmla="*/ 2 h 65"/>
                    <a:gd name="T30" fmla="*/ 5 w 41"/>
                    <a:gd name="T31" fmla="*/ 0 h 65"/>
                    <a:gd name="T32" fmla="*/ 5 w 41"/>
                    <a:gd name="T33" fmla="*/ 0 h 6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1"/>
                    <a:gd name="T52" fmla="*/ 0 h 65"/>
                    <a:gd name="T53" fmla="*/ 41 w 41"/>
                    <a:gd name="T54" fmla="*/ 65 h 6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1" h="65">
                      <a:moveTo>
                        <a:pt x="18" y="0"/>
                      </a:moveTo>
                      <a:lnTo>
                        <a:pt x="8" y="2"/>
                      </a:lnTo>
                      <a:lnTo>
                        <a:pt x="2" y="12"/>
                      </a:lnTo>
                      <a:lnTo>
                        <a:pt x="0" y="27"/>
                      </a:lnTo>
                      <a:lnTo>
                        <a:pt x="0" y="37"/>
                      </a:lnTo>
                      <a:lnTo>
                        <a:pt x="2" y="53"/>
                      </a:lnTo>
                      <a:lnTo>
                        <a:pt x="8" y="62"/>
                      </a:lnTo>
                      <a:lnTo>
                        <a:pt x="18" y="65"/>
                      </a:lnTo>
                      <a:lnTo>
                        <a:pt x="24" y="65"/>
                      </a:lnTo>
                      <a:lnTo>
                        <a:pt x="32" y="62"/>
                      </a:lnTo>
                      <a:lnTo>
                        <a:pt x="38" y="53"/>
                      </a:lnTo>
                      <a:lnTo>
                        <a:pt x="41" y="37"/>
                      </a:lnTo>
                      <a:lnTo>
                        <a:pt x="41" y="27"/>
                      </a:lnTo>
                      <a:lnTo>
                        <a:pt x="38" y="12"/>
                      </a:lnTo>
                      <a:lnTo>
                        <a:pt x="32" y="2"/>
                      </a:lnTo>
                      <a:lnTo>
                        <a:pt x="24" y="0"/>
                      </a:lnTo>
                      <a:lnTo>
                        <a:pt x="18" y="0"/>
                      </a:lnTo>
                    </a:path>
                  </a:pathLst>
                </a:custGeom>
                <a:noFill/>
                <a:ln w="3240">
                  <a:solidFill>
                    <a:srgbClr val="000000"/>
                  </a:solidFill>
                  <a:round/>
                  <a:headEnd/>
                  <a:tailEnd/>
                </a:ln>
              </p:spPr>
              <p:txBody>
                <a:bodyPr wrap="none" anchor="ctr"/>
                <a:lstStyle/>
                <a:p>
                  <a:endParaRPr lang="en-IN" b="1"/>
                </a:p>
              </p:txBody>
            </p:sp>
            <p:sp>
              <p:nvSpPr>
                <p:cNvPr id="12690" name="Freeform 1152"/>
                <p:cNvSpPr>
                  <a:spLocks noChangeArrowheads="1"/>
                </p:cNvSpPr>
                <p:nvPr/>
              </p:nvSpPr>
              <p:spPr bwMode="auto">
                <a:xfrm>
                  <a:off x="2214" y="2984"/>
                  <a:ext cx="5" cy="47"/>
                </a:xfrm>
                <a:custGeom>
                  <a:avLst/>
                  <a:gdLst>
                    <a:gd name="T0" fmla="*/ 1 w 9"/>
                    <a:gd name="T1" fmla="*/ 0 h 61"/>
                    <a:gd name="T2" fmla="*/ 1 w 9"/>
                    <a:gd name="T3" fmla="*/ 2 h 61"/>
                    <a:gd name="T4" fmla="*/ 0 w 9"/>
                    <a:gd name="T5" fmla="*/ 2 h 61"/>
                    <a:gd name="T6" fmla="*/ 0 w 9"/>
                    <a:gd name="T7" fmla="*/ 2 h 61"/>
                    <a:gd name="T8" fmla="*/ 1 w 9"/>
                    <a:gd name="T9" fmla="*/ 2 h 61"/>
                    <a:gd name="T10" fmla="*/ 1 w 9"/>
                    <a:gd name="T11" fmla="*/ 2 h 61"/>
                    <a:gd name="T12" fmla="*/ 0 60000 65536"/>
                    <a:gd name="T13" fmla="*/ 0 60000 65536"/>
                    <a:gd name="T14" fmla="*/ 0 60000 65536"/>
                    <a:gd name="T15" fmla="*/ 0 60000 65536"/>
                    <a:gd name="T16" fmla="*/ 0 60000 65536"/>
                    <a:gd name="T17" fmla="*/ 0 60000 65536"/>
                    <a:gd name="T18" fmla="*/ 0 w 9"/>
                    <a:gd name="T19" fmla="*/ 0 h 61"/>
                    <a:gd name="T20" fmla="*/ 9 w 9"/>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9" h="61">
                      <a:moveTo>
                        <a:pt x="9" y="0"/>
                      </a:moveTo>
                      <a:lnTo>
                        <a:pt x="3" y="10"/>
                      </a:lnTo>
                      <a:lnTo>
                        <a:pt x="0" y="26"/>
                      </a:lnTo>
                      <a:lnTo>
                        <a:pt x="0" y="35"/>
                      </a:lnTo>
                      <a:lnTo>
                        <a:pt x="3" y="51"/>
                      </a:lnTo>
                      <a:lnTo>
                        <a:pt x="9" y="61"/>
                      </a:lnTo>
                    </a:path>
                  </a:pathLst>
                </a:custGeom>
                <a:noFill/>
                <a:ln w="3240">
                  <a:solidFill>
                    <a:srgbClr val="000000"/>
                  </a:solidFill>
                  <a:round/>
                  <a:headEnd/>
                  <a:tailEnd/>
                </a:ln>
              </p:spPr>
              <p:txBody>
                <a:bodyPr wrap="none" anchor="ctr"/>
                <a:lstStyle/>
                <a:p>
                  <a:endParaRPr lang="en-IN" b="1"/>
                </a:p>
              </p:txBody>
            </p:sp>
            <p:sp>
              <p:nvSpPr>
                <p:cNvPr id="12691" name="Freeform 1153"/>
                <p:cNvSpPr>
                  <a:spLocks noChangeArrowheads="1"/>
                </p:cNvSpPr>
                <p:nvPr/>
              </p:nvSpPr>
              <p:spPr bwMode="auto">
                <a:xfrm>
                  <a:off x="2219" y="3031"/>
                  <a:ext cx="20" cy="0"/>
                </a:xfrm>
                <a:custGeom>
                  <a:avLst/>
                  <a:gdLst>
                    <a:gd name="T0" fmla="*/ 0 w 24"/>
                    <a:gd name="T1" fmla="*/ 0 h 4"/>
                    <a:gd name="T2" fmla="*/ 3 w 24"/>
                    <a:gd name="T3" fmla="*/ 0 h 4"/>
                    <a:gd name="T4" fmla="*/ 3 w 24"/>
                    <a:gd name="T5" fmla="*/ 0 h 4"/>
                    <a:gd name="T6" fmla="*/ 3 w 24"/>
                    <a:gd name="T7" fmla="*/ 0 h 4"/>
                    <a:gd name="T8" fmla="*/ 0 60000 65536"/>
                    <a:gd name="T9" fmla="*/ 0 60000 65536"/>
                    <a:gd name="T10" fmla="*/ 0 60000 65536"/>
                    <a:gd name="T11" fmla="*/ 0 60000 65536"/>
                    <a:gd name="T12" fmla="*/ 0 w 24"/>
                    <a:gd name="T13" fmla="*/ 0 h 4"/>
                    <a:gd name="T14" fmla="*/ 24 w 24"/>
                    <a:gd name="T15" fmla="*/ 0 h 4"/>
                  </a:gdLst>
                  <a:ahLst/>
                  <a:cxnLst>
                    <a:cxn ang="T8">
                      <a:pos x="T0" y="T1"/>
                    </a:cxn>
                    <a:cxn ang="T9">
                      <a:pos x="T2" y="T3"/>
                    </a:cxn>
                    <a:cxn ang="T10">
                      <a:pos x="T4" y="T5"/>
                    </a:cxn>
                    <a:cxn ang="T11">
                      <a:pos x="T6" y="T7"/>
                    </a:cxn>
                  </a:cxnLst>
                  <a:rect l="T12" t="T13" r="T14" b="T15"/>
                  <a:pathLst>
                    <a:path w="24" h="4">
                      <a:moveTo>
                        <a:pt x="0" y="0"/>
                      </a:moveTo>
                      <a:lnTo>
                        <a:pt x="10" y="4"/>
                      </a:lnTo>
                      <a:lnTo>
                        <a:pt x="16" y="4"/>
                      </a:lnTo>
                      <a:lnTo>
                        <a:pt x="24" y="0"/>
                      </a:lnTo>
                    </a:path>
                  </a:pathLst>
                </a:custGeom>
                <a:noFill/>
                <a:ln w="3240">
                  <a:solidFill>
                    <a:srgbClr val="000000"/>
                  </a:solidFill>
                  <a:round/>
                  <a:headEnd/>
                  <a:tailEnd/>
                </a:ln>
              </p:spPr>
              <p:txBody>
                <a:bodyPr wrap="none" anchor="ctr"/>
                <a:lstStyle/>
                <a:p>
                  <a:endParaRPr lang="en-IN" b="1"/>
                </a:p>
              </p:txBody>
            </p:sp>
            <p:sp>
              <p:nvSpPr>
                <p:cNvPr id="12692" name="Freeform 1154"/>
                <p:cNvSpPr>
                  <a:spLocks noChangeArrowheads="1"/>
                </p:cNvSpPr>
                <p:nvPr/>
              </p:nvSpPr>
              <p:spPr bwMode="auto">
                <a:xfrm>
                  <a:off x="2241" y="2985"/>
                  <a:ext cx="4" cy="47"/>
                </a:xfrm>
                <a:custGeom>
                  <a:avLst/>
                  <a:gdLst>
                    <a:gd name="T0" fmla="*/ 0 w 8"/>
                    <a:gd name="T1" fmla="*/ 2 h 61"/>
                    <a:gd name="T2" fmla="*/ 1 w 8"/>
                    <a:gd name="T3" fmla="*/ 2 h 61"/>
                    <a:gd name="T4" fmla="*/ 1 w 8"/>
                    <a:gd name="T5" fmla="*/ 2 h 61"/>
                    <a:gd name="T6" fmla="*/ 1 w 8"/>
                    <a:gd name="T7" fmla="*/ 2 h 61"/>
                    <a:gd name="T8" fmla="*/ 1 w 8"/>
                    <a:gd name="T9" fmla="*/ 2 h 61"/>
                    <a:gd name="T10" fmla="*/ 0 w 8"/>
                    <a:gd name="T11" fmla="*/ 0 h 61"/>
                    <a:gd name="T12" fmla="*/ 0 60000 65536"/>
                    <a:gd name="T13" fmla="*/ 0 60000 65536"/>
                    <a:gd name="T14" fmla="*/ 0 60000 65536"/>
                    <a:gd name="T15" fmla="*/ 0 60000 65536"/>
                    <a:gd name="T16" fmla="*/ 0 60000 65536"/>
                    <a:gd name="T17" fmla="*/ 0 60000 65536"/>
                    <a:gd name="T18" fmla="*/ 0 w 8"/>
                    <a:gd name="T19" fmla="*/ 0 h 61"/>
                    <a:gd name="T20" fmla="*/ 8 w 8"/>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8" h="61">
                      <a:moveTo>
                        <a:pt x="0" y="61"/>
                      </a:moveTo>
                      <a:lnTo>
                        <a:pt x="6" y="51"/>
                      </a:lnTo>
                      <a:lnTo>
                        <a:pt x="8" y="35"/>
                      </a:lnTo>
                      <a:lnTo>
                        <a:pt x="8" y="26"/>
                      </a:lnTo>
                      <a:lnTo>
                        <a:pt x="6" y="10"/>
                      </a:lnTo>
                      <a:lnTo>
                        <a:pt x="0" y="0"/>
                      </a:lnTo>
                    </a:path>
                  </a:pathLst>
                </a:custGeom>
                <a:noFill/>
                <a:ln w="3240">
                  <a:solidFill>
                    <a:srgbClr val="000000"/>
                  </a:solidFill>
                  <a:round/>
                  <a:headEnd/>
                  <a:tailEnd/>
                </a:ln>
              </p:spPr>
              <p:txBody>
                <a:bodyPr wrap="none" anchor="ctr"/>
                <a:lstStyle/>
                <a:p>
                  <a:endParaRPr lang="en-IN" b="1"/>
                </a:p>
              </p:txBody>
            </p:sp>
            <p:sp>
              <p:nvSpPr>
                <p:cNvPr id="12693" name="Freeform 1155"/>
                <p:cNvSpPr>
                  <a:spLocks noChangeArrowheads="1"/>
                </p:cNvSpPr>
                <p:nvPr/>
              </p:nvSpPr>
              <p:spPr bwMode="auto">
                <a:xfrm>
                  <a:off x="2220" y="2984"/>
                  <a:ext cx="20" cy="0"/>
                </a:xfrm>
                <a:custGeom>
                  <a:avLst/>
                  <a:gdLst>
                    <a:gd name="T0" fmla="*/ 3 w 24"/>
                    <a:gd name="T1" fmla="*/ 0 h 3"/>
                    <a:gd name="T2" fmla="*/ 3 w 24"/>
                    <a:gd name="T3" fmla="*/ 0 h 3"/>
                    <a:gd name="T4" fmla="*/ 3 w 24"/>
                    <a:gd name="T5" fmla="*/ 0 h 3"/>
                    <a:gd name="T6" fmla="*/ 0 w 24"/>
                    <a:gd name="T7" fmla="*/ 0 h 3"/>
                    <a:gd name="T8" fmla="*/ 0 60000 65536"/>
                    <a:gd name="T9" fmla="*/ 0 60000 65536"/>
                    <a:gd name="T10" fmla="*/ 0 60000 65536"/>
                    <a:gd name="T11" fmla="*/ 0 60000 65536"/>
                    <a:gd name="T12" fmla="*/ 0 w 24"/>
                    <a:gd name="T13" fmla="*/ 0 h 3"/>
                    <a:gd name="T14" fmla="*/ 24 w 24"/>
                    <a:gd name="T15" fmla="*/ 0 h 3"/>
                  </a:gdLst>
                  <a:ahLst/>
                  <a:cxnLst>
                    <a:cxn ang="T8">
                      <a:pos x="T0" y="T1"/>
                    </a:cxn>
                    <a:cxn ang="T9">
                      <a:pos x="T2" y="T3"/>
                    </a:cxn>
                    <a:cxn ang="T10">
                      <a:pos x="T4" y="T5"/>
                    </a:cxn>
                    <a:cxn ang="T11">
                      <a:pos x="T6" y="T7"/>
                    </a:cxn>
                  </a:cxnLst>
                  <a:rect l="T12" t="T13" r="T14" b="T15"/>
                  <a:pathLst>
                    <a:path w="24" h="3">
                      <a:moveTo>
                        <a:pt x="24" y="3"/>
                      </a:moveTo>
                      <a:lnTo>
                        <a:pt x="16" y="0"/>
                      </a:lnTo>
                      <a:lnTo>
                        <a:pt x="10" y="0"/>
                      </a:lnTo>
                      <a:lnTo>
                        <a:pt x="0" y="3"/>
                      </a:lnTo>
                    </a:path>
                  </a:pathLst>
                </a:custGeom>
                <a:noFill/>
                <a:ln w="3240">
                  <a:solidFill>
                    <a:srgbClr val="000000"/>
                  </a:solidFill>
                  <a:round/>
                  <a:headEnd/>
                  <a:tailEnd/>
                </a:ln>
              </p:spPr>
              <p:txBody>
                <a:bodyPr wrap="none" anchor="ctr"/>
                <a:lstStyle/>
                <a:p>
                  <a:endParaRPr lang="en-IN" b="1"/>
                </a:p>
              </p:txBody>
            </p:sp>
            <p:sp>
              <p:nvSpPr>
                <p:cNvPr id="12694" name="Freeform 1156"/>
                <p:cNvSpPr>
                  <a:spLocks noChangeArrowheads="1"/>
                </p:cNvSpPr>
                <p:nvPr/>
              </p:nvSpPr>
              <p:spPr bwMode="auto">
                <a:xfrm>
                  <a:off x="2279" y="3030"/>
                  <a:ext cx="3" cy="3"/>
                </a:xfrm>
                <a:custGeom>
                  <a:avLst/>
                  <a:gdLst>
                    <a:gd name="T0" fmla="*/ 0 w 7"/>
                    <a:gd name="T1" fmla="*/ 0 h 8"/>
                    <a:gd name="T2" fmla="*/ 0 w 7"/>
                    <a:gd name="T3" fmla="*/ 0 h 8"/>
                    <a:gd name="T4" fmla="*/ 0 w 7"/>
                    <a:gd name="T5" fmla="*/ 0 h 8"/>
                    <a:gd name="T6" fmla="*/ 0 w 7"/>
                    <a:gd name="T7" fmla="*/ 0 h 8"/>
                    <a:gd name="T8" fmla="*/ 0 w 7"/>
                    <a:gd name="T9" fmla="*/ 0 h 8"/>
                    <a:gd name="T10" fmla="*/ 0 w 7"/>
                    <a:gd name="T11" fmla="*/ 0 h 8"/>
                    <a:gd name="T12" fmla="*/ 0 w 7"/>
                    <a:gd name="T13" fmla="*/ 0 h 8"/>
                    <a:gd name="T14" fmla="*/ 0 w 7"/>
                    <a:gd name="T15" fmla="*/ 0 h 8"/>
                    <a:gd name="T16" fmla="*/ 0 w 7"/>
                    <a:gd name="T17" fmla="*/ 0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8"/>
                    <a:gd name="T29" fmla="*/ 7 w 7"/>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8">
                      <a:moveTo>
                        <a:pt x="3" y="0"/>
                      </a:moveTo>
                      <a:lnTo>
                        <a:pt x="0" y="2"/>
                      </a:lnTo>
                      <a:lnTo>
                        <a:pt x="0" y="6"/>
                      </a:lnTo>
                      <a:lnTo>
                        <a:pt x="3" y="8"/>
                      </a:lnTo>
                      <a:lnTo>
                        <a:pt x="5" y="8"/>
                      </a:lnTo>
                      <a:lnTo>
                        <a:pt x="7" y="6"/>
                      </a:lnTo>
                      <a:lnTo>
                        <a:pt x="7" y="2"/>
                      </a:lnTo>
                      <a:lnTo>
                        <a:pt x="5" y="0"/>
                      </a:lnTo>
                      <a:lnTo>
                        <a:pt x="3" y="0"/>
                      </a:lnTo>
                    </a:path>
                  </a:pathLst>
                </a:custGeom>
                <a:noFill/>
                <a:ln w="3240">
                  <a:solidFill>
                    <a:srgbClr val="000000"/>
                  </a:solidFill>
                  <a:round/>
                  <a:headEnd/>
                  <a:tailEnd/>
                </a:ln>
              </p:spPr>
              <p:txBody>
                <a:bodyPr wrap="none" anchor="ctr"/>
                <a:lstStyle/>
                <a:p>
                  <a:endParaRPr lang="en-IN" b="1"/>
                </a:p>
              </p:txBody>
            </p:sp>
            <p:sp>
              <p:nvSpPr>
                <p:cNvPr id="12695" name="Rectangle 1157"/>
                <p:cNvSpPr>
                  <a:spLocks noChangeArrowheads="1"/>
                </p:cNvSpPr>
                <p:nvPr/>
              </p:nvSpPr>
              <p:spPr bwMode="auto">
                <a:xfrm>
                  <a:off x="2282" y="3031"/>
                  <a:ext cx="0" cy="0"/>
                </a:xfrm>
                <a:prstGeom prst="rect">
                  <a:avLst/>
                </a:prstGeom>
                <a:noFill/>
                <a:ln w="3240">
                  <a:solidFill>
                    <a:srgbClr val="000000"/>
                  </a:solidFill>
                  <a:miter lim="800000"/>
                  <a:headEnd/>
                  <a:tailEnd/>
                </a:ln>
              </p:spPr>
              <p:txBody>
                <a:bodyPr wrap="none" anchor="ctr"/>
                <a:lstStyle/>
                <a:p>
                  <a:endParaRPr lang="en-US" b="1">
                    <a:solidFill>
                      <a:srgbClr val="0000CC"/>
                    </a:solidFill>
                    <a:latin typeface="Constantia" pitchFamily="18" charset="0"/>
                  </a:endParaRPr>
                </a:p>
              </p:txBody>
            </p:sp>
            <p:sp>
              <p:nvSpPr>
                <p:cNvPr id="12696" name="Line 1158"/>
                <p:cNvSpPr>
                  <a:spLocks noChangeShapeType="1"/>
                </p:cNvSpPr>
                <p:nvPr/>
              </p:nvSpPr>
              <p:spPr bwMode="auto">
                <a:xfrm flipH="1">
                  <a:off x="2309" y="2982"/>
                  <a:ext cx="6" cy="20"/>
                </a:xfrm>
                <a:prstGeom prst="line">
                  <a:avLst/>
                </a:prstGeom>
                <a:noFill/>
                <a:ln w="3240">
                  <a:solidFill>
                    <a:srgbClr val="000000"/>
                  </a:solidFill>
                  <a:miter lim="800000"/>
                  <a:headEnd/>
                  <a:tailEnd/>
                </a:ln>
              </p:spPr>
              <p:txBody>
                <a:bodyPr/>
                <a:lstStyle/>
                <a:p>
                  <a:endParaRPr lang="en-IN" b="1"/>
                </a:p>
              </p:txBody>
            </p:sp>
            <p:sp>
              <p:nvSpPr>
                <p:cNvPr id="12697" name="Line 1159"/>
                <p:cNvSpPr>
                  <a:spLocks noChangeShapeType="1"/>
                </p:cNvSpPr>
                <p:nvPr/>
              </p:nvSpPr>
              <p:spPr bwMode="auto">
                <a:xfrm flipH="1">
                  <a:off x="2311" y="2984"/>
                  <a:ext cx="7" cy="15"/>
                </a:xfrm>
                <a:prstGeom prst="line">
                  <a:avLst/>
                </a:prstGeom>
                <a:noFill/>
                <a:ln w="3240">
                  <a:solidFill>
                    <a:srgbClr val="000000"/>
                  </a:solidFill>
                  <a:miter lim="800000"/>
                  <a:headEnd/>
                  <a:tailEnd/>
                </a:ln>
              </p:spPr>
              <p:txBody>
                <a:bodyPr/>
                <a:lstStyle/>
                <a:p>
                  <a:endParaRPr lang="en-IN" b="1"/>
                </a:p>
              </p:txBody>
            </p:sp>
            <p:sp>
              <p:nvSpPr>
                <p:cNvPr id="12698" name="Freeform 1160"/>
                <p:cNvSpPr>
                  <a:spLocks noChangeArrowheads="1"/>
                </p:cNvSpPr>
                <p:nvPr/>
              </p:nvSpPr>
              <p:spPr bwMode="auto">
                <a:xfrm>
                  <a:off x="2316" y="2982"/>
                  <a:ext cx="26" cy="0"/>
                </a:xfrm>
                <a:custGeom>
                  <a:avLst/>
                  <a:gdLst>
                    <a:gd name="T0" fmla="*/ 0 w 30"/>
                    <a:gd name="T1" fmla="*/ 0 h 2"/>
                    <a:gd name="T2" fmla="*/ 3 w 30"/>
                    <a:gd name="T3" fmla="*/ 0 h 2"/>
                    <a:gd name="T4" fmla="*/ 3 w 30"/>
                    <a:gd name="T5" fmla="*/ 0 h 2"/>
                    <a:gd name="T6" fmla="*/ 0 60000 65536"/>
                    <a:gd name="T7" fmla="*/ 0 60000 65536"/>
                    <a:gd name="T8" fmla="*/ 0 60000 65536"/>
                    <a:gd name="T9" fmla="*/ 0 w 30"/>
                    <a:gd name="T10" fmla="*/ 0 h 2"/>
                    <a:gd name="T11" fmla="*/ 30 w 30"/>
                    <a:gd name="T12" fmla="*/ 0 h 2"/>
                  </a:gdLst>
                  <a:ahLst/>
                  <a:cxnLst>
                    <a:cxn ang="T6">
                      <a:pos x="T0" y="T1"/>
                    </a:cxn>
                    <a:cxn ang="T7">
                      <a:pos x="T2" y="T3"/>
                    </a:cxn>
                    <a:cxn ang="T8">
                      <a:pos x="T4" y="T5"/>
                    </a:cxn>
                  </a:cxnLst>
                  <a:rect l="T9" t="T10" r="T11" b="T12"/>
                  <a:pathLst>
                    <a:path w="30" h="2">
                      <a:moveTo>
                        <a:pt x="0" y="0"/>
                      </a:moveTo>
                      <a:lnTo>
                        <a:pt x="30" y="0"/>
                      </a:lnTo>
                      <a:lnTo>
                        <a:pt x="30" y="2"/>
                      </a:lnTo>
                    </a:path>
                  </a:pathLst>
                </a:custGeom>
                <a:noFill/>
                <a:ln w="3240">
                  <a:solidFill>
                    <a:srgbClr val="000000"/>
                  </a:solidFill>
                  <a:round/>
                  <a:headEnd/>
                  <a:tailEnd/>
                </a:ln>
              </p:spPr>
              <p:txBody>
                <a:bodyPr wrap="none" anchor="ctr"/>
                <a:lstStyle/>
                <a:p>
                  <a:endParaRPr lang="en-IN" b="1"/>
                </a:p>
              </p:txBody>
            </p:sp>
            <p:sp>
              <p:nvSpPr>
                <p:cNvPr id="12699" name="Line 1161"/>
                <p:cNvSpPr>
                  <a:spLocks noChangeShapeType="1"/>
                </p:cNvSpPr>
                <p:nvPr/>
              </p:nvSpPr>
              <p:spPr bwMode="auto">
                <a:xfrm>
                  <a:off x="2319" y="2984"/>
                  <a:ext cx="23" cy="0"/>
                </a:xfrm>
                <a:prstGeom prst="line">
                  <a:avLst/>
                </a:prstGeom>
                <a:noFill/>
                <a:ln w="3240">
                  <a:solidFill>
                    <a:srgbClr val="000000"/>
                  </a:solidFill>
                  <a:miter lim="800000"/>
                  <a:headEnd/>
                  <a:tailEnd/>
                </a:ln>
              </p:spPr>
              <p:txBody>
                <a:bodyPr/>
                <a:lstStyle/>
                <a:p>
                  <a:endParaRPr lang="en-IN" b="1"/>
                </a:p>
              </p:txBody>
            </p:sp>
            <p:sp>
              <p:nvSpPr>
                <p:cNvPr id="12700" name="Freeform 1162"/>
                <p:cNvSpPr>
                  <a:spLocks noChangeArrowheads="1"/>
                </p:cNvSpPr>
                <p:nvPr/>
              </p:nvSpPr>
              <p:spPr bwMode="auto">
                <a:xfrm>
                  <a:off x="2311" y="3001"/>
                  <a:ext cx="35" cy="33"/>
                </a:xfrm>
                <a:custGeom>
                  <a:avLst/>
                  <a:gdLst>
                    <a:gd name="T0" fmla="*/ 4 w 39"/>
                    <a:gd name="T1" fmla="*/ 2 h 44"/>
                    <a:gd name="T2" fmla="*/ 4 w 39"/>
                    <a:gd name="T3" fmla="*/ 0 h 44"/>
                    <a:gd name="T4" fmla="*/ 4 w 39"/>
                    <a:gd name="T5" fmla="*/ 0 h 44"/>
                    <a:gd name="T6" fmla="*/ 4 w 39"/>
                    <a:gd name="T7" fmla="*/ 2 h 44"/>
                    <a:gd name="T8" fmla="*/ 4 w 39"/>
                    <a:gd name="T9" fmla="*/ 2 h 44"/>
                    <a:gd name="T10" fmla="*/ 4 w 39"/>
                    <a:gd name="T11" fmla="*/ 2 h 44"/>
                    <a:gd name="T12" fmla="*/ 4 w 39"/>
                    <a:gd name="T13" fmla="*/ 2 h 44"/>
                    <a:gd name="T14" fmla="*/ 4 w 39"/>
                    <a:gd name="T15" fmla="*/ 2 h 44"/>
                    <a:gd name="T16" fmla="*/ 4 w 39"/>
                    <a:gd name="T17" fmla="*/ 2 h 44"/>
                    <a:gd name="T18" fmla="*/ 4 w 39"/>
                    <a:gd name="T19" fmla="*/ 2 h 44"/>
                    <a:gd name="T20" fmla="*/ 4 w 39"/>
                    <a:gd name="T21" fmla="*/ 2 h 44"/>
                    <a:gd name="T22" fmla="*/ 4 w 39"/>
                    <a:gd name="T23" fmla="*/ 2 h 44"/>
                    <a:gd name="T24" fmla="*/ 2 w 39"/>
                    <a:gd name="T25" fmla="*/ 2 h 44"/>
                    <a:gd name="T26" fmla="*/ 0 w 39"/>
                    <a:gd name="T27" fmla="*/ 2 h 44"/>
                    <a:gd name="T28" fmla="*/ 2 w 39"/>
                    <a:gd name="T29" fmla="*/ 2 h 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9"/>
                    <a:gd name="T46" fmla="*/ 0 h 44"/>
                    <a:gd name="T47" fmla="*/ 39 w 39"/>
                    <a:gd name="T48" fmla="*/ 44 h 4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9" h="44">
                      <a:moveTo>
                        <a:pt x="4" y="3"/>
                      </a:moveTo>
                      <a:lnTo>
                        <a:pt x="13" y="0"/>
                      </a:lnTo>
                      <a:lnTo>
                        <a:pt x="22" y="0"/>
                      </a:lnTo>
                      <a:lnTo>
                        <a:pt x="31" y="3"/>
                      </a:lnTo>
                      <a:lnTo>
                        <a:pt x="37" y="9"/>
                      </a:lnTo>
                      <a:lnTo>
                        <a:pt x="39" y="19"/>
                      </a:lnTo>
                      <a:lnTo>
                        <a:pt x="39" y="25"/>
                      </a:lnTo>
                      <a:lnTo>
                        <a:pt x="37" y="35"/>
                      </a:lnTo>
                      <a:lnTo>
                        <a:pt x="31" y="42"/>
                      </a:lnTo>
                      <a:lnTo>
                        <a:pt x="22" y="44"/>
                      </a:lnTo>
                      <a:lnTo>
                        <a:pt x="13" y="44"/>
                      </a:lnTo>
                      <a:lnTo>
                        <a:pt x="4" y="42"/>
                      </a:lnTo>
                      <a:lnTo>
                        <a:pt x="2" y="38"/>
                      </a:lnTo>
                      <a:lnTo>
                        <a:pt x="0" y="32"/>
                      </a:lnTo>
                      <a:lnTo>
                        <a:pt x="2" y="32"/>
                      </a:lnTo>
                    </a:path>
                  </a:pathLst>
                </a:custGeom>
                <a:noFill/>
                <a:ln w="3240">
                  <a:solidFill>
                    <a:srgbClr val="000000"/>
                  </a:solidFill>
                  <a:round/>
                  <a:headEnd/>
                  <a:tailEnd/>
                </a:ln>
              </p:spPr>
              <p:txBody>
                <a:bodyPr wrap="none" anchor="ctr"/>
                <a:lstStyle/>
                <a:p>
                  <a:endParaRPr lang="en-IN" b="1"/>
                </a:p>
              </p:txBody>
            </p:sp>
            <p:sp>
              <p:nvSpPr>
                <p:cNvPr id="12701" name="Freeform 1163"/>
                <p:cNvSpPr>
                  <a:spLocks noChangeArrowheads="1"/>
                </p:cNvSpPr>
                <p:nvPr/>
              </p:nvSpPr>
              <p:spPr bwMode="auto">
                <a:xfrm>
                  <a:off x="2313" y="3003"/>
                  <a:ext cx="32" cy="6"/>
                </a:xfrm>
                <a:custGeom>
                  <a:avLst/>
                  <a:gdLst>
                    <a:gd name="T0" fmla="*/ 0 w 36"/>
                    <a:gd name="T1" fmla="*/ 1 h 12"/>
                    <a:gd name="T2" fmla="*/ 2 w 36"/>
                    <a:gd name="T3" fmla="*/ 1 h 12"/>
                    <a:gd name="T4" fmla="*/ 4 w 36"/>
                    <a:gd name="T5" fmla="*/ 0 h 12"/>
                    <a:gd name="T6" fmla="*/ 4 w 36"/>
                    <a:gd name="T7" fmla="*/ 0 h 12"/>
                    <a:gd name="T8" fmla="*/ 4 w 36"/>
                    <a:gd name="T9" fmla="*/ 1 h 12"/>
                    <a:gd name="T10" fmla="*/ 4 w 36"/>
                    <a:gd name="T11" fmla="*/ 1 h 12"/>
                    <a:gd name="T12" fmla="*/ 0 60000 65536"/>
                    <a:gd name="T13" fmla="*/ 0 60000 65536"/>
                    <a:gd name="T14" fmla="*/ 0 60000 65536"/>
                    <a:gd name="T15" fmla="*/ 0 60000 65536"/>
                    <a:gd name="T16" fmla="*/ 0 60000 65536"/>
                    <a:gd name="T17" fmla="*/ 0 60000 65536"/>
                    <a:gd name="T18" fmla="*/ 0 w 36"/>
                    <a:gd name="T19" fmla="*/ 0 h 12"/>
                    <a:gd name="T20" fmla="*/ 36 w 36"/>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36" h="12">
                      <a:moveTo>
                        <a:pt x="0" y="3"/>
                      </a:moveTo>
                      <a:lnTo>
                        <a:pt x="2" y="3"/>
                      </a:lnTo>
                      <a:lnTo>
                        <a:pt x="8" y="0"/>
                      </a:lnTo>
                      <a:lnTo>
                        <a:pt x="21" y="0"/>
                      </a:lnTo>
                      <a:lnTo>
                        <a:pt x="30" y="3"/>
                      </a:lnTo>
                      <a:lnTo>
                        <a:pt x="36" y="12"/>
                      </a:lnTo>
                    </a:path>
                  </a:pathLst>
                </a:custGeom>
                <a:noFill/>
                <a:ln w="3240">
                  <a:solidFill>
                    <a:srgbClr val="000000"/>
                  </a:solidFill>
                  <a:round/>
                  <a:headEnd/>
                  <a:tailEnd/>
                </a:ln>
              </p:spPr>
              <p:txBody>
                <a:bodyPr wrap="none" anchor="ctr"/>
                <a:lstStyle/>
                <a:p>
                  <a:endParaRPr lang="en-IN" b="1"/>
                </a:p>
              </p:txBody>
            </p:sp>
            <p:sp>
              <p:nvSpPr>
                <p:cNvPr id="12702" name="Freeform 1164"/>
                <p:cNvSpPr>
                  <a:spLocks noChangeArrowheads="1"/>
                </p:cNvSpPr>
                <p:nvPr/>
              </p:nvSpPr>
              <p:spPr bwMode="auto">
                <a:xfrm>
                  <a:off x="2338" y="3003"/>
                  <a:ext cx="7" cy="29"/>
                </a:xfrm>
                <a:custGeom>
                  <a:avLst/>
                  <a:gdLst>
                    <a:gd name="T0" fmla="*/ 0 w 11"/>
                    <a:gd name="T1" fmla="*/ 0 h 39"/>
                    <a:gd name="T2" fmla="*/ 1 w 11"/>
                    <a:gd name="T3" fmla="*/ 1 h 39"/>
                    <a:gd name="T4" fmla="*/ 1 w 11"/>
                    <a:gd name="T5" fmla="*/ 1 h 39"/>
                    <a:gd name="T6" fmla="*/ 1 w 11"/>
                    <a:gd name="T7" fmla="*/ 1 h 39"/>
                    <a:gd name="T8" fmla="*/ 1 w 11"/>
                    <a:gd name="T9" fmla="*/ 1 h 39"/>
                    <a:gd name="T10" fmla="*/ 0 w 11"/>
                    <a:gd name="T11" fmla="*/ 1 h 39"/>
                    <a:gd name="T12" fmla="*/ 0 60000 65536"/>
                    <a:gd name="T13" fmla="*/ 0 60000 65536"/>
                    <a:gd name="T14" fmla="*/ 0 60000 65536"/>
                    <a:gd name="T15" fmla="*/ 0 60000 65536"/>
                    <a:gd name="T16" fmla="*/ 0 60000 65536"/>
                    <a:gd name="T17" fmla="*/ 0 60000 65536"/>
                    <a:gd name="T18" fmla="*/ 0 w 11"/>
                    <a:gd name="T19" fmla="*/ 0 h 39"/>
                    <a:gd name="T20" fmla="*/ 11 w 11"/>
                    <a:gd name="T21" fmla="*/ 39 h 39"/>
                  </a:gdLst>
                  <a:ahLst/>
                  <a:cxnLst>
                    <a:cxn ang="T12">
                      <a:pos x="T0" y="T1"/>
                    </a:cxn>
                    <a:cxn ang="T13">
                      <a:pos x="T2" y="T3"/>
                    </a:cxn>
                    <a:cxn ang="T14">
                      <a:pos x="T4" y="T5"/>
                    </a:cxn>
                    <a:cxn ang="T15">
                      <a:pos x="T6" y="T7"/>
                    </a:cxn>
                    <a:cxn ang="T16">
                      <a:pos x="T8" y="T9"/>
                    </a:cxn>
                    <a:cxn ang="T17">
                      <a:pos x="T10" y="T11"/>
                    </a:cxn>
                  </a:cxnLst>
                  <a:rect l="T18" t="T19" r="T20" b="T21"/>
                  <a:pathLst>
                    <a:path w="11" h="39">
                      <a:moveTo>
                        <a:pt x="0" y="0"/>
                      </a:moveTo>
                      <a:lnTo>
                        <a:pt x="8" y="6"/>
                      </a:lnTo>
                      <a:lnTo>
                        <a:pt x="11" y="16"/>
                      </a:lnTo>
                      <a:lnTo>
                        <a:pt x="11" y="22"/>
                      </a:lnTo>
                      <a:lnTo>
                        <a:pt x="8" y="32"/>
                      </a:lnTo>
                      <a:lnTo>
                        <a:pt x="0" y="39"/>
                      </a:lnTo>
                    </a:path>
                  </a:pathLst>
                </a:custGeom>
                <a:noFill/>
                <a:ln w="3240">
                  <a:solidFill>
                    <a:srgbClr val="000000"/>
                  </a:solidFill>
                  <a:round/>
                  <a:headEnd/>
                  <a:tailEnd/>
                </a:ln>
              </p:spPr>
              <p:txBody>
                <a:bodyPr wrap="none" anchor="ctr"/>
                <a:lstStyle/>
                <a:p>
                  <a:endParaRPr lang="en-IN" b="1"/>
                </a:p>
              </p:txBody>
            </p:sp>
            <p:sp>
              <p:nvSpPr>
                <p:cNvPr id="12703" name="Freeform 1165"/>
                <p:cNvSpPr>
                  <a:spLocks noChangeArrowheads="1"/>
                </p:cNvSpPr>
                <p:nvPr/>
              </p:nvSpPr>
              <p:spPr bwMode="auto">
                <a:xfrm>
                  <a:off x="2314" y="3025"/>
                  <a:ext cx="31" cy="6"/>
                </a:xfrm>
                <a:custGeom>
                  <a:avLst/>
                  <a:gdLst>
                    <a:gd name="T0" fmla="*/ 4 w 35"/>
                    <a:gd name="T1" fmla="*/ 0 h 12"/>
                    <a:gd name="T2" fmla="*/ 4 w 35"/>
                    <a:gd name="T3" fmla="*/ 1 h 12"/>
                    <a:gd name="T4" fmla="*/ 4 w 35"/>
                    <a:gd name="T5" fmla="*/ 1 h 12"/>
                    <a:gd name="T6" fmla="*/ 4 w 35"/>
                    <a:gd name="T7" fmla="*/ 1 h 12"/>
                    <a:gd name="T8" fmla="*/ 3 w 35"/>
                    <a:gd name="T9" fmla="*/ 1 h 12"/>
                    <a:gd name="T10" fmla="*/ 0 w 35"/>
                    <a:gd name="T11" fmla="*/ 1 h 12"/>
                    <a:gd name="T12" fmla="*/ 0 60000 65536"/>
                    <a:gd name="T13" fmla="*/ 0 60000 65536"/>
                    <a:gd name="T14" fmla="*/ 0 60000 65536"/>
                    <a:gd name="T15" fmla="*/ 0 60000 65536"/>
                    <a:gd name="T16" fmla="*/ 0 60000 65536"/>
                    <a:gd name="T17" fmla="*/ 0 60000 65536"/>
                    <a:gd name="T18" fmla="*/ 0 w 35"/>
                    <a:gd name="T19" fmla="*/ 0 h 12"/>
                    <a:gd name="T20" fmla="*/ 35 w 35"/>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35" h="12">
                      <a:moveTo>
                        <a:pt x="35" y="0"/>
                      </a:moveTo>
                      <a:lnTo>
                        <a:pt x="29" y="8"/>
                      </a:lnTo>
                      <a:lnTo>
                        <a:pt x="21" y="12"/>
                      </a:lnTo>
                      <a:lnTo>
                        <a:pt x="11" y="12"/>
                      </a:lnTo>
                      <a:lnTo>
                        <a:pt x="3" y="8"/>
                      </a:lnTo>
                      <a:lnTo>
                        <a:pt x="0" y="2"/>
                      </a:lnTo>
                    </a:path>
                  </a:pathLst>
                </a:custGeom>
                <a:noFill/>
                <a:ln w="3240">
                  <a:solidFill>
                    <a:srgbClr val="000000"/>
                  </a:solidFill>
                  <a:round/>
                  <a:headEnd/>
                  <a:tailEnd/>
                </a:ln>
              </p:spPr>
              <p:txBody>
                <a:bodyPr wrap="none" anchor="ctr"/>
                <a:lstStyle/>
                <a:p>
                  <a:endParaRPr lang="en-IN" b="1"/>
                </a:p>
              </p:txBody>
            </p:sp>
            <p:sp>
              <p:nvSpPr>
                <p:cNvPr id="12704" name="Line 1166"/>
                <p:cNvSpPr>
                  <a:spLocks noChangeShapeType="1"/>
                </p:cNvSpPr>
                <p:nvPr/>
              </p:nvSpPr>
              <p:spPr bwMode="auto">
                <a:xfrm flipH="1" flipV="1">
                  <a:off x="2309" y="3024"/>
                  <a:ext cx="12" cy="10"/>
                </a:xfrm>
                <a:prstGeom prst="line">
                  <a:avLst/>
                </a:prstGeom>
                <a:noFill/>
                <a:ln w="3240">
                  <a:solidFill>
                    <a:srgbClr val="000000"/>
                  </a:solidFill>
                  <a:miter lim="800000"/>
                  <a:headEnd/>
                  <a:tailEnd/>
                </a:ln>
              </p:spPr>
              <p:txBody>
                <a:bodyPr/>
                <a:lstStyle/>
                <a:p>
                  <a:endParaRPr lang="en-IN" b="1"/>
                </a:p>
              </p:txBody>
            </p:sp>
            <p:sp>
              <p:nvSpPr>
                <p:cNvPr id="12705" name="Freeform 1167"/>
                <p:cNvSpPr>
                  <a:spLocks noChangeArrowheads="1"/>
                </p:cNvSpPr>
                <p:nvPr/>
              </p:nvSpPr>
              <p:spPr bwMode="auto">
                <a:xfrm>
                  <a:off x="2135" y="3011"/>
                  <a:ext cx="48" cy="0"/>
                </a:xfrm>
                <a:custGeom>
                  <a:avLst/>
                  <a:gdLst>
                    <a:gd name="T0" fmla="*/ 0 w 52"/>
                    <a:gd name="T1" fmla="*/ 0 h 3"/>
                    <a:gd name="T2" fmla="*/ 9 w 52"/>
                    <a:gd name="T3" fmla="*/ 0 h 3"/>
                    <a:gd name="T4" fmla="*/ 9 w 52"/>
                    <a:gd name="T5" fmla="*/ 0 h 3"/>
                    <a:gd name="T6" fmla="*/ 0 60000 65536"/>
                    <a:gd name="T7" fmla="*/ 0 60000 65536"/>
                    <a:gd name="T8" fmla="*/ 0 60000 65536"/>
                    <a:gd name="T9" fmla="*/ 0 w 52"/>
                    <a:gd name="T10" fmla="*/ 0 h 3"/>
                    <a:gd name="T11" fmla="*/ 52 w 52"/>
                    <a:gd name="T12" fmla="*/ 0 h 3"/>
                  </a:gdLst>
                  <a:ahLst/>
                  <a:cxnLst>
                    <a:cxn ang="T6">
                      <a:pos x="T0" y="T1"/>
                    </a:cxn>
                    <a:cxn ang="T7">
                      <a:pos x="T2" y="T3"/>
                    </a:cxn>
                    <a:cxn ang="T8">
                      <a:pos x="T4" y="T5"/>
                    </a:cxn>
                  </a:cxnLst>
                  <a:rect l="T9" t="T10" r="T11" b="T12"/>
                  <a:pathLst>
                    <a:path w="52" h="3">
                      <a:moveTo>
                        <a:pt x="0" y="0"/>
                      </a:moveTo>
                      <a:lnTo>
                        <a:pt x="52" y="0"/>
                      </a:lnTo>
                      <a:lnTo>
                        <a:pt x="52" y="3"/>
                      </a:lnTo>
                    </a:path>
                  </a:pathLst>
                </a:custGeom>
                <a:noFill/>
                <a:ln w="3240">
                  <a:solidFill>
                    <a:srgbClr val="000000"/>
                  </a:solidFill>
                  <a:round/>
                  <a:headEnd/>
                  <a:tailEnd/>
                </a:ln>
              </p:spPr>
              <p:txBody>
                <a:bodyPr wrap="none" anchor="ctr"/>
                <a:lstStyle/>
                <a:p>
                  <a:endParaRPr lang="en-IN" b="1"/>
                </a:p>
              </p:txBody>
            </p:sp>
            <p:sp>
              <p:nvSpPr>
                <p:cNvPr id="12706" name="Freeform 1168"/>
                <p:cNvSpPr>
                  <a:spLocks noChangeArrowheads="1"/>
                </p:cNvSpPr>
                <p:nvPr/>
              </p:nvSpPr>
              <p:spPr bwMode="auto">
                <a:xfrm>
                  <a:off x="2135" y="3011"/>
                  <a:ext cx="48" cy="0"/>
                </a:xfrm>
                <a:custGeom>
                  <a:avLst/>
                  <a:gdLst>
                    <a:gd name="T0" fmla="*/ 0 w 52"/>
                    <a:gd name="T1" fmla="*/ 0 h 3"/>
                    <a:gd name="T2" fmla="*/ 0 w 52"/>
                    <a:gd name="T3" fmla="*/ 0 h 3"/>
                    <a:gd name="T4" fmla="*/ 9 w 52"/>
                    <a:gd name="T5" fmla="*/ 0 h 3"/>
                    <a:gd name="T6" fmla="*/ 0 60000 65536"/>
                    <a:gd name="T7" fmla="*/ 0 60000 65536"/>
                    <a:gd name="T8" fmla="*/ 0 60000 65536"/>
                    <a:gd name="T9" fmla="*/ 0 w 52"/>
                    <a:gd name="T10" fmla="*/ 0 h 3"/>
                    <a:gd name="T11" fmla="*/ 52 w 52"/>
                    <a:gd name="T12" fmla="*/ 0 h 3"/>
                  </a:gdLst>
                  <a:ahLst/>
                  <a:cxnLst>
                    <a:cxn ang="T6">
                      <a:pos x="T0" y="T1"/>
                    </a:cxn>
                    <a:cxn ang="T7">
                      <a:pos x="T2" y="T3"/>
                    </a:cxn>
                    <a:cxn ang="T8">
                      <a:pos x="T4" y="T5"/>
                    </a:cxn>
                  </a:cxnLst>
                  <a:rect l="T9" t="T10" r="T11" b="T12"/>
                  <a:pathLst>
                    <a:path w="52" h="3">
                      <a:moveTo>
                        <a:pt x="0" y="0"/>
                      </a:moveTo>
                      <a:lnTo>
                        <a:pt x="0" y="3"/>
                      </a:lnTo>
                      <a:lnTo>
                        <a:pt x="52" y="3"/>
                      </a:lnTo>
                    </a:path>
                  </a:pathLst>
                </a:custGeom>
                <a:noFill/>
                <a:ln w="3240">
                  <a:solidFill>
                    <a:srgbClr val="000000"/>
                  </a:solidFill>
                  <a:round/>
                  <a:headEnd/>
                  <a:tailEnd/>
                </a:ln>
              </p:spPr>
              <p:txBody>
                <a:bodyPr wrap="none" anchor="ctr"/>
                <a:lstStyle/>
                <a:p>
                  <a:endParaRPr lang="en-IN" b="1"/>
                </a:p>
              </p:txBody>
            </p:sp>
            <p:sp>
              <p:nvSpPr>
                <p:cNvPr id="12707" name="Freeform 1169"/>
                <p:cNvSpPr>
                  <a:spLocks noChangeArrowheads="1"/>
                </p:cNvSpPr>
                <p:nvPr/>
              </p:nvSpPr>
              <p:spPr bwMode="auto">
                <a:xfrm>
                  <a:off x="2211" y="2982"/>
                  <a:ext cx="37" cy="50"/>
                </a:xfrm>
                <a:custGeom>
                  <a:avLst/>
                  <a:gdLst>
                    <a:gd name="T0" fmla="*/ 5 w 41"/>
                    <a:gd name="T1" fmla="*/ 0 h 65"/>
                    <a:gd name="T2" fmla="*/ 5 w 41"/>
                    <a:gd name="T3" fmla="*/ 2 h 65"/>
                    <a:gd name="T4" fmla="*/ 2 w 41"/>
                    <a:gd name="T5" fmla="*/ 2 h 65"/>
                    <a:gd name="T6" fmla="*/ 0 w 41"/>
                    <a:gd name="T7" fmla="*/ 2 h 65"/>
                    <a:gd name="T8" fmla="*/ 0 w 41"/>
                    <a:gd name="T9" fmla="*/ 2 h 65"/>
                    <a:gd name="T10" fmla="*/ 2 w 41"/>
                    <a:gd name="T11" fmla="*/ 2 h 65"/>
                    <a:gd name="T12" fmla="*/ 5 w 41"/>
                    <a:gd name="T13" fmla="*/ 2 h 65"/>
                    <a:gd name="T14" fmla="*/ 5 w 41"/>
                    <a:gd name="T15" fmla="*/ 2 h 65"/>
                    <a:gd name="T16" fmla="*/ 5 w 41"/>
                    <a:gd name="T17" fmla="*/ 2 h 65"/>
                    <a:gd name="T18" fmla="*/ 5 w 41"/>
                    <a:gd name="T19" fmla="*/ 2 h 65"/>
                    <a:gd name="T20" fmla="*/ 5 w 41"/>
                    <a:gd name="T21" fmla="*/ 2 h 65"/>
                    <a:gd name="T22" fmla="*/ 5 w 41"/>
                    <a:gd name="T23" fmla="*/ 2 h 65"/>
                    <a:gd name="T24" fmla="*/ 5 w 41"/>
                    <a:gd name="T25" fmla="*/ 2 h 65"/>
                    <a:gd name="T26" fmla="*/ 5 w 41"/>
                    <a:gd name="T27" fmla="*/ 2 h 65"/>
                    <a:gd name="T28" fmla="*/ 5 w 41"/>
                    <a:gd name="T29" fmla="*/ 2 h 65"/>
                    <a:gd name="T30" fmla="*/ 5 w 41"/>
                    <a:gd name="T31" fmla="*/ 0 h 65"/>
                    <a:gd name="T32" fmla="*/ 5 w 41"/>
                    <a:gd name="T33" fmla="*/ 0 h 6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1"/>
                    <a:gd name="T52" fmla="*/ 0 h 65"/>
                    <a:gd name="T53" fmla="*/ 41 w 41"/>
                    <a:gd name="T54" fmla="*/ 65 h 6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1" h="65">
                      <a:moveTo>
                        <a:pt x="18" y="0"/>
                      </a:moveTo>
                      <a:lnTo>
                        <a:pt x="8" y="2"/>
                      </a:lnTo>
                      <a:lnTo>
                        <a:pt x="2" y="12"/>
                      </a:lnTo>
                      <a:lnTo>
                        <a:pt x="0" y="27"/>
                      </a:lnTo>
                      <a:lnTo>
                        <a:pt x="0" y="37"/>
                      </a:lnTo>
                      <a:lnTo>
                        <a:pt x="2" y="53"/>
                      </a:lnTo>
                      <a:lnTo>
                        <a:pt x="8" y="62"/>
                      </a:lnTo>
                      <a:lnTo>
                        <a:pt x="18" y="65"/>
                      </a:lnTo>
                      <a:lnTo>
                        <a:pt x="24" y="65"/>
                      </a:lnTo>
                      <a:lnTo>
                        <a:pt x="32" y="62"/>
                      </a:lnTo>
                      <a:lnTo>
                        <a:pt x="38" y="53"/>
                      </a:lnTo>
                      <a:lnTo>
                        <a:pt x="41" y="37"/>
                      </a:lnTo>
                      <a:lnTo>
                        <a:pt x="41" y="27"/>
                      </a:lnTo>
                      <a:lnTo>
                        <a:pt x="38" y="12"/>
                      </a:lnTo>
                      <a:lnTo>
                        <a:pt x="32" y="2"/>
                      </a:lnTo>
                      <a:lnTo>
                        <a:pt x="24" y="0"/>
                      </a:lnTo>
                      <a:lnTo>
                        <a:pt x="18" y="0"/>
                      </a:lnTo>
                    </a:path>
                  </a:pathLst>
                </a:custGeom>
                <a:noFill/>
                <a:ln w="3240">
                  <a:solidFill>
                    <a:srgbClr val="000000"/>
                  </a:solidFill>
                  <a:round/>
                  <a:headEnd/>
                  <a:tailEnd/>
                </a:ln>
              </p:spPr>
              <p:txBody>
                <a:bodyPr wrap="none" anchor="ctr"/>
                <a:lstStyle/>
                <a:p>
                  <a:endParaRPr lang="en-IN" b="1"/>
                </a:p>
              </p:txBody>
            </p:sp>
            <p:sp>
              <p:nvSpPr>
                <p:cNvPr id="12708" name="Freeform 1170"/>
                <p:cNvSpPr>
                  <a:spLocks noChangeArrowheads="1"/>
                </p:cNvSpPr>
                <p:nvPr/>
              </p:nvSpPr>
              <p:spPr bwMode="auto">
                <a:xfrm>
                  <a:off x="2214" y="2984"/>
                  <a:ext cx="5" cy="47"/>
                </a:xfrm>
                <a:custGeom>
                  <a:avLst/>
                  <a:gdLst>
                    <a:gd name="T0" fmla="*/ 1 w 9"/>
                    <a:gd name="T1" fmla="*/ 0 h 61"/>
                    <a:gd name="T2" fmla="*/ 1 w 9"/>
                    <a:gd name="T3" fmla="*/ 2 h 61"/>
                    <a:gd name="T4" fmla="*/ 0 w 9"/>
                    <a:gd name="T5" fmla="*/ 2 h 61"/>
                    <a:gd name="T6" fmla="*/ 0 w 9"/>
                    <a:gd name="T7" fmla="*/ 2 h 61"/>
                    <a:gd name="T8" fmla="*/ 1 w 9"/>
                    <a:gd name="T9" fmla="*/ 2 h 61"/>
                    <a:gd name="T10" fmla="*/ 1 w 9"/>
                    <a:gd name="T11" fmla="*/ 2 h 61"/>
                    <a:gd name="T12" fmla="*/ 0 60000 65536"/>
                    <a:gd name="T13" fmla="*/ 0 60000 65536"/>
                    <a:gd name="T14" fmla="*/ 0 60000 65536"/>
                    <a:gd name="T15" fmla="*/ 0 60000 65536"/>
                    <a:gd name="T16" fmla="*/ 0 60000 65536"/>
                    <a:gd name="T17" fmla="*/ 0 60000 65536"/>
                    <a:gd name="T18" fmla="*/ 0 w 9"/>
                    <a:gd name="T19" fmla="*/ 0 h 61"/>
                    <a:gd name="T20" fmla="*/ 9 w 9"/>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9" h="61">
                      <a:moveTo>
                        <a:pt x="9" y="0"/>
                      </a:moveTo>
                      <a:lnTo>
                        <a:pt x="3" y="10"/>
                      </a:lnTo>
                      <a:lnTo>
                        <a:pt x="0" y="26"/>
                      </a:lnTo>
                      <a:lnTo>
                        <a:pt x="0" y="35"/>
                      </a:lnTo>
                      <a:lnTo>
                        <a:pt x="3" y="51"/>
                      </a:lnTo>
                      <a:lnTo>
                        <a:pt x="9" y="61"/>
                      </a:lnTo>
                    </a:path>
                  </a:pathLst>
                </a:custGeom>
                <a:noFill/>
                <a:ln w="3240">
                  <a:solidFill>
                    <a:srgbClr val="000000"/>
                  </a:solidFill>
                  <a:round/>
                  <a:headEnd/>
                  <a:tailEnd/>
                </a:ln>
              </p:spPr>
              <p:txBody>
                <a:bodyPr wrap="none" anchor="ctr"/>
                <a:lstStyle/>
                <a:p>
                  <a:endParaRPr lang="en-IN" b="1"/>
                </a:p>
              </p:txBody>
            </p:sp>
            <p:sp>
              <p:nvSpPr>
                <p:cNvPr id="12709" name="Freeform 1171"/>
                <p:cNvSpPr>
                  <a:spLocks noChangeArrowheads="1"/>
                </p:cNvSpPr>
                <p:nvPr/>
              </p:nvSpPr>
              <p:spPr bwMode="auto">
                <a:xfrm>
                  <a:off x="2219" y="3031"/>
                  <a:ext cx="20" cy="0"/>
                </a:xfrm>
                <a:custGeom>
                  <a:avLst/>
                  <a:gdLst>
                    <a:gd name="T0" fmla="*/ 0 w 24"/>
                    <a:gd name="T1" fmla="*/ 0 h 4"/>
                    <a:gd name="T2" fmla="*/ 3 w 24"/>
                    <a:gd name="T3" fmla="*/ 0 h 4"/>
                    <a:gd name="T4" fmla="*/ 3 w 24"/>
                    <a:gd name="T5" fmla="*/ 0 h 4"/>
                    <a:gd name="T6" fmla="*/ 3 w 24"/>
                    <a:gd name="T7" fmla="*/ 0 h 4"/>
                    <a:gd name="T8" fmla="*/ 0 60000 65536"/>
                    <a:gd name="T9" fmla="*/ 0 60000 65536"/>
                    <a:gd name="T10" fmla="*/ 0 60000 65536"/>
                    <a:gd name="T11" fmla="*/ 0 60000 65536"/>
                    <a:gd name="T12" fmla="*/ 0 w 24"/>
                    <a:gd name="T13" fmla="*/ 0 h 4"/>
                    <a:gd name="T14" fmla="*/ 24 w 24"/>
                    <a:gd name="T15" fmla="*/ 0 h 4"/>
                  </a:gdLst>
                  <a:ahLst/>
                  <a:cxnLst>
                    <a:cxn ang="T8">
                      <a:pos x="T0" y="T1"/>
                    </a:cxn>
                    <a:cxn ang="T9">
                      <a:pos x="T2" y="T3"/>
                    </a:cxn>
                    <a:cxn ang="T10">
                      <a:pos x="T4" y="T5"/>
                    </a:cxn>
                    <a:cxn ang="T11">
                      <a:pos x="T6" y="T7"/>
                    </a:cxn>
                  </a:cxnLst>
                  <a:rect l="T12" t="T13" r="T14" b="T15"/>
                  <a:pathLst>
                    <a:path w="24" h="4">
                      <a:moveTo>
                        <a:pt x="0" y="0"/>
                      </a:moveTo>
                      <a:lnTo>
                        <a:pt x="10" y="4"/>
                      </a:lnTo>
                      <a:lnTo>
                        <a:pt x="16" y="4"/>
                      </a:lnTo>
                      <a:lnTo>
                        <a:pt x="24" y="0"/>
                      </a:lnTo>
                    </a:path>
                  </a:pathLst>
                </a:custGeom>
                <a:noFill/>
                <a:ln w="3240">
                  <a:solidFill>
                    <a:srgbClr val="000000"/>
                  </a:solidFill>
                  <a:round/>
                  <a:headEnd/>
                  <a:tailEnd/>
                </a:ln>
              </p:spPr>
              <p:txBody>
                <a:bodyPr wrap="none" anchor="ctr"/>
                <a:lstStyle/>
                <a:p>
                  <a:endParaRPr lang="en-IN" b="1"/>
                </a:p>
              </p:txBody>
            </p:sp>
            <p:sp>
              <p:nvSpPr>
                <p:cNvPr id="12710" name="Freeform 1172"/>
                <p:cNvSpPr>
                  <a:spLocks noChangeArrowheads="1"/>
                </p:cNvSpPr>
                <p:nvPr/>
              </p:nvSpPr>
              <p:spPr bwMode="auto">
                <a:xfrm>
                  <a:off x="2241" y="2985"/>
                  <a:ext cx="4" cy="47"/>
                </a:xfrm>
                <a:custGeom>
                  <a:avLst/>
                  <a:gdLst>
                    <a:gd name="T0" fmla="*/ 0 w 8"/>
                    <a:gd name="T1" fmla="*/ 2 h 61"/>
                    <a:gd name="T2" fmla="*/ 1 w 8"/>
                    <a:gd name="T3" fmla="*/ 2 h 61"/>
                    <a:gd name="T4" fmla="*/ 1 w 8"/>
                    <a:gd name="T5" fmla="*/ 2 h 61"/>
                    <a:gd name="T6" fmla="*/ 1 w 8"/>
                    <a:gd name="T7" fmla="*/ 2 h 61"/>
                    <a:gd name="T8" fmla="*/ 1 w 8"/>
                    <a:gd name="T9" fmla="*/ 2 h 61"/>
                    <a:gd name="T10" fmla="*/ 0 w 8"/>
                    <a:gd name="T11" fmla="*/ 0 h 61"/>
                    <a:gd name="T12" fmla="*/ 0 60000 65536"/>
                    <a:gd name="T13" fmla="*/ 0 60000 65536"/>
                    <a:gd name="T14" fmla="*/ 0 60000 65536"/>
                    <a:gd name="T15" fmla="*/ 0 60000 65536"/>
                    <a:gd name="T16" fmla="*/ 0 60000 65536"/>
                    <a:gd name="T17" fmla="*/ 0 60000 65536"/>
                    <a:gd name="T18" fmla="*/ 0 w 8"/>
                    <a:gd name="T19" fmla="*/ 0 h 61"/>
                    <a:gd name="T20" fmla="*/ 8 w 8"/>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8" h="61">
                      <a:moveTo>
                        <a:pt x="0" y="61"/>
                      </a:moveTo>
                      <a:lnTo>
                        <a:pt x="6" y="51"/>
                      </a:lnTo>
                      <a:lnTo>
                        <a:pt x="8" y="35"/>
                      </a:lnTo>
                      <a:lnTo>
                        <a:pt x="8" y="26"/>
                      </a:lnTo>
                      <a:lnTo>
                        <a:pt x="6" y="10"/>
                      </a:lnTo>
                      <a:lnTo>
                        <a:pt x="0" y="0"/>
                      </a:lnTo>
                    </a:path>
                  </a:pathLst>
                </a:custGeom>
                <a:noFill/>
                <a:ln w="3240">
                  <a:solidFill>
                    <a:srgbClr val="000000"/>
                  </a:solidFill>
                  <a:round/>
                  <a:headEnd/>
                  <a:tailEnd/>
                </a:ln>
              </p:spPr>
              <p:txBody>
                <a:bodyPr wrap="none" anchor="ctr"/>
                <a:lstStyle/>
                <a:p>
                  <a:endParaRPr lang="en-IN" b="1"/>
                </a:p>
              </p:txBody>
            </p:sp>
            <p:sp>
              <p:nvSpPr>
                <p:cNvPr id="12711" name="Freeform 1173"/>
                <p:cNvSpPr>
                  <a:spLocks noChangeArrowheads="1"/>
                </p:cNvSpPr>
                <p:nvPr/>
              </p:nvSpPr>
              <p:spPr bwMode="auto">
                <a:xfrm>
                  <a:off x="2220" y="2984"/>
                  <a:ext cx="20" cy="0"/>
                </a:xfrm>
                <a:custGeom>
                  <a:avLst/>
                  <a:gdLst>
                    <a:gd name="T0" fmla="*/ 3 w 24"/>
                    <a:gd name="T1" fmla="*/ 0 h 3"/>
                    <a:gd name="T2" fmla="*/ 3 w 24"/>
                    <a:gd name="T3" fmla="*/ 0 h 3"/>
                    <a:gd name="T4" fmla="*/ 3 w 24"/>
                    <a:gd name="T5" fmla="*/ 0 h 3"/>
                    <a:gd name="T6" fmla="*/ 0 w 24"/>
                    <a:gd name="T7" fmla="*/ 0 h 3"/>
                    <a:gd name="T8" fmla="*/ 0 60000 65536"/>
                    <a:gd name="T9" fmla="*/ 0 60000 65536"/>
                    <a:gd name="T10" fmla="*/ 0 60000 65536"/>
                    <a:gd name="T11" fmla="*/ 0 60000 65536"/>
                    <a:gd name="T12" fmla="*/ 0 w 24"/>
                    <a:gd name="T13" fmla="*/ 0 h 3"/>
                    <a:gd name="T14" fmla="*/ 24 w 24"/>
                    <a:gd name="T15" fmla="*/ 0 h 3"/>
                  </a:gdLst>
                  <a:ahLst/>
                  <a:cxnLst>
                    <a:cxn ang="T8">
                      <a:pos x="T0" y="T1"/>
                    </a:cxn>
                    <a:cxn ang="T9">
                      <a:pos x="T2" y="T3"/>
                    </a:cxn>
                    <a:cxn ang="T10">
                      <a:pos x="T4" y="T5"/>
                    </a:cxn>
                    <a:cxn ang="T11">
                      <a:pos x="T6" y="T7"/>
                    </a:cxn>
                  </a:cxnLst>
                  <a:rect l="T12" t="T13" r="T14" b="T15"/>
                  <a:pathLst>
                    <a:path w="24" h="3">
                      <a:moveTo>
                        <a:pt x="24" y="3"/>
                      </a:moveTo>
                      <a:lnTo>
                        <a:pt x="16" y="0"/>
                      </a:lnTo>
                      <a:lnTo>
                        <a:pt x="10" y="0"/>
                      </a:lnTo>
                      <a:lnTo>
                        <a:pt x="0" y="3"/>
                      </a:lnTo>
                    </a:path>
                  </a:pathLst>
                </a:custGeom>
                <a:noFill/>
                <a:ln w="3240">
                  <a:solidFill>
                    <a:srgbClr val="000000"/>
                  </a:solidFill>
                  <a:round/>
                  <a:headEnd/>
                  <a:tailEnd/>
                </a:ln>
              </p:spPr>
              <p:txBody>
                <a:bodyPr wrap="none" anchor="ctr"/>
                <a:lstStyle/>
                <a:p>
                  <a:endParaRPr lang="en-IN" b="1"/>
                </a:p>
              </p:txBody>
            </p:sp>
            <p:sp>
              <p:nvSpPr>
                <p:cNvPr id="12712" name="Freeform 1174"/>
                <p:cNvSpPr>
                  <a:spLocks noChangeArrowheads="1"/>
                </p:cNvSpPr>
                <p:nvPr/>
              </p:nvSpPr>
              <p:spPr bwMode="auto">
                <a:xfrm>
                  <a:off x="2279" y="3030"/>
                  <a:ext cx="3" cy="3"/>
                </a:xfrm>
                <a:custGeom>
                  <a:avLst/>
                  <a:gdLst>
                    <a:gd name="T0" fmla="*/ 0 w 7"/>
                    <a:gd name="T1" fmla="*/ 0 h 8"/>
                    <a:gd name="T2" fmla="*/ 0 w 7"/>
                    <a:gd name="T3" fmla="*/ 0 h 8"/>
                    <a:gd name="T4" fmla="*/ 0 w 7"/>
                    <a:gd name="T5" fmla="*/ 0 h 8"/>
                    <a:gd name="T6" fmla="*/ 0 w 7"/>
                    <a:gd name="T7" fmla="*/ 0 h 8"/>
                    <a:gd name="T8" fmla="*/ 0 w 7"/>
                    <a:gd name="T9" fmla="*/ 0 h 8"/>
                    <a:gd name="T10" fmla="*/ 0 w 7"/>
                    <a:gd name="T11" fmla="*/ 0 h 8"/>
                    <a:gd name="T12" fmla="*/ 0 w 7"/>
                    <a:gd name="T13" fmla="*/ 0 h 8"/>
                    <a:gd name="T14" fmla="*/ 0 w 7"/>
                    <a:gd name="T15" fmla="*/ 0 h 8"/>
                    <a:gd name="T16" fmla="*/ 0 w 7"/>
                    <a:gd name="T17" fmla="*/ 0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8"/>
                    <a:gd name="T29" fmla="*/ 7 w 7"/>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8">
                      <a:moveTo>
                        <a:pt x="3" y="0"/>
                      </a:moveTo>
                      <a:lnTo>
                        <a:pt x="0" y="2"/>
                      </a:lnTo>
                      <a:lnTo>
                        <a:pt x="0" y="6"/>
                      </a:lnTo>
                      <a:lnTo>
                        <a:pt x="3" y="8"/>
                      </a:lnTo>
                      <a:lnTo>
                        <a:pt x="5" y="8"/>
                      </a:lnTo>
                      <a:lnTo>
                        <a:pt x="7" y="6"/>
                      </a:lnTo>
                      <a:lnTo>
                        <a:pt x="7" y="2"/>
                      </a:lnTo>
                      <a:lnTo>
                        <a:pt x="5" y="0"/>
                      </a:lnTo>
                      <a:lnTo>
                        <a:pt x="3" y="0"/>
                      </a:lnTo>
                    </a:path>
                  </a:pathLst>
                </a:custGeom>
                <a:noFill/>
                <a:ln w="3240">
                  <a:solidFill>
                    <a:srgbClr val="000000"/>
                  </a:solidFill>
                  <a:round/>
                  <a:headEnd/>
                  <a:tailEnd/>
                </a:ln>
              </p:spPr>
              <p:txBody>
                <a:bodyPr wrap="none" anchor="ctr"/>
                <a:lstStyle/>
                <a:p>
                  <a:endParaRPr lang="en-IN" b="1"/>
                </a:p>
              </p:txBody>
            </p:sp>
            <p:sp>
              <p:nvSpPr>
                <p:cNvPr id="12713" name="Rectangle 1175"/>
                <p:cNvSpPr>
                  <a:spLocks noChangeArrowheads="1"/>
                </p:cNvSpPr>
                <p:nvPr/>
              </p:nvSpPr>
              <p:spPr bwMode="auto">
                <a:xfrm>
                  <a:off x="2282" y="3031"/>
                  <a:ext cx="0" cy="0"/>
                </a:xfrm>
                <a:prstGeom prst="rect">
                  <a:avLst/>
                </a:prstGeom>
                <a:noFill/>
                <a:ln w="3240">
                  <a:solidFill>
                    <a:srgbClr val="000000"/>
                  </a:solidFill>
                  <a:miter lim="800000"/>
                  <a:headEnd/>
                  <a:tailEnd/>
                </a:ln>
              </p:spPr>
              <p:txBody>
                <a:bodyPr wrap="none" anchor="ctr"/>
                <a:lstStyle/>
                <a:p>
                  <a:endParaRPr lang="en-US" b="1">
                    <a:solidFill>
                      <a:srgbClr val="0000CC"/>
                    </a:solidFill>
                    <a:latin typeface="Constantia" pitchFamily="18" charset="0"/>
                  </a:endParaRPr>
                </a:p>
              </p:txBody>
            </p:sp>
            <p:sp>
              <p:nvSpPr>
                <p:cNvPr id="12714" name="Line 1176"/>
                <p:cNvSpPr>
                  <a:spLocks noChangeShapeType="1"/>
                </p:cNvSpPr>
                <p:nvPr/>
              </p:nvSpPr>
              <p:spPr bwMode="auto">
                <a:xfrm flipH="1">
                  <a:off x="2309" y="2982"/>
                  <a:ext cx="6" cy="20"/>
                </a:xfrm>
                <a:prstGeom prst="line">
                  <a:avLst/>
                </a:prstGeom>
                <a:noFill/>
                <a:ln w="3240">
                  <a:solidFill>
                    <a:srgbClr val="000000"/>
                  </a:solidFill>
                  <a:miter lim="800000"/>
                  <a:headEnd/>
                  <a:tailEnd/>
                </a:ln>
              </p:spPr>
              <p:txBody>
                <a:bodyPr/>
                <a:lstStyle/>
                <a:p>
                  <a:endParaRPr lang="en-IN" b="1"/>
                </a:p>
              </p:txBody>
            </p:sp>
            <p:sp>
              <p:nvSpPr>
                <p:cNvPr id="12715" name="Line 1177"/>
                <p:cNvSpPr>
                  <a:spLocks noChangeShapeType="1"/>
                </p:cNvSpPr>
                <p:nvPr/>
              </p:nvSpPr>
              <p:spPr bwMode="auto">
                <a:xfrm flipH="1">
                  <a:off x="2311" y="2984"/>
                  <a:ext cx="7" cy="15"/>
                </a:xfrm>
                <a:prstGeom prst="line">
                  <a:avLst/>
                </a:prstGeom>
                <a:noFill/>
                <a:ln w="3240">
                  <a:solidFill>
                    <a:srgbClr val="000000"/>
                  </a:solidFill>
                  <a:miter lim="800000"/>
                  <a:headEnd/>
                  <a:tailEnd/>
                </a:ln>
              </p:spPr>
              <p:txBody>
                <a:bodyPr/>
                <a:lstStyle/>
                <a:p>
                  <a:endParaRPr lang="en-IN" b="1"/>
                </a:p>
              </p:txBody>
            </p:sp>
            <p:sp>
              <p:nvSpPr>
                <p:cNvPr id="12716" name="Freeform 1178"/>
                <p:cNvSpPr>
                  <a:spLocks noChangeArrowheads="1"/>
                </p:cNvSpPr>
                <p:nvPr/>
              </p:nvSpPr>
              <p:spPr bwMode="auto">
                <a:xfrm>
                  <a:off x="2316" y="2982"/>
                  <a:ext cx="26" cy="0"/>
                </a:xfrm>
                <a:custGeom>
                  <a:avLst/>
                  <a:gdLst>
                    <a:gd name="T0" fmla="*/ 0 w 30"/>
                    <a:gd name="T1" fmla="*/ 0 h 2"/>
                    <a:gd name="T2" fmla="*/ 3 w 30"/>
                    <a:gd name="T3" fmla="*/ 0 h 2"/>
                    <a:gd name="T4" fmla="*/ 3 w 30"/>
                    <a:gd name="T5" fmla="*/ 0 h 2"/>
                    <a:gd name="T6" fmla="*/ 0 60000 65536"/>
                    <a:gd name="T7" fmla="*/ 0 60000 65536"/>
                    <a:gd name="T8" fmla="*/ 0 60000 65536"/>
                    <a:gd name="T9" fmla="*/ 0 w 30"/>
                    <a:gd name="T10" fmla="*/ 0 h 2"/>
                    <a:gd name="T11" fmla="*/ 30 w 30"/>
                    <a:gd name="T12" fmla="*/ 0 h 2"/>
                  </a:gdLst>
                  <a:ahLst/>
                  <a:cxnLst>
                    <a:cxn ang="T6">
                      <a:pos x="T0" y="T1"/>
                    </a:cxn>
                    <a:cxn ang="T7">
                      <a:pos x="T2" y="T3"/>
                    </a:cxn>
                    <a:cxn ang="T8">
                      <a:pos x="T4" y="T5"/>
                    </a:cxn>
                  </a:cxnLst>
                  <a:rect l="T9" t="T10" r="T11" b="T12"/>
                  <a:pathLst>
                    <a:path w="30" h="2">
                      <a:moveTo>
                        <a:pt x="0" y="0"/>
                      </a:moveTo>
                      <a:lnTo>
                        <a:pt x="30" y="0"/>
                      </a:lnTo>
                      <a:lnTo>
                        <a:pt x="30" y="2"/>
                      </a:lnTo>
                    </a:path>
                  </a:pathLst>
                </a:custGeom>
                <a:noFill/>
                <a:ln w="3240">
                  <a:solidFill>
                    <a:srgbClr val="000000"/>
                  </a:solidFill>
                  <a:round/>
                  <a:headEnd/>
                  <a:tailEnd/>
                </a:ln>
              </p:spPr>
              <p:txBody>
                <a:bodyPr wrap="none" anchor="ctr"/>
                <a:lstStyle/>
                <a:p>
                  <a:endParaRPr lang="en-IN" b="1"/>
                </a:p>
              </p:txBody>
            </p:sp>
            <p:sp>
              <p:nvSpPr>
                <p:cNvPr id="12717" name="Line 1179"/>
                <p:cNvSpPr>
                  <a:spLocks noChangeShapeType="1"/>
                </p:cNvSpPr>
                <p:nvPr/>
              </p:nvSpPr>
              <p:spPr bwMode="auto">
                <a:xfrm>
                  <a:off x="2319" y="2984"/>
                  <a:ext cx="23" cy="0"/>
                </a:xfrm>
                <a:prstGeom prst="line">
                  <a:avLst/>
                </a:prstGeom>
                <a:noFill/>
                <a:ln w="3240">
                  <a:solidFill>
                    <a:srgbClr val="000000"/>
                  </a:solidFill>
                  <a:miter lim="800000"/>
                  <a:headEnd/>
                  <a:tailEnd/>
                </a:ln>
              </p:spPr>
              <p:txBody>
                <a:bodyPr/>
                <a:lstStyle/>
                <a:p>
                  <a:endParaRPr lang="en-IN" b="1"/>
                </a:p>
              </p:txBody>
            </p:sp>
            <p:sp>
              <p:nvSpPr>
                <p:cNvPr id="12718" name="Freeform 1180"/>
                <p:cNvSpPr>
                  <a:spLocks noChangeArrowheads="1"/>
                </p:cNvSpPr>
                <p:nvPr/>
              </p:nvSpPr>
              <p:spPr bwMode="auto">
                <a:xfrm>
                  <a:off x="2311" y="3001"/>
                  <a:ext cx="35" cy="33"/>
                </a:xfrm>
                <a:custGeom>
                  <a:avLst/>
                  <a:gdLst>
                    <a:gd name="T0" fmla="*/ 4 w 39"/>
                    <a:gd name="T1" fmla="*/ 2 h 44"/>
                    <a:gd name="T2" fmla="*/ 4 w 39"/>
                    <a:gd name="T3" fmla="*/ 0 h 44"/>
                    <a:gd name="T4" fmla="*/ 4 w 39"/>
                    <a:gd name="T5" fmla="*/ 0 h 44"/>
                    <a:gd name="T6" fmla="*/ 4 w 39"/>
                    <a:gd name="T7" fmla="*/ 2 h 44"/>
                    <a:gd name="T8" fmla="*/ 4 w 39"/>
                    <a:gd name="T9" fmla="*/ 2 h 44"/>
                    <a:gd name="T10" fmla="*/ 4 w 39"/>
                    <a:gd name="T11" fmla="*/ 2 h 44"/>
                    <a:gd name="T12" fmla="*/ 4 w 39"/>
                    <a:gd name="T13" fmla="*/ 2 h 44"/>
                    <a:gd name="T14" fmla="*/ 4 w 39"/>
                    <a:gd name="T15" fmla="*/ 2 h 44"/>
                    <a:gd name="T16" fmla="*/ 4 w 39"/>
                    <a:gd name="T17" fmla="*/ 2 h 44"/>
                    <a:gd name="T18" fmla="*/ 4 w 39"/>
                    <a:gd name="T19" fmla="*/ 2 h 44"/>
                    <a:gd name="T20" fmla="*/ 4 w 39"/>
                    <a:gd name="T21" fmla="*/ 2 h 44"/>
                    <a:gd name="T22" fmla="*/ 4 w 39"/>
                    <a:gd name="T23" fmla="*/ 2 h 44"/>
                    <a:gd name="T24" fmla="*/ 2 w 39"/>
                    <a:gd name="T25" fmla="*/ 2 h 44"/>
                    <a:gd name="T26" fmla="*/ 0 w 39"/>
                    <a:gd name="T27" fmla="*/ 2 h 44"/>
                    <a:gd name="T28" fmla="*/ 2 w 39"/>
                    <a:gd name="T29" fmla="*/ 2 h 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9"/>
                    <a:gd name="T46" fmla="*/ 0 h 44"/>
                    <a:gd name="T47" fmla="*/ 39 w 39"/>
                    <a:gd name="T48" fmla="*/ 44 h 4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9" h="44">
                      <a:moveTo>
                        <a:pt x="4" y="3"/>
                      </a:moveTo>
                      <a:lnTo>
                        <a:pt x="13" y="0"/>
                      </a:lnTo>
                      <a:lnTo>
                        <a:pt x="22" y="0"/>
                      </a:lnTo>
                      <a:lnTo>
                        <a:pt x="31" y="3"/>
                      </a:lnTo>
                      <a:lnTo>
                        <a:pt x="37" y="9"/>
                      </a:lnTo>
                      <a:lnTo>
                        <a:pt x="39" y="19"/>
                      </a:lnTo>
                      <a:lnTo>
                        <a:pt x="39" y="25"/>
                      </a:lnTo>
                      <a:lnTo>
                        <a:pt x="37" y="35"/>
                      </a:lnTo>
                      <a:lnTo>
                        <a:pt x="31" y="42"/>
                      </a:lnTo>
                      <a:lnTo>
                        <a:pt x="22" y="44"/>
                      </a:lnTo>
                      <a:lnTo>
                        <a:pt x="13" y="44"/>
                      </a:lnTo>
                      <a:lnTo>
                        <a:pt x="4" y="42"/>
                      </a:lnTo>
                      <a:lnTo>
                        <a:pt x="2" y="38"/>
                      </a:lnTo>
                      <a:lnTo>
                        <a:pt x="0" y="32"/>
                      </a:lnTo>
                      <a:lnTo>
                        <a:pt x="2" y="32"/>
                      </a:lnTo>
                    </a:path>
                  </a:pathLst>
                </a:custGeom>
                <a:noFill/>
                <a:ln w="3240">
                  <a:solidFill>
                    <a:srgbClr val="000000"/>
                  </a:solidFill>
                  <a:round/>
                  <a:headEnd/>
                  <a:tailEnd/>
                </a:ln>
              </p:spPr>
              <p:txBody>
                <a:bodyPr wrap="none" anchor="ctr"/>
                <a:lstStyle/>
                <a:p>
                  <a:endParaRPr lang="en-IN" b="1"/>
                </a:p>
              </p:txBody>
            </p:sp>
            <p:sp>
              <p:nvSpPr>
                <p:cNvPr id="12719" name="Freeform 1181"/>
                <p:cNvSpPr>
                  <a:spLocks noChangeArrowheads="1"/>
                </p:cNvSpPr>
                <p:nvPr/>
              </p:nvSpPr>
              <p:spPr bwMode="auto">
                <a:xfrm>
                  <a:off x="2313" y="3003"/>
                  <a:ext cx="32" cy="6"/>
                </a:xfrm>
                <a:custGeom>
                  <a:avLst/>
                  <a:gdLst>
                    <a:gd name="T0" fmla="*/ 0 w 36"/>
                    <a:gd name="T1" fmla="*/ 1 h 12"/>
                    <a:gd name="T2" fmla="*/ 2 w 36"/>
                    <a:gd name="T3" fmla="*/ 1 h 12"/>
                    <a:gd name="T4" fmla="*/ 4 w 36"/>
                    <a:gd name="T5" fmla="*/ 0 h 12"/>
                    <a:gd name="T6" fmla="*/ 4 w 36"/>
                    <a:gd name="T7" fmla="*/ 0 h 12"/>
                    <a:gd name="T8" fmla="*/ 4 w 36"/>
                    <a:gd name="T9" fmla="*/ 1 h 12"/>
                    <a:gd name="T10" fmla="*/ 4 w 36"/>
                    <a:gd name="T11" fmla="*/ 1 h 12"/>
                    <a:gd name="T12" fmla="*/ 0 60000 65536"/>
                    <a:gd name="T13" fmla="*/ 0 60000 65536"/>
                    <a:gd name="T14" fmla="*/ 0 60000 65536"/>
                    <a:gd name="T15" fmla="*/ 0 60000 65536"/>
                    <a:gd name="T16" fmla="*/ 0 60000 65536"/>
                    <a:gd name="T17" fmla="*/ 0 60000 65536"/>
                    <a:gd name="T18" fmla="*/ 0 w 36"/>
                    <a:gd name="T19" fmla="*/ 0 h 12"/>
                    <a:gd name="T20" fmla="*/ 36 w 36"/>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36" h="12">
                      <a:moveTo>
                        <a:pt x="0" y="3"/>
                      </a:moveTo>
                      <a:lnTo>
                        <a:pt x="2" y="3"/>
                      </a:lnTo>
                      <a:lnTo>
                        <a:pt x="8" y="0"/>
                      </a:lnTo>
                      <a:lnTo>
                        <a:pt x="21" y="0"/>
                      </a:lnTo>
                      <a:lnTo>
                        <a:pt x="30" y="3"/>
                      </a:lnTo>
                      <a:lnTo>
                        <a:pt x="36" y="12"/>
                      </a:lnTo>
                    </a:path>
                  </a:pathLst>
                </a:custGeom>
                <a:noFill/>
                <a:ln w="3240">
                  <a:solidFill>
                    <a:srgbClr val="000000"/>
                  </a:solidFill>
                  <a:round/>
                  <a:headEnd/>
                  <a:tailEnd/>
                </a:ln>
              </p:spPr>
              <p:txBody>
                <a:bodyPr wrap="none" anchor="ctr"/>
                <a:lstStyle/>
                <a:p>
                  <a:endParaRPr lang="en-IN" b="1"/>
                </a:p>
              </p:txBody>
            </p:sp>
            <p:sp>
              <p:nvSpPr>
                <p:cNvPr id="12720" name="Freeform 1182"/>
                <p:cNvSpPr>
                  <a:spLocks noChangeArrowheads="1"/>
                </p:cNvSpPr>
                <p:nvPr/>
              </p:nvSpPr>
              <p:spPr bwMode="auto">
                <a:xfrm>
                  <a:off x="2338" y="3003"/>
                  <a:ext cx="7" cy="29"/>
                </a:xfrm>
                <a:custGeom>
                  <a:avLst/>
                  <a:gdLst>
                    <a:gd name="T0" fmla="*/ 0 w 11"/>
                    <a:gd name="T1" fmla="*/ 0 h 39"/>
                    <a:gd name="T2" fmla="*/ 1 w 11"/>
                    <a:gd name="T3" fmla="*/ 1 h 39"/>
                    <a:gd name="T4" fmla="*/ 1 w 11"/>
                    <a:gd name="T5" fmla="*/ 1 h 39"/>
                    <a:gd name="T6" fmla="*/ 1 w 11"/>
                    <a:gd name="T7" fmla="*/ 1 h 39"/>
                    <a:gd name="T8" fmla="*/ 1 w 11"/>
                    <a:gd name="T9" fmla="*/ 1 h 39"/>
                    <a:gd name="T10" fmla="*/ 0 w 11"/>
                    <a:gd name="T11" fmla="*/ 1 h 39"/>
                    <a:gd name="T12" fmla="*/ 0 60000 65536"/>
                    <a:gd name="T13" fmla="*/ 0 60000 65536"/>
                    <a:gd name="T14" fmla="*/ 0 60000 65536"/>
                    <a:gd name="T15" fmla="*/ 0 60000 65536"/>
                    <a:gd name="T16" fmla="*/ 0 60000 65536"/>
                    <a:gd name="T17" fmla="*/ 0 60000 65536"/>
                    <a:gd name="T18" fmla="*/ 0 w 11"/>
                    <a:gd name="T19" fmla="*/ 0 h 39"/>
                    <a:gd name="T20" fmla="*/ 11 w 11"/>
                    <a:gd name="T21" fmla="*/ 39 h 39"/>
                  </a:gdLst>
                  <a:ahLst/>
                  <a:cxnLst>
                    <a:cxn ang="T12">
                      <a:pos x="T0" y="T1"/>
                    </a:cxn>
                    <a:cxn ang="T13">
                      <a:pos x="T2" y="T3"/>
                    </a:cxn>
                    <a:cxn ang="T14">
                      <a:pos x="T4" y="T5"/>
                    </a:cxn>
                    <a:cxn ang="T15">
                      <a:pos x="T6" y="T7"/>
                    </a:cxn>
                    <a:cxn ang="T16">
                      <a:pos x="T8" y="T9"/>
                    </a:cxn>
                    <a:cxn ang="T17">
                      <a:pos x="T10" y="T11"/>
                    </a:cxn>
                  </a:cxnLst>
                  <a:rect l="T18" t="T19" r="T20" b="T21"/>
                  <a:pathLst>
                    <a:path w="11" h="39">
                      <a:moveTo>
                        <a:pt x="0" y="0"/>
                      </a:moveTo>
                      <a:lnTo>
                        <a:pt x="8" y="6"/>
                      </a:lnTo>
                      <a:lnTo>
                        <a:pt x="11" y="16"/>
                      </a:lnTo>
                      <a:lnTo>
                        <a:pt x="11" y="22"/>
                      </a:lnTo>
                      <a:lnTo>
                        <a:pt x="8" y="32"/>
                      </a:lnTo>
                      <a:lnTo>
                        <a:pt x="0" y="39"/>
                      </a:lnTo>
                    </a:path>
                  </a:pathLst>
                </a:custGeom>
                <a:noFill/>
                <a:ln w="3240">
                  <a:solidFill>
                    <a:srgbClr val="000000"/>
                  </a:solidFill>
                  <a:round/>
                  <a:headEnd/>
                  <a:tailEnd/>
                </a:ln>
              </p:spPr>
              <p:txBody>
                <a:bodyPr wrap="none" anchor="ctr"/>
                <a:lstStyle/>
                <a:p>
                  <a:endParaRPr lang="en-IN" b="1"/>
                </a:p>
              </p:txBody>
            </p:sp>
            <p:sp>
              <p:nvSpPr>
                <p:cNvPr id="12721" name="Freeform 1183"/>
                <p:cNvSpPr>
                  <a:spLocks noChangeArrowheads="1"/>
                </p:cNvSpPr>
                <p:nvPr/>
              </p:nvSpPr>
              <p:spPr bwMode="auto">
                <a:xfrm>
                  <a:off x="2314" y="3025"/>
                  <a:ext cx="31" cy="6"/>
                </a:xfrm>
                <a:custGeom>
                  <a:avLst/>
                  <a:gdLst>
                    <a:gd name="T0" fmla="*/ 4 w 35"/>
                    <a:gd name="T1" fmla="*/ 0 h 12"/>
                    <a:gd name="T2" fmla="*/ 4 w 35"/>
                    <a:gd name="T3" fmla="*/ 1 h 12"/>
                    <a:gd name="T4" fmla="*/ 4 w 35"/>
                    <a:gd name="T5" fmla="*/ 1 h 12"/>
                    <a:gd name="T6" fmla="*/ 4 w 35"/>
                    <a:gd name="T7" fmla="*/ 1 h 12"/>
                    <a:gd name="T8" fmla="*/ 3 w 35"/>
                    <a:gd name="T9" fmla="*/ 1 h 12"/>
                    <a:gd name="T10" fmla="*/ 0 w 35"/>
                    <a:gd name="T11" fmla="*/ 1 h 12"/>
                    <a:gd name="T12" fmla="*/ 0 60000 65536"/>
                    <a:gd name="T13" fmla="*/ 0 60000 65536"/>
                    <a:gd name="T14" fmla="*/ 0 60000 65536"/>
                    <a:gd name="T15" fmla="*/ 0 60000 65536"/>
                    <a:gd name="T16" fmla="*/ 0 60000 65536"/>
                    <a:gd name="T17" fmla="*/ 0 60000 65536"/>
                    <a:gd name="T18" fmla="*/ 0 w 35"/>
                    <a:gd name="T19" fmla="*/ 0 h 12"/>
                    <a:gd name="T20" fmla="*/ 35 w 35"/>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35" h="12">
                      <a:moveTo>
                        <a:pt x="35" y="0"/>
                      </a:moveTo>
                      <a:lnTo>
                        <a:pt x="29" y="8"/>
                      </a:lnTo>
                      <a:lnTo>
                        <a:pt x="21" y="12"/>
                      </a:lnTo>
                      <a:lnTo>
                        <a:pt x="11" y="12"/>
                      </a:lnTo>
                      <a:lnTo>
                        <a:pt x="3" y="8"/>
                      </a:lnTo>
                      <a:lnTo>
                        <a:pt x="0" y="2"/>
                      </a:lnTo>
                    </a:path>
                  </a:pathLst>
                </a:custGeom>
                <a:noFill/>
                <a:ln w="3240">
                  <a:solidFill>
                    <a:srgbClr val="000000"/>
                  </a:solidFill>
                  <a:round/>
                  <a:headEnd/>
                  <a:tailEnd/>
                </a:ln>
              </p:spPr>
              <p:txBody>
                <a:bodyPr wrap="none" anchor="ctr"/>
                <a:lstStyle/>
                <a:p>
                  <a:endParaRPr lang="en-IN" b="1"/>
                </a:p>
              </p:txBody>
            </p:sp>
            <p:sp>
              <p:nvSpPr>
                <p:cNvPr id="12722" name="Line 1184"/>
                <p:cNvSpPr>
                  <a:spLocks noChangeShapeType="1"/>
                </p:cNvSpPr>
                <p:nvPr/>
              </p:nvSpPr>
              <p:spPr bwMode="auto">
                <a:xfrm flipH="1" flipV="1">
                  <a:off x="2309" y="3024"/>
                  <a:ext cx="12" cy="10"/>
                </a:xfrm>
                <a:prstGeom prst="line">
                  <a:avLst/>
                </a:prstGeom>
                <a:noFill/>
                <a:ln w="3240">
                  <a:solidFill>
                    <a:srgbClr val="000000"/>
                  </a:solidFill>
                  <a:miter lim="800000"/>
                  <a:headEnd/>
                  <a:tailEnd/>
                </a:ln>
              </p:spPr>
              <p:txBody>
                <a:bodyPr/>
                <a:lstStyle/>
                <a:p>
                  <a:endParaRPr lang="en-IN" b="1"/>
                </a:p>
              </p:txBody>
            </p:sp>
            <p:sp>
              <p:nvSpPr>
                <p:cNvPr id="12723" name="Freeform 1185"/>
                <p:cNvSpPr>
                  <a:spLocks noChangeArrowheads="1"/>
                </p:cNvSpPr>
                <p:nvPr/>
              </p:nvSpPr>
              <p:spPr bwMode="auto">
                <a:xfrm>
                  <a:off x="2135" y="3011"/>
                  <a:ext cx="48" cy="0"/>
                </a:xfrm>
                <a:custGeom>
                  <a:avLst/>
                  <a:gdLst>
                    <a:gd name="T0" fmla="*/ 0 w 52"/>
                    <a:gd name="T1" fmla="*/ 0 h 3"/>
                    <a:gd name="T2" fmla="*/ 9 w 52"/>
                    <a:gd name="T3" fmla="*/ 0 h 3"/>
                    <a:gd name="T4" fmla="*/ 9 w 52"/>
                    <a:gd name="T5" fmla="*/ 0 h 3"/>
                    <a:gd name="T6" fmla="*/ 0 60000 65536"/>
                    <a:gd name="T7" fmla="*/ 0 60000 65536"/>
                    <a:gd name="T8" fmla="*/ 0 60000 65536"/>
                    <a:gd name="T9" fmla="*/ 0 w 52"/>
                    <a:gd name="T10" fmla="*/ 0 h 3"/>
                    <a:gd name="T11" fmla="*/ 52 w 52"/>
                    <a:gd name="T12" fmla="*/ 0 h 3"/>
                  </a:gdLst>
                  <a:ahLst/>
                  <a:cxnLst>
                    <a:cxn ang="T6">
                      <a:pos x="T0" y="T1"/>
                    </a:cxn>
                    <a:cxn ang="T7">
                      <a:pos x="T2" y="T3"/>
                    </a:cxn>
                    <a:cxn ang="T8">
                      <a:pos x="T4" y="T5"/>
                    </a:cxn>
                  </a:cxnLst>
                  <a:rect l="T9" t="T10" r="T11" b="T12"/>
                  <a:pathLst>
                    <a:path w="52" h="3">
                      <a:moveTo>
                        <a:pt x="0" y="0"/>
                      </a:moveTo>
                      <a:lnTo>
                        <a:pt x="52" y="0"/>
                      </a:lnTo>
                      <a:lnTo>
                        <a:pt x="52" y="3"/>
                      </a:lnTo>
                    </a:path>
                  </a:pathLst>
                </a:custGeom>
                <a:noFill/>
                <a:ln w="3240">
                  <a:solidFill>
                    <a:srgbClr val="000000"/>
                  </a:solidFill>
                  <a:round/>
                  <a:headEnd/>
                  <a:tailEnd/>
                </a:ln>
              </p:spPr>
              <p:txBody>
                <a:bodyPr wrap="none" anchor="ctr"/>
                <a:lstStyle/>
                <a:p>
                  <a:endParaRPr lang="en-IN" b="1"/>
                </a:p>
              </p:txBody>
            </p:sp>
            <p:sp>
              <p:nvSpPr>
                <p:cNvPr id="12724" name="Freeform 1186"/>
                <p:cNvSpPr>
                  <a:spLocks noChangeArrowheads="1"/>
                </p:cNvSpPr>
                <p:nvPr/>
              </p:nvSpPr>
              <p:spPr bwMode="auto">
                <a:xfrm>
                  <a:off x="2135" y="3011"/>
                  <a:ext cx="48" cy="0"/>
                </a:xfrm>
                <a:custGeom>
                  <a:avLst/>
                  <a:gdLst>
                    <a:gd name="T0" fmla="*/ 0 w 52"/>
                    <a:gd name="T1" fmla="*/ 0 h 3"/>
                    <a:gd name="T2" fmla="*/ 0 w 52"/>
                    <a:gd name="T3" fmla="*/ 0 h 3"/>
                    <a:gd name="T4" fmla="*/ 9 w 52"/>
                    <a:gd name="T5" fmla="*/ 0 h 3"/>
                    <a:gd name="T6" fmla="*/ 0 60000 65536"/>
                    <a:gd name="T7" fmla="*/ 0 60000 65536"/>
                    <a:gd name="T8" fmla="*/ 0 60000 65536"/>
                    <a:gd name="T9" fmla="*/ 0 w 52"/>
                    <a:gd name="T10" fmla="*/ 0 h 3"/>
                    <a:gd name="T11" fmla="*/ 52 w 52"/>
                    <a:gd name="T12" fmla="*/ 0 h 3"/>
                  </a:gdLst>
                  <a:ahLst/>
                  <a:cxnLst>
                    <a:cxn ang="T6">
                      <a:pos x="T0" y="T1"/>
                    </a:cxn>
                    <a:cxn ang="T7">
                      <a:pos x="T2" y="T3"/>
                    </a:cxn>
                    <a:cxn ang="T8">
                      <a:pos x="T4" y="T5"/>
                    </a:cxn>
                  </a:cxnLst>
                  <a:rect l="T9" t="T10" r="T11" b="T12"/>
                  <a:pathLst>
                    <a:path w="52" h="3">
                      <a:moveTo>
                        <a:pt x="0" y="0"/>
                      </a:moveTo>
                      <a:lnTo>
                        <a:pt x="0" y="3"/>
                      </a:lnTo>
                      <a:lnTo>
                        <a:pt x="52" y="3"/>
                      </a:lnTo>
                    </a:path>
                  </a:pathLst>
                </a:custGeom>
                <a:noFill/>
                <a:ln w="3240">
                  <a:solidFill>
                    <a:srgbClr val="000000"/>
                  </a:solidFill>
                  <a:round/>
                  <a:headEnd/>
                  <a:tailEnd/>
                </a:ln>
              </p:spPr>
              <p:txBody>
                <a:bodyPr wrap="none" anchor="ctr"/>
                <a:lstStyle/>
                <a:p>
                  <a:endParaRPr lang="en-IN" b="1"/>
                </a:p>
              </p:txBody>
            </p:sp>
            <p:sp>
              <p:nvSpPr>
                <p:cNvPr id="12725" name="Freeform 1187"/>
                <p:cNvSpPr>
                  <a:spLocks noChangeArrowheads="1"/>
                </p:cNvSpPr>
                <p:nvPr/>
              </p:nvSpPr>
              <p:spPr bwMode="auto">
                <a:xfrm>
                  <a:off x="2211" y="2982"/>
                  <a:ext cx="37" cy="50"/>
                </a:xfrm>
                <a:custGeom>
                  <a:avLst/>
                  <a:gdLst>
                    <a:gd name="T0" fmla="*/ 5 w 41"/>
                    <a:gd name="T1" fmla="*/ 0 h 65"/>
                    <a:gd name="T2" fmla="*/ 5 w 41"/>
                    <a:gd name="T3" fmla="*/ 2 h 65"/>
                    <a:gd name="T4" fmla="*/ 2 w 41"/>
                    <a:gd name="T5" fmla="*/ 2 h 65"/>
                    <a:gd name="T6" fmla="*/ 0 w 41"/>
                    <a:gd name="T7" fmla="*/ 2 h 65"/>
                    <a:gd name="T8" fmla="*/ 0 w 41"/>
                    <a:gd name="T9" fmla="*/ 2 h 65"/>
                    <a:gd name="T10" fmla="*/ 2 w 41"/>
                    <a:gd name="T11" fmla="*/ 2 h 65"/>
                    <a:gd name="T12" fmla="*/ 5 w 41"/>
                    <a:gd name="T13" fmla="*/ 2 h 65"/>
                    <a:gd name="T14" fmla="*/ 5 w 41"/>
                    <a:gd name="T15" fmla="*/ 2 h 65"/>
                    <a:gd name="T16" fmla="*/ 5 w 41"/>
                    <a:gd name="T17" fmla="*/ 2 h 65"/>
                    <a:gd name="T18" fmla="*/ 5 w 41"/>
                    <a:gd name="T19" fmla="*/ 2 h 65"/>
                    <a:gd name="T20" fmla="*/ 5 w 41"/>
                    <a:gd name="T21" fmla="*/ 2 h 65"/>
                    <a:gd name="T22" fmla="*/ 5 w 41"/>
                    <a:gd name="T23" fmla="*/ 2 h 65"/>
                    <a:gd name="T24" fmla="*/ 5 w 41"/>
                    <a:gd name="T25" fmla="*/ 2 h 65"/>
                    <a:gd name="T26" fmla="*/ 5 w 41"/>
                    <a:gd name="T27" fmla="*/ 2 h 65"/>
                    <a:gd name="T28" fmla="*/ 5 w 41"/>
                    <a:gd name="T29" fmla="*/ 2 h 65"/>
                    <a:gd name="T30" fmla="*/ 5 w 41"/>
                    <a:gd name="T31" fmla="*/ 0 h 65"/>
                    <a:gd name="T32" fmla="*/ 5 w 41"/>
                    <a:gd name="T33" fmla="*/ 0 h 6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1"/>
                    <a:gd name="T52" fmla="*/ 0 h 65"/>
                    <a:gd name="T53" fmla="*/ 41 w 41"/>
                    <a:gd name="T54" fmla="*/ 65 h 6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1" h="65">
                      <a:moveTo>
                        <a:pt x="18" y="0"/>
                      </a:moveTo>
                      <a:lnTo>
                        <a:pt x="8" y="2"/>
                      </a:lnTo>
                      <a:lnTo>
                        <a:pt x="2" y="12"/>
                      </a:lnTo>
                      <a:lnTo>
                        <a:pt x="0" y="27"/>
                      </a:lnTo>
                      <a:lnTo>
                        <a:pt x="0" y="37"/>
                      </a:lnTo>
                      <a:lnTo>
                        <a:pt x="2" y="53"/>
                      </a:lnTo>
                      <a:lnTo>
                        <a:pt x="8" y="62"/>
                      </a:lnTo>
                      <a:lnTo>
                        <a:pt x="18" y="65"/>
                      </a:lnTo>
                      <a:lnTo>
                        <a:pt x="24" y="65"/>
                      </a:lnTo>
                      <a:lnTo>
                        <a:pt x="32" y="62"/>
                      </a:lnTo>
                      <a:lnTo>
                        <a:pt x="38" y="53"/>
                      </a:lnTo>
                      <a:lnTo>
                        <a:pt x="41" y="37"/>
                      </a:lnTo>
                      <a:lnTo>
                        <a:pt x="41" y="27"/>
                      </a:lnTo>
                      <a:lnTo>
                        <a:pt x="38" y="12"/>
                      </a:lnTo>
                      <a:lnTo>
                        <a:pt x="32" y="2"/>
                      </a:lnTo>
                      <a:lnTo>
                        <a:pt x="24" y="0"/>
                      </a:lnTo>
                      <a:lnTo>
                        <a:pt x="18" y="0"/>
                      </a:lnTo>
                    </a:path>
                  </a:pathLst>
                </a:custGeom>
                <a:noFill/>
                <a:ln w="3240">
                  <a:solidFill>
                    <a:srgbClr val="000000"/>
                  </a:solidFill>
                  <a:round/>
                  <a:headEnd/>
                  <a:tailEnd/>
                </a:ln>
              </p:spPr>
              <p:txBody>
                <a:bodyPr wrap="none" anchor="ctr"/>
                <a:lstStyle/>
                <a:p>
                  <a:endParaRPr lang="en-IN" b="1"/>
                </a:p>
              </p:txBody>
            </p:sp>
            <p:sp>
              <p:nvSpPr>
                <p:cNvPr id="12726" name="Freeform 1188"/>
                <p:cNvSpPr>
                  <a:spLocks noChangeArrowheads="1"/>
                </p:cNvSpPr>
                <p:nvPr/>
              </p:nvSpPr>
              <p:spPr bwMode="auto">
                <a:xfrm>
                  <a:off x="2214" y="2984"/>
                  <a:ext cx="5" cy="47"/>
                </a:xfrm>
                <a:custGeom>
                  <a:avLst/>
                  <a:gdLst>
                    <a:gd name="T0" fmla="*/ 1 w 9"/>
                    <a:gd name="T1" fmla="*/ 0 h 61"/>
                    <a:gd name="T2" fmla="*/ 1 w 9"/>
                    <a:gd name="T3" fmla="*/ 2 h 61"/>
                    <a:gd name="T4" fmla="*/ 0 w 9"/>
                    <a:gd name="T5" fmla="*/ 2 h 61"/>
                    <a:gd name="T6" fmla="*/ 0 w 9"/>
                    <a:gd name="T7" fmla="*/ 2 h 61"/>
                    <a:gd name="T8" fmla="*/ 1 w 9"/>
                    <a:gd name="T9" fmla="*/ 2 h 61"/>
                    <a:gd name="T10" fmla="*/ 1 w 9"/>
                    <a:gd name="T11" fmla="*/ 2 h 61"/>
                    <a:gd name="T12" fmla="*/ 0 60000 65536"/>
                    <a:gd name="T13" fmla="*/ 0 60000 65536"/>
                    <a:gd name="T14" fmla="*/ 0 60000 65536"/>
                    <a:gd name="T15" fmla="*/ 0 60000 65536"/>
                    <a:gd name="T16" fmla="*/ 0 60000 65536"/>
                    <a:gd name="T17" fmla="*/ 0 60000 65536"/>
                    <a:gd name="T18" fmla="*/ 0 w 9"/>
                    <a:gd name="T19" fmla="*/ 0 h 61"/>
                    <a:gd name="T20" fmla="*/ 9 w 9"/>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9" h="61">
                      <a:moveTo>
                        <a:pt x="9" y="0"/>
                      </a:moveTo>
                      <a:lnTo>
                        <a:pt x="3" y="10"/>
                      </a:lnTo>
                      <a:lnTo>
                        <a:pt x="0" y="26"/>
                      </a:lnTo>
                      <a:lnTo>
                        <a:pt x="0" y="35"/>
                      </a:lnTo>
                      <a:lnTo>
                        <a:pt x="3" y="51"/>
                      </a:lnTo>
                      <a:lnTo>
                        <a:pt x="9" y="61"/>
                      </a:lnTo>
                    </a:path>
                  </a:pathLst>
                </a:custGeom>
                <a:noFill/>
                <a:ln w="3240">
                  <a:solidFill>
                    <a:srgbClr val="000000"/>
                  </a:solidFill>
                  <a:round/>
                  <a:headEnd/>
                  <a:tailEnd/>
                </a:ln>
              </p:spPr>
              <p:txBody>
                <a:bodyPr wrap="none" anchor="ctr"/>
                <a:lstStyle/>
                <a:p>
                  <a:endParaRPr lang="en-IN" b="1"/>
                </a:p>
              </p:txBody>
            </p:sp>
            <p:sp>
              <p:nvSpPr>
                <p:cNvPr id="12727" name="Freeform 1189"/>
                <p:cNvSpPr>
                  <a:spLocks noChangeArrowheads="1"/>
                </p:cNvSpPr>
                <p:nvPr/>
              </p:nvSpPr>
              <p:spPr bwMode="auto">
                <a:xfrm>
                  <a:off x="2219" y="3031"/>
                  <a:ext cx="20" cy="0"/>
                </a:xfrm>
                <a:custGeom>
                  <a:avLst/>
                  <a:gdLst>
                    <a:gd name="T0" fmla="*/ 0 w 24"/>
                    <a:gd name="T1" fmla="*/ 0 h 4"/>
                    <a:gd name="T2" fmla="*/ 3 w 24"/>
                    <a:gd name="T3" fmla="*/ 0 h 4"/>
                    <a:gd name="T4" fmla="*/ 3 w 24"/>
                    <a:gd name="T5" fmla="*/ 0 h 4"/>
                    <a:gd name="T6" fmla="*/ 3 w 24"/>
                    <a:gd name="T7" fmla="*/ 0 h 4"/>
                    <a:gd name="T8" fmla="*/ 0 60000 65536"/>
                    <a:gd name="T9" fmla="*/ 0 60000 65536"/>
                    <a:gd name="T10" fmla="*/ 0 60000 65536"/>
                    <a:gd name="T11" fmla="*/ 0 60000 65536"/>
                    <a:gd name="T12" fmla="*/ 0 w 24"/>
                    <a:gd name="T13" fmla="*/ 0 h 4"/>
                    <a:gd name="T14" fmla="*/ 24 w 24"/>
                    <a:gd name="T15" fmla="*/ 0 h 4"/>
                  </a:gdLst>
                  <a:ahLst/>
                  <a:cxnLst>
                    <a:cxn ang="T8">
                      <a:pos x="T0" y="T1"/>
                    </a:cxn>
                    <a:cxn ang="T9">
                      <a:pos x="T2" y="T3"/>
                    </a:cxn>
                    <a:cxn ang="T10">
                      <a:pos x="T4" y="T5"/>
                    </a:cxn>
                    <a:cxn ang="T11">
                      <a:pos x="T6" y="T7"/>
                    </a:cxn>
                  </a:cxnLst>
                  <a:rect l="T12" t="T13" r="T14" b="T15"/>
                  <a:pathLst>
                    <a:path w="24" h="4">
                      <a:moveTo>
                        <a:pt x="0" y="0"/>
                      </a:moveTo>
                      <a:lnTo>
                        <a:pt x="10" y="4"/>
                      </a:lnTo>
                      <a:lnTo>
                        <a:pt x="16" y="4"/>
                      </a:lnTo>
                      <a:lnTo>
                        <a:pt x="24" y="0"/>
                      </a:lnTo>
                    </a:path>
                  </a:pathLst>
                </a:custGeom>
                <a:noFill/>
                <a:ln w="3240">
                  <a:solidFill>
                    <a:srgbClr val="000000"/>
                  </a:solidFill>
                  <a:round/>
                  <a:headEnd/>
                  <a:tailEnd/>
                </a:ln>
              </p:spPr>
              <p:txBody>
                <a:bodyPr wrap="none" anchor="ctr"/>
                <a:lstStyle/>
                <a:p>
                  <a:endParaRPr lang="en-IN" b="1"/>
                </a:p>
              </p:txBody>
            </p:sp>
            <p:sp>
              <p:nvSpPr>
                <p:cNvPr id="12728" name="Freeform 1190"/>
                <p:cNvSpPr>
                  <a:spLocks noChangeArrowheads="1"/>
                </p:cNvSpPr>
                <p:nvPr/>
              </p:nvSpPr>
              <p:spPr bwMode="auto">
                <a:xfrm>
                  <a:off x="2241" y="2985"/>
                  <a:ext cx="4" cy="47"/>
                </a:xfrm>
                <a:custGeom>
                  <a:avLst/>
                  <a:gdLst>
                    <a:gd name="T0" fmla="*/ 0 w 8"/>
                    <a:gd name="T1" fmla="*/ 2 h 61"/>
                    <a:gd name="T2" fmla="*/ 1 w 8"/>
                    <a:gd name="T3" fmla="*/ 2 h 61"/>
                    <a:gd name="T4" fmla="*/ 1 w 8"/>
                    <a:gd name="T5" fmla="*/ 2 h 61"/>
                    <a:gd name="T6" fmla="*/ 1 w 8"/>
                    <a:gd name="T7" fmla="*/ 2 h 61"/>
                    <a:gd name="T8" fmla="*/ 1 w 8"/>
                    <a:gd name="T9" fmla="*/ 2 h 61"/>
                    <a:gd name="T10" fmla="*/ 0 w 8"/>
                    <a:gd name="T11" fmla="*/ 0 h 61"/>
                    <a:gd name="T12" fmla="*/ 0 60000 65536"/>
                    <a:gd name="T13" fmla="*/ 0 60000 65536"/>
                    <a:gd name="T14" fmla="*/ 0 60000 65536"/>
                    <a:gd name="T15" fmla="*/ 0 60000 65536"/>
                    <a:gd name="T16" fmla="*/ 0 60000 65536"/>
                    <a:gd name="T17" fmla="*/ 0 60000 65536"/>
                    <a:gd name="T18" fmla="*/ 0 w 8"/>
                    <a:gd name="T19" fmla="*/ 0 h 61"/>
                    <a:gd name="T20" fmla="*/ 8 w 8"/>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8" h="61">
                      <a:moveTo>
                        <a:pt x="0" y="61"/>
                      </a:moveTo>
                      <a:lnTo>
                        <a:pt x="6" y="51"/>
                      </a:lnTo>
                      <a:lnTo>
                        <a:pt x="8" y="35"/>
                      </a:lnTo>
                      <a:lnTo>
                        <a:pt x="8" y="26"/>
                      </a:lnTo>
                      <a:lnTo>
                        <a:pt x="6" y="10"/>
                      </a:lnTo>
                      <a:lnTo>
                        <a:pt x="0" y="0"/>
                      </a:lnTo>
                    </a:path>
                  </a:pathLst>
                </a:custGeom>
                <a:noFill/>
                <a:ln w="3240">
                  <a:solidFill>
                    <a:srgbClr val="000000"/>
                  </a:solidFill>
                  <a:round/>
                  <a:headEnd/>
                  <a:tailEnd/>
                </a:ln>
              </p:spPr>
              <p:txBody>
                <a:bodyPr wrap="none" anchor="ctr"/>
                <a:lstStyle/>
                <a:p>
                  <a:endParaRPr lang="en-IN" b="1"/>
                </a:p>
              </p:txBody>
            </p:sp>
            <p:sp>
              <p:nvSpPr>
                <p:cNvPr id="12729" name="Freeform 1191"/>
                <p:cNvSpPr>
                  <a:spLocks noChangeArrowheads="1"/>
                </p:cNvSpPr>
                <p:nvPr/>
              </p:nvSpPr>
              <p:spPr bwMode="auto">
                <a:xfrm>
                  <a:off x="2220" y="2984"/>
                  <a:ext cx="20" cy="0"/>
                </a:xfrm>
                <a:custGeom>
                  <a:avLst/>
                  <a:gdLst>
                    <a:gd name="T0" fmla="*/ 3 w 24"/>
                    <a:gd name="T1" fmla="*/ 0 h 3"/>
                    <a:gd name="T2" fmla="*/ 3 w 24"/>
                    <a:gd name="T3" fmla="*/ 0 h 3"/>
                    <a:gd name="T4" fmla="*/ 3 w 24"/>
                    <a:gd name="T5" fmla="*/ 0 h 3"/>
                    <a:gd name="T6" fmla="*/ 0 w 24"/>
                    <a:gd name="T7" fmla="*/ 0 h 3"/>
                    <a:gd name="T8" fmla="*/ 0 60000 65536"/>
                    <a:gd name="T9" fmla="*/ 0 60000 65536"/>
                    <a:gd name="T10" fmla="*/ 0 60000 65536"/>
                    <a:gd name="T11" fmla="*/ 0 60000 65536"/>
                    <a:gd name="T12" fmla="*/ 0 w 24"/>
                    <a:gd name="T13" fmla="*/ 0 h 3"/>
                    <a:gd name="T14" fmla="*/ 24 w 24"/>
                    <a:gd name="T15" fmla="*/ 0 h 3"/>
                  </a:gdLst>
                  <a:ahLst/>
                  <a:cxnLst>
                    <a:cxn ang="T8">
                      <a:pos x="T0" y="T1"/>
                    </a:cxn>
                    <a:cxn ang="T9">
                      <a:pos x="T2" y="T3"/>
                    </a:cxn>
                    <a:cxn ang="T10">
                      <a:pos x="T4" y="T5"/>
                    </a:cxn>
                    <a:cxn ang="T11">
                      <a:pos x="T6" y="T7"/>
                    </a:cxn>
                  </a:cxnLst>
                  <a:rect l="T12" t="T13" r="T14" b="T15"/>
                  <a:pathLst>
                    <a:path w="24" h="3">
                      <a:moveTo>
                        <a:pt x="24" y="3"/>
                      </a:moveTo>
                      <a:lnTo>
                        <a:pt x="16" y="0"/>
                      </a:lnTo>
                      <a:lnTo>
                        <a:pt x="10" y="0"/>
                      </a:lnTo>
                      <a:lnTo>
                        <a:pt x="0" y="3"/>
                      </a:lnTo>
                    </a:path>
                  </a:pathLst>
                </a:custGeom>
                <a:noFill/>
                <a:ln w="3240">
                  <a:solidFill>
                    <a:srgbClr val="000000"/>
                  </a:solidFill>
                  <a:round/>
                  <a:headEnd/>
                  <a:tailEnd/>
                </a:ln>
              </p:spPr>
              <p:txBody>
                <a:bodyPr wrap="none" anchor="ctr"/>
                <a:lstStyle/>
                <a:p>
                  <a:endParaRPr lang="en-IN" b="1"/>
                </a:p>
              </p:txBody>
            </p:sp>
            <p:sp>
              <p:nvSpPr>
                <p:cNvPr id="12730" name="Freeform 1192"/>
                <p:cNvSpPr>
                  <a:spLocks noChangeArrowheads="1"/>
                </p:cNvSpPr>
                <p:nvPr/>
              </p:nvSpPr>
              <p:spPr bwMode="auto">
                <a:xfrm>
                  <a:off x="2279" y="3030"/>
                  <a:ext cx="3" cy="3"/>
                </a:xfrm>
                <a:custGeom>
                  <a:avLst/>
                  <a:gdLst>
                    <a:gd name="T0" fmla="*/ 0 w 7"/>
                    <a:gd name="T1" fmla="*/ 0 h 8"/>
                    <a:gd name="T2" fmla="*/ 0 w 7"/>
                    <a:gd name="T3" fmla="*/ 0 h 8"/>
                    <a:gd name="T4" fmla="*/ 0 w 7"/>
                    <a:gd name="T5" fmla="*/ 0 h 8"/>
                    <a:gd name="T6" fmla="*/ 0 w 7"/>
                    <a:gd name="T7" fmla="*/ 0 h 8"/>
                    <a:gd name="T8" fmla="*/ 0 w 7"/>
                    <a:gd name="T9" fmla="*/ 0 h 8"/>
                    <a:gd name="T10" fmla="*/ 0 w 7"/>
                    <a:gd name="T11" fmla="*/ 0 h 8"/>
                    <a:gd name="T12" fmla="*/ 0 w 7"/>
                    <a:gd name="T13" fmla="*/ 0 h 8"/>
                    <a:gd name="T14" fmla="*/ 0 w 7"/>
                    <a:gd name="T15" fmla="*/ 0 h 8"/>
                    <a:gd name="T16" fmla="*/ 0 w 7"/>
                    <a:gd name="T17" fmla="*/ 0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8"/>
                    <a:gd name="T29" fmla="*/ 7 w 7"/>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8">
                      <a:moveTo>
                        <a:pt x="3" y="0"/>
                      </a:moveTo>
                      <a:lnTo>
                        <a:pt x="0" y="2"/>
                      </a:lnTo>
                      <a:lnTo>
                        <a:pt x="0" y="6"/>
                      </a:lnTo>
                      <a:lnTo>
                        <a:pt x="3" y="8"/>
                      </a:lnTo>
                      <a:lnTo>
                        <a:pt x="5" y="8"/>
                      </a:lnTo>
                      <a:lnTo>
                        <a:pt x="7" y="6"/>
                      </a:lnTo>
                      <a:lnTo>
                        <a:pt x="7" y="2"/>
                      </a:lnTo>
                      <a:lnTo>
                        <a:pt x="5" y="0"/>
                      </a:lnTo>
                      <a:lnTo>
                        <a:pt x="3" y="0"/>
                      </a:lnTo>
                    </a:path>
                  </a:pathLst>
                </a:custGeom>
                <a:noFill/>
                <a:ln w="3240">
                  <a:solidFill>
                    <a:srgbClr val="000000"/>
                  </a:solidFill>
                  <a:round/>
                  <a:headEnd/>
                  <a:tailEnd/>
                </a:ln>
              </p:spPr>
              <p:txBody>
                <a:bodyPr wrap="none" anchor="ctr"/>
                <a:lstStyle/>
                <a:p>
                  <a:endParaRPr lang="en-IN" b="1"/>
                </a:p>
              </p:txBody>
            </p:sp>
            <p:sp>
              <p:nvSpPr>
                <p:cNvPr id="12731" name="Rectangle 1193"/>
                <p:cNvSpPr>
                  <a:spLocks noChangeArrowheads="1"/>
                </p:cNvSpPr>
                <p:nvPr/>
              </p:nvSpPr>
              <p:spPr bwMode="auto">
                <a:xfrm>
                  <a:off x="2282" y="3031"/>
                  <a:ext cx="0" cy="0"/>
                </a:xfrm>
                <a:prstGeom prst="rect">
                  <a:avLst/>
                </a:prstGeom>
                <a:noFill/>
                <a:ln w="3240">
                  <a:solidFill>
                    <a:srgbClr val="000000"/>
                  </a:solidFill>
                  <a:miter lim="800000"/>
                  <a:headEnd/>
                  <a:tailEnd/>
                </a:ln>
              </p:spPr>
              <p:txBody>
                <a:bodyPr wrap="none" anchor="ctr"/>
                <a:lstStyle/>
                <a:p>
                  <a:endParaRPr lang="en-US" b="1">
                    <a:solidFill>
                      <a:srgbClr val="0000CC"/>
                    </a:solidFill>
                    <a:latin typeface="Constantia" pitchFamily="18" charset="0"/>
                  </a:endParaRPr>
                </a:p>
              </p:txBody>
            </p:sp>
            <p:sp>
              <p:nvSpPr>
                <p:cNvPr id="12732" name="Line 1194"/>
                <p:cNvSpPr>
                  <a:spLocks noChangeShapeType="1"/>
                </p:cNvSpPr>
                <p:nvPr/>
              </p:nvSpPr>
              <p:spPr bwMode="auto">
                <a:xfrm flipH="1">
                  <a:off x="2309" y="2982"/>
                  <a:ext cx="6" cy="20"/>
                </a:xfrm>
                <a:prstGeom prst="line">
                  <a:avLst/>
                </a:prstGeom>
                <a:noFill/>
                <a:ln w="3240">
                  <a:solidFill>
                    <a:srgbClr val="000000"/>
                  </a:solidFill>
                  <a:miter lim="800000"/>
                  <a:headEnd/>
                  <a:tailEnd/>
                </a:ln>
              </p:spPr>
              <p:txBody>
                <a:bodyPr/>
                <a:lstStyle/>
                <a:p>
                  <a:endParaRPr lang="en-IN" b="1"/>
                </a:p>
              </p:txBody>
            </p:sp>
            <p:sp>
              <p:nvSpPr>
                <p:cNvPr id="12733" name="Line 1195"/>
                <p:cNvSpPr>
                  <a:spLocks noChangeShapeType="1"/>
                </p:cNvSpPr>
                <p:nvPr/>
              </p:nvSpPr>
              <p:spPr bwMode="auto">
                <a:xfrm flipH="1">
                  <a:off x="2311" y="2984"/>
                  <a:ext cx="7" cy="15"/>
                </a:xfrm>
                <a:prstGeom prst="line">
                  <a:avLst/>
                </a:prstGeom>
                <a:noFill/>
                <a:ln w="3240">
                  <a:solidFill>
                    <a:srgbClr val="000000"/>
                  </a:solidFill>
                  <a:miter lim="800000"/>
                  <a:headEnd/>
                  <a:tailEnd/>
                </a:ln>
              </p:spPr>
              <p:txBody>
                <a:bodyPr/>
                <a:lstStyle/>
                <a:p>
                  <a:endParaRPr lang="en-IN" b="1"/>
                </a:p>
              </p:txBody>
            </p:sp>
            <p:sp>
              <p:nvSpPr>
                <p:cNvPr id="12734" name="Freeform 1196"/>
                <p:cNvSpPr>
                  <a:spLocks noChangeArrowheads="1"/>
                </p:cNvSpPr>
                <p:nvPr/>
              </p:nvSpPr>
              <p:spPr bwMode="auto">
                <a:xfrm>
                  <a:off x="2316" y="2982"/>
                  <a:ext cx="26" cy="0"/>
                </a:xfrm>
                <a:custGeom>
                  <a:avLst/>
                  <a:gdLst>
                    <a:gd name="T0" fmla="*/ 0 w 30"/>
                    <a:gd name="T1" fmla="*/ 0 h 2"/>
                    <a:gd name="T2" fmla="*/ 3 w 30"/>
                    <a:gd name="T3" fmla="*/ 0 h 2"/>
                    <a:gd name="T4" fmla="*/ 3 w 30"/>
                    <a:gd name="T5" fmla="*/ 0 h 2"/>
                    <a:gd name="T6" fmla="*/ 0 60000 65536"/>
                    <a:gd name="T7" fmla="*/ 0 60000 65536"/>
                    <a:gd name="T8" fmla="*/ 0 60000 65536"/>
                    <a:gd name="T9" fmla="*/ 0 w 30"/>
                    <a:gd name="T10" fmla="*/ 0 h 2"/>
                    <a:gd name="T11" fmla="*/ 30 w 30"/>
                    <a:gd name="T12" fmla="*/ 0 h 2"/>
                  </a:gdLst>
                  <a:ahLst/>
                  <a:cxnLst>
                    <a:cxn ang="T6">
                      <a:pos x="T0" y="T1"/>
                    </a:cxn>
                    <a:cxn ang="T7">
                      <a:pos x="T2" y="T3"/>
                    </a:cxn>
                    <a:cxn ang="T8">
                      <a:pos x="T4" y="T5"/>
                    </a:cxn>
                  </a:cxnLst>
                  <a:rect l="T9" t="T10" r="T11" b="T12"/>
                  <a:pathLst>
                    <a:path w="30" h="2">
                      <a:moveTo>
                        <a:pt x="0" y="0"/>
                      </a:moveTo>
                      <a:lnTo>
                        <a:pt x="30" y="0"/>
                      </a:lnTo>
                      <a:lnTo>
                        <a:pt x="30" y="2"/>
                      </a:lnTo>
                    </a:path>
                  </a:pathLst>
                </a:custGeom>
                <a:noFill/>
                <a:ln w="3240">
                  <a:solidFill>
                    <a:srgbClr val="000000"/>
                  </a:solidFill>
                  <a:round/>
                  <a:headEnd/>
                  <a:tailEnd/>
                </a:ln>
              </p:spPr>
              <p:txBody>
                <a:bodyPr wrap="none" anchor="ctr"/>
                <a:lstStyle/>
                <a:p>
                  <a:endParaRPr lang="en-IN" b="1"/>
                </a:p>
              </p:txBody>
            </p:sp>
            <p:sp>
              <p:nvSpPr>
                <p:cNvPr id="12735" name="Line 1197"/>
                <p:cNvSpPr>
                  <a:spLocks noChangeShapeType="1"/>
                </p:cNvSpPr>
                <p:nvPr/>
              </p:nvSpPr>
              <p:spPr bwMode="auto">
                <a:xfrm>
                  <a:off x="2319" y="2984"/>
                  <a:ext cx="23" cy="0"/>
                </a:xfrm>
                <a:prstGeom prst="line">
                  <a:avLst/>
                </a:prstGeom>
                <a:noFill/>
                <a:ln w="3240">
                  <a:solidFill>
                    <a:srgbClr val="000000"/>
                  </a:solidFill>
                  <a:miter lim="800000"/>
                  <a:headEnd/>
                  <a:tailEnd/>
                </a:ln>
              </p:spPr>
              <p:txBody>
                <a:bodyPr/>
                <a:lstStyle/>
                <a:p>
                  <a:endParaRPr lang="en-IN" b="1"/>
                </a:p>
              </p:txBody>
            </p:sp>
            <p:sp>
              <p:nvSpPr>
                <p:cNvPr id="12736" name="Freeform 1198"/>
                <p:cNvSpPr>
                  <a:spLocks noChangeArrowheads="1"/>
                </p:cNvSpPr>
                <p:nvPr/>
              </p:nvSpPr>
              <p:spPr bwMode="auto">
                <a:xfrm>
                  <a:off x="2311" y="3001"/>
                  <a:ext cx="35" cy="33"/>
                </a:xfrm>
                <a:custGeom>
                  <a:avLst/>
                  <a:gdLst>
                    <a:gd name="T0" fmla="*/ 4 w 39"/>
                    <a:gd name="T1" fmla="*/ 2 h 44"/>
                    <a:gd name="T2" fmla="*/ 4 w 39"/>
                    <a:gd name="T3" fmla="*/ 0 h 44"/>
                    <a:gd name="T4" fmla="*/ 4 w 39"/>
                    <a:gd name="T5" fmla="*/ 0 h 44"/>
                    <a:gd name="T6" fmla="*/ 4 w 39"/>
                    <a:gd name="T7" fmla="*/ 2 h 44"/>
                    <a:gd name="T8" fmla="*/ 4 w 39"/>
                    <a:gd name="T9" fmla="*/ 2 h 44"/>
                    <a:gd name="T10" fmla="*/ 4 w 39"/>
                    <a:gd name="T11" fmla="*/ 2 h 44"/>
                    <a:gd name="T12" fmla="*/ 4 w 39"/>
                    <a:gd name="T13" fmla="*/ 2 h 44"/>
                    <a:gd name="T14" fmla="*/ 4 w 39"/>
                    <a:gd name="T15" fmla="*/ 2 h 44"/>
                    <a:gd name="T16" fmla="*/ 4 w 39"/>
                    <a:gd name="T17" fmla="*/ 2 h 44"/>
                    <a:gd name="T18" fmla="*/ 4 w 39"/>
                    <a:gd name="T19" fmla="*/ 2 h 44"/>
                    <a:gd name="T20" fmla="*/ 4 w 39"/>
                    <a:gd name="T21" fmla="*/ 2 h 44"/>
                    <a:gd name="T22" fmla="*/ 4 w 39"/>
                    <a:gd name="T23" fmla="*/ 2 h 44"/>
                    <a:gd name="T24" fmla="*/ 2 w 39"/>
                    <a:gd name="T25" fmla="*/ 2 h 44"/>
                    <a:gd name="T26" fmla="*/ 0 w 39"/>
                    <a:gd name="T27" fmla="*/ 2 h 44"/>
                    <a:gd name="T28" fmla="*/ 2 w 39"/>
                    <a:gd name="T29" fmla="*/ 2 h 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9"/>
                    <a:gd name="T46" fmla="*/ 0 h 44"/>
                    <a:gd name="T47" fmla="*/ 39 w 39"/>
                    <a:gd name="T48" fmla="*/ 44 h 4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9" h="44">
                      <a:moveTo>
                        <a:pt x="4" y="3"/>
                      </a:moveTo>
                      <a:lnTo>
                        <a:pt x="13" y="0"/>
                      </a:lnTo>
                      <a:lnTo>
                        <a:pt x="22" y="0"/>
                      </a:lnTo>
                      <a:lnTo>
                        <a:pt x="31" y="3"/>
                      </a:lnTo>
                      <a:lnTo>
                        <a:pt x="37" y="9"/>
                      </a:lnTo>
                      <a:lnTo>
                        <a:pt x="39" y="19"/>
                      </a:lnTo>
                      <a:lnTo>
                        <a:pt x="39" y="25"/>
                      </a:lnTo>
                      <a:lnTo>
                        <a:pt x="37" y="35"/>
                      </a:lnTo>
                      <a:lnTo>
                        <a:pt x="31" y="42"/>
                      </a:lnTo>
                      <a:lnTo>
                        <a:pt x="22" y="44"/>
                      </a:lnTo>
                      <a:lnTo>
                        <a:pt x="13" y="44"/>
                      </a:lnTo>
                      <a:lnTo>
                        <a:pt x="4" y="42"/>
                      </a:lnTo>
                      <a:lnTo>
                        <a:pt x="2" y="38"/>
                      </a:lnTo>
                      <a:lnTo>
                        <a:pt x="0" y="32"/>
                      </a:lnTo>
                      <a:lnTo>
                        <a:pt x="2" y="32"/>
                      </a:lnTo>
                    </a:path>
                  </a:pathLst>
                </a:custGeom>
                <a:noFill/>
                <a:ln w="3240">
                  <a:solidFill>
                    <a:srgbClr val="000000"/>
                  </a:solidFill>
                  <a:round/>
                  <a:headEnd/>
                  <a:tailEnd/>
                </a:ln>
              </p:spPr>
              <p:txBody>
                <a:bodyPr wrap="none" anchor="ctr"/>
                <a:lstStyle/>
                <a:p>
                  <a:endParaRPr lang="en-IN" b="1"/>
                </a:p>
              </p:txBody>
            </p:sp>
            <p:sp>
              <p:nvSpPr>
                <p:cNvPr id="12737" name="Freeform 1199"/>
                <p:cNvSpPr>
                  <a:spLocks noChangeArrowheads="1"/>
                </p:cNvSpPr>
                <p:nvPr/>
              </p:nvSpPr>
              <p:spPr bwMode="auto">
                <a:xfrm>
                  <a:off x="2313" y="3003"/>
                  <a:ext cx="32" cy="6"/>
                </a:xfrm>
                <a:custGeom>
                  <a:avLst/>
                  <a:gdLst>
                    <a:gd name="T0" fmla="*/ 0 w 36"/>
                    <a:gd name="T1" fmla="*/ 1 h 12"/>
                    <a:gd name="T2" fmla="*/ 2 w 36"/>
                    <a:gd name="T3" fmla="*/ 1 h 12"/>
                    <a:gd name="T4" fmla="*/ 4 w 36"/>
                    <a:gd name="T5" fmla="*/ 0 h 12"/>
                    <a:gd name="T6" fmla="*/ 4 w 36"/>
                    <a:gd name="T7" fmla="*/ 0 h 12"/>
                    <a:gd name="T8" fmla="*/ 4 w 36"/>
                    <a:gd name="T9" fmla="*/ 1 h 12"/>
                    <a:gd name="T10" fmla="*/ 4 w 36"/>
                    <a:gd name="T11" fmla="*/ 1 h 12"/>
                    <a:gd name="T12" fmla="*/ 0 60000 65536"/>
                    <a:gd name="T13" fmla="*/ 0 60000 65536"/>
                    <a:gd name="T14" fmla="*/ 0 60000 65536"/>
                    <a:gd name="T15" fmla="*/ 0 60000 65536"/>
                    <a:gd name="T16" fmla="*/ 0 60000 65536"/>
                    <a:gd name="T17" fmla="*/ 0 60000 65536"/>
                    <a:gd name="T18" fmla="*/ 0 w 36"/>
                    <a:gd name="T19" fmla="*/ 0 h 12"/>
                    <a:gd name="T20" fmla="*/ 36 w 36"/>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36" h="12">
                      <a:moveTo>
                        <a:pt x="0" y="3"/>
                      </a:moveTo>
                      <a:lnTo>
                        <a:pt x="2" y="3"/>
                      </a:lnTo>
                      <a:lnTo>
                        <a:pt x="8" y="0"/>
                      </a:lnTo>
                      <a:lnTo>
                        <a:pt x="21" y="0"/>
                      </a:lnTo>
                      <a:lnTo>
                        <a:pt x="30" y="3"/>
                      </a:lnTo>
                      <a:lnTo>
                        <a:pt x="36" y="12"/>
                      </a:lnTo>
                    </a:path>
                  </a:pathLst>
                </a:custGeom>
                <a:noFill/>
                <a:ln w="3240">
                  <a:solidFill>
                    <a:srgbClr val="000000"/>
                  </a:solidFill>
                  <a:round/>
                  <a:headEnd/>
                  <a:tailEnd/>
                </a:ln>
              </p:spPr>
              <p:txBody>
                <a:bodyPr wrap="none" anchor="ctr"/>
                <a:lstStyle/>
                <a:p>
                  <a:endParaRPr lang="en-IN" b="1"/>
                </a:p>
              </p:txBody>
            </p:sp>
            <p:sp>
              <p:nvSpPr>
                <p:cNvPr id="12738" name="Freeform 1200"/>
                <p:cNvSpPr>
                  <a:spLocks noChangeArrowheads="1"/>
                </p:cNvSpPr>
                <p:nvPr/>
              </p:nvSpPr>
              <p:spPr bwMode="auto">
                <a:xfrm>
                  <a:off x="2338" y="3003"/>
                  <a:ext cx="7" cy="29"/>
                </a:xfrm>
                <a:custGeom>
                  <a:avLst/>
                  <a:gdLst>
                    <a:gd name="T0" fmla="*/ 0 w 11"/>
                    <a:gd name="T1" fmla="*/ 0 h 39"/>
                    <a:gd name="T2" fmla="*/ 1 w 11"/>
                    <a:gd name="T3" fmla="*/ 1 h 39"/>
                    <a:gd name="T4" fmla="*/ 1 w 11"/>
                    <a:gd name="T5" fmla="*/ 1 h 39"/>
                    <a:gd name="T6" fmla="*/ 1 w 11"/>
                    <a:gd name="T7" fmla="*/ 1 h 39"/>
                    <a:gd name="T8" fmla="*/ 1 w 11"/>
                    <a:gd name="T9" fmla="*/ 1 h 39"/>
                    <a:gd name="T10" fmla="*/ 0 w 11"/>
                    <a:gd name="T11" fmla="*/ 1 h 39"/>
                    <a:gd name="T12" fmla="*/ 0 60000 65536"/>
                    <a:gd name="T13" fmla="*/ 0 60000 65536"/>
                    <a:gd name="T14" fmla="*/ 0 60000 65536"/>
                    <a:gd name="T15" fmla="*/ 0 60000 65536"/>
                    <a:gd name="T16" fmla="*/ 0 60000 65536"/>
                    <a:gd name="T17" fmla="*/ 0 60000 65536"/>
                    <a:gd name="T18" fmla="*/ 0 w 11"/>
                    <a:gd name="T19" fmla="*/ 0 h 39"/>
                    <a:gd name="T20" fmla="*/ 11 w 11"/>
                    <a:gd name="T21" fmla="*/ 39 h 39"/>
                  </a:gdLst>
                  <a:ahLst/>
                  <a:cxnLst>
                    <a:cxn ang="T12">
                      <a:pos x="T0" y="T1"/>
                    </a:cxn>
                    <a:cxn ang="T13">
                      <a:pos x="T2" y="T3"/>
                    </a:cxn>
                    <a:cxn ang="T14">
                      <a:pos x="T4" y="T5"/>
                    </a:cxn>
                    <a:cxn ang="T15">
                      <a:pos x="T6" y="T7"/>
                    </a:cxn>
                    <a:cxn ang="T16">
                      <a:pos x="T8" y="T9"/>
                    </a:cxn>
                    <a:cxn ang="T17">
                      <a:pos x="T10" y="T11"/>
                    </a:cxn>
                  </a:cxnLst>
                  <a:rect l="T18" t="T19" r="T20" b="T21"/>
                  <a:pathLst>
                    <a:path w="11" h="39">
                      <a:moveTo>
                        <a:pt x="0" y="0"/>
                      </a:moveTo>
                      <a:lnTo>
                        <a:pt x="8" y="6"/>
                      </a:lnTo>
                      <a:lnTo>
                        <a:pt x="11" y="16"/>
                      </a:lnTo>
                      <a:lnTo>
                        <a:pt x="11" y="22"/>
                      </a:lnTo>
                      <a:lnTo>
                        <a:pt x="8" y="32"/>
                      </a:lnTo>
                      <a:lnTo>
                        <a:pt x="0" y="39"/>
                      </a:lnTo>
                    </a:path>
                  </a:pathLst>
                </a:custGeom>
                <a:noFill/>
                <a:ln w="3240">
                  <a:solidFill>
                    <a:srgbClr val="000000"/>
                  </a:solidFill>
                  <a:round/>
                  <a:headEnd/>
                  <a:tailEnd/>
                </a:ln>
              </p:spPr>
              <p:txBody>
                <a:bodyPr wrap="none" anchor="ctr"/>
                <a:lstStyle/>
                <a:p>
                  <a:endParaRPr lang="en-IN" b="1"/>
                </a:p>
              </p:txBody>
            </p:sp>
            <p:sp>
              <p:nvSpPr>
                <p:cNvPr id="12739" name="Freeform 1201"/>
                <p:cNvSpPr>
                  <a:spLocks noChangeArrowheads="1"/>
                </p:cNvSpPr>
                <p:nvPr/>
              </p:nvSpPr>
              <p:spPr bwMode="auto">
                <a:xfrm>
                  <a:off x="2314" y="3025"/>
                  <a:ext cx="31" cy="6"/>
                </a:xfrm>
                <a:custGeom>
                  <a:avLst/>
                  <a:gdLst>
                    <a:gd name="T0" fmla="*/ 4 w 35"/>
                    <a:gd name="T1" fmla="*/ 0 h 12"/>
                    <a:gd name="T2" fmla="*/ 4 w 35"/>
                    <a:gd name="T3" fmla="*/ 1 h 12"/>
                    <a:gd name="T4" fmla="*/ 4 w 35"/>
                    <a:gd name="T5" fmla="*/ 1 h 12"/>
                    <a:gd name="T6" fmla="*/ 4 w 35"/>
                    <a:gd name="T7" fmla="*/ 1 h 12"/>
                    <a:gd name="T8" fmla="*/ 3 w 35"/>
                    <a:gd name="T9" fmla="*/ 1 h 12"/>
                    <a:gd name="T10" fmla="*/ 0 w 35"/>
                    <a:gd name="T11" fmla="*/ 1 h 12"/>
                    <a:gd name="T12" fmla="*/ 0 60000 65536"/>
                    <a:gd name="T13" fmla="*/ 0 60000 65536"/>
                    <a:gd name="T14" fmla="*/ 0 60000 65536"/>
                    <a:gd name="T15" fmla="*/ 0 60000 65536"/>
                    <a:gd name="T16" fmla="*/ 0 60000 65536"/>
                    <a:gd name="T17" fmla="*/ 0 60000 65536"/>
                    <a:gd name="T18" fmla="*/ 0 w 35"/>
                    <a:gd name="T19" fmla="*/ 0 h 12"/>
                    <a:gd name="T20" fmla="*/ 35 w 35"/>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35" h="12">
                      <a:moveTo>
                        <a:pt x="35" y="0"/>
                      </a:moveTo>
                      <a:lnTo>
                        <a:pt x="29" y="8"/>
                      </a:lnTo>
                      <a:lnTo>
                        <a:pt x="21" y="12"/>
                      </a:lnTo>
                      <a:lnTo>
                        <a:pt x="11" y="12"/>
                      </a:lnTo>
                      <a:lnTo>
                        <a:pt x="3" y="8"/>
                      </a:lnTo>
                      <a:lnTo>
                        <a:pt x="0" y="2"/>
                      </a:lnTo>
                    </a:path>
                  </a:pathLst>
                </a:custGeom>
                <a:noFill/>
                <a:ln w="3240">
                  <a:solidFill>
                    <a:srgbClr val="000000"/>
                  </a:solidFill>
                  <a:round/>
                  <a:headEnd/>
                  <a:tailEnd/>
                </a:ln>
              </p:spPr>
              <p:txBody>
                <a:bodyPr wrap="none" anchor="ctr"/>
                <a:lstStyle/>
                <a:p>
                  <a:endParaRPr lang="en-IN" b="1"/>
                </a:p>
              </p:txBody>
            </p:sp>
            <p:sp>
              <p:nvSpPr>
                <p:cNvPr id="12740" name="Line 1202"/>
                <p:cNvSpPr>
                  <a:spLocks noChangeShapeType="1"/>
                </p:cNvSpPr>
                <p:nvPr/>
              </p:nvSpPr>
              <p:spPr bwMode="auto">
                <a:xfrm flipH="1" flipV="1">
                  <a:off x="2309" y="3024"/>
                  <a:ext cx="12" cy="10"/>
                </a:xfrm>
                <a:prstGeom prst="line">
                  <a:avLst/>
                </a:prstGeom>
                <a:noFill/>
                <a:ln w="3240">
                  <a:solidFill>
                    <a:srgbClr val="000000"/>
                  </a:solidFill>
                  <a:miter lim="800000"/>
                  <a:headEnd/>
                  <a:tailEnd/>
                </a:ln>
              </p:spPr>
              <p:txBody>
                <a:bodyPr/>
                <a:lstStyle/>
                <a:p>
                  <a:endParaRPr lang="en-IN" b="1"/>
                </a:p>
              </p:txBody>
            </p:sp>
            <p:sp>
              <p:nvSpPr>
                <p:cNvPr id="12741" name="Rectangle 1203"/>
                <p:cNvSpPr>
                  <a:spLocks noChangeArrowheads="1"/>
                </p:cNvSpPr>
                <p:nvPr/>
              </p:nvSpPr>
              <p:spPr bwMode="auto">
                <a:xfrm>
                  <a:off x="2241" y="2854"/>
                  <a:ext cx="225" cy="100"/>
                </a:xfrm>
                <a:prstGeom prst="rect">
                  <a:avLst/>
                </a:prstGeom>
                <a:solidFill>
                  <a:srgbClr val="B4F0FA"/>
                </a:solidFill>
                <a:ln w="9360">
                  <a:solidFill>
                    <a:srgbClr val="B4F0FA"/>
                  </a:solidFill>
                  <a:miter lim="800000"/>
                  <a:headEnd/>
                  <a:tailEnd/>
                </a:ln>
              </p:spPr>
              <p:txBody>
                <a:bodyPr wrap="none" anchor="ctr"/>
                <a:lstStyle/>
                <a:p>
                  <a:endParaRPr lang="en-US" b="1">
                    <a:solidFill>
                      <a:srgbClr val="0000CC"/>
                    </a:solidFill>
                    <a:latin typeface="Constantia" pitchFamily="18" charset="0"/>
                  </a:endParaRPr>
                </a:p>
              </p:txBody>
            </p:sp>
            <p:sp>
              <p:nvSpPr>
                <p:cNvPr id="12742" name="Rectangle 1204"/>
                <p:cNvSpPr>
                  <a:spLocks noChangeArrowheads="1"/>
                </p:cNvSpPr>
                <p:nvPr/>
              </p:nvSpPr>
              <p:spPr bwMode="auto">
                <a:xfrm>
                  <a:off x="2241" y="2854"/>
                  <a:ext cx="225" cy="100"/>
                </a:xfrm>
                <a:prstGeom prst="rect">
                  <a:avLst/>
                </a:prstGeom>
                <a:noFill/>
                <a:ln w="3240">
                  <a:solidFill>
                    <a:srgbClr val="000000"/>
                  </a:solidFill>
                  <a:miter lim="800000"/>
                  <a:headEnd/>
                  <a:tailEnd/>
                </a:ln>
              </p:spPr>
              <p:txBody>
                <a:bodyPr wrap="none" anchor="ctr"/>
                <a:lstStyle/>
                <a:p>
                  <a:endParaRPr lang="en-US" b="1">
                    <a:solidFill>
                      <a:srgbClr val="0000CC"/>
                    </a:solidFill>
                    <a:latin typeface="Constantia" pitchFamily="18" charset="0"/>
                  </a:endParaRPr>
                </a:p>
              </p:txBody>
            </p:sp>
            <p:sp>
              <p:nvSpPr>
                <p:cNvPr id="12743" name="Freeform 1205"/>
                <p:cNvSpPr>
                  <a:spLocks noChangeArrowheads="1"/>
                </p:cNvSpPr>
                <p:nvPr/>
              </p:nvSpPr>
              <p:spPr bwMode="auto">
                <a:xfrm>
                  <a:off x="2364" y="3011"/>
                  <a:ext cx="49" cy="0"/>
                </a:xfrm>
                <a:custGeom>
                  <a:avLst/>
                  <a:gdLst>
                    <a:gd name="T0" fmla="*/ 0 w 53"/>
                    <a:gd name="T1" fmla="*/ 0 h 3"/>
                    <a:gd name="T2" fmla="*/ 9 w 53"/>
                    <a:gd name="T3" fmla="*/ 0 h 3"/>
                    <a:gd name="T4" fmla="*/ 9 w 53"/>
                    <a:gd name="T5" fmla="*/ 0 h 3"/>
                    <a:gd name="T6" fmla="*/ 0 60000 65536"/>
                    <a:gd name="T7" fmla="*/ 0 60000 65536"/>
                    <a:gd name="T8" fmla="*/ 0 60000 65536"/>
                    <a:gd name="T9" fmla="*/ 0 w 53"/>
                    <a:gd name="T10" fmla="*/ 0 h 3"/>
                    <a:gd name="T11" fmla="*/ 53 w 53"/>
                    <a:gd name="T12" fmla="*/ 0 h 3"/>
                  </a:gdLst>
                  <a:ahLst/>
                  <a:cxnLst>
                    <a:cxn ang="T6">
                      <a:pos x="T0" y="T1"/>
                    </a:cxn>
                    <a:cxn ang="T7">
                      <a:pos x="T2" y="T3"/>
                    </a:cxn>
                    <a:cxn ang="T8">
                      <a:pos x="T4" y="T5"/>
                    </a:cxn>
                  </a:cxnLst>
                  <a:rect l="T9" t="T10" r="T11" b="T12"/>
                  <a:pathLst>
                    <a:path w="53" h="3">
                      <a:moveTo>
                        <a:pt x="0" y="0"/>
                      </a:moveTo>
                      <a:lnTo>
                        <a:pt x="53" y="0"/>
                      </a:lnTo>
                      <a:lnTo>
                        <a:pt x="53" y="3"/>
                      </a:lnTo>
                    </a:path>
                  </a:pathLst>
                </a:custGeom>
                <a:noFill/>
                <a:ln w="3240">
                  <a:solidFill>
                    <a:srgbClr val="000000"/>
                  </a:solidFill>
                  <a:round/>
                  <a:headEnd/>
                  <a:tailEnd/>
                </a:ln>
              </p:spPr>
              <p:txBody>
                <a:bodyPr wrap="none" anchor="ctr"/>
                <a:lstStyle/>
                <a:p>
                  <a:endParaRPr lang="en-IN" b="1"/>
                </a:p>
              </p:txBody>
            </p:sp>
            <p:sp>
              <p:nvSpPr>
                <p:cNvPr id="12744" name="Freeform 1206"/>
                <p:cNvSpPr>
                  <a:spLocks noChangeArrowheads="1"/>
                </p:cNvSpPr>
                <p:nvPr/>
              </p:nvSpPr>
              <p:spPr bwMode="auto">
                <a:xfrm>
                  <a:off x="2364" y="3011"/>
                  <a:ext cx="49" cy="0"/>
                </a:xfrm>
                <a:custGeom>
                  <a:avLst/>
                  <a:gdLst>
                    <a:gd name="T0" fmla="*/ 0 w 53"/>
                    <a:gd name="T1" fmla="*/ 0 h 3"/>
                    <a:gd name="T2" fmla="*/ 0 w 53"/>
                    <a:gd name="T3" fmla="*/ 0 h 3"/>
                    <a:gd name="T4" fmla="*/ 9 w 53"/>
                    <a:gd name="T5" fmla="*/ 0 h 3"/>
                    <a:gd name="T6" fmla="*/ 0 60000 65536"/>
                    <a:gd name="T7" fmla="*/ 0 60000 65536"/>
                    <a:gd name="T8" fmla="*/ 0 60000 65536"/>
                    <a:gd name="T9" fmla="*/ 0 w 53"/>
                    <a:gd name="T10" fmla="*/ 0 h 3"/>
                    <a:gd name="T11" fmla="*/ 53 w 53"/>
                    <a:gd name="T12" fmla="*/ 0 h 3"/>
                  </a:gdLst>
                  <a:ahLst/>
                  <a:cxnLst>
                    <a:cxn ang="T6">
                      <a:pos x="T0" y="T1"/>
                    </a:cxn>
                    <a:cxn ang="T7">
                      <a:pos x="T2" y="T3"/>
                    </a:cxn>
                    <a:cxn ang="T8">
                      <a:pos x="T4" y="T5"/>
                    </a:cxn>
                  </a:cxnLst>
                  <a:rect l="T9" t="T10" r="T11" b="T12"/>
                  <a:pathLst>
                    <a:path w="53" h="3">
                      <a:moveTo>
                        <a:pt x="0" y="0"/>
                      </a:moveTo>
                      <a:lnTo>
                        <a:pt x="0" y="3"/>
                      </a:lnTo>
                      <a:lnTo>
                        <a:pt x="53" y="3"/>
                      </a:lnTo>
                    </a:path>
                  </a:pathLst>
                </a:custGeom>
                <a:noFill/>
                <a:ln w="3240">
                  <a:solidFill>
                    <a:srgbClr val="000000"/>
                  </a:solidFill>
                  <a:round/>
                  <a:headEnd/>
                  <a:tailEnd/>
                </a:ln>
              </p:spPr>
              <p:txBody>
                <a:bodyPr wrap="none" anchor="ctr"/>
                <a:lstStyle/>
                <a:p>
                  <a:endParaRPr lang="en-IN" b="1"/>
                </a:p>
              </p:txBody>
            </p:sp>
            <p:sp>
              <p:nvSpPr>
                <p:cNvPr id="12745" name="Freeform 1207"/>
                <p:cNvSpPr>
                  <a:spLocks noChangeArrowheads="1"/>
                </p:cNvSpPr>
                <p:nvPr/>
              </p:nvSpPr>
              <p:spPr bwMode="auto">
                <a:xfrm>
                  <a:off x="2440" y="2982"/>
                  <a:ext cx="38" cy="50"/>
                </a:xfrm>
                <a:custGeom>
                  <a:avLst/>
                  <a:gdLst>
                    <a:gd name="T0" fmla="*/ 5 w 42"/>
                    <a:gd name="T1" fmla="*/ 0 h 65"/>
                    <a:gd name="T2" fmla="*/ 5 w 42"/>
                    <a:gd name="T3" fmla="*/ 2 h 65"/>
                    <a:gd name="T4" fmla="*/ 2 w 42"/>
                    <a:gd name="T5" fmla="*/ 2 h 65"/>
                    <a:gd name="T6" fmla="*/ 0 w 42"/>
                    <a:gd name="T7" fmla="*/ 2 h 65"/>
                    <a:gd name="T8" fmla="*/ 0 w 42"/>
                    <a:gd name="T9" fmla="*/ 2 h 65"/>
                    <a:gd name="T10" fmla="*/ 2 w 42"/>
                    <a:gd name="T11" fmla="*/ 2 h 65"/>
                    <a:gd name="T12" fmla="*/ 5 w 42"/>
                    <a:gd name="T13" fmla="*/ 2 h 65"/>
                    <a:gd name="T14" fmla="*/ 5 w 42"/>
                    <a:gd name="T15" fmla="*/ 2 h 65"/>
                    <a:gd name="T16" fmla="*/ 5 w 42"/>
                    <a:gd name="T17" fmla="*/ 2 h 65"/>
                    <a:gd name="T18" fmla="*/ 5 w 42"/>
                    <a:gd name="T19" fmla="*/ 2 h 65"/>
                    <a:gd name="T20" fmla="*/ 5 w 42"/>
                    <a:gd name="T21" fmla="*/ 2 h 65"/>
                    <a:gd name="T22" fmla="*/ 5 w 42"/>
                    <a:gd name="T23" fmla="*/ 2 h 65"/>
                    <a:gd name="T24" fmla="*/ 5 w 42"/>
                    <a:gd name="T25" fmla="*/ 2 h 65"/>
                    <a:gd name="T26" fmla="*/ 5 w 42"/>
                    <a:gd name="T27" fmla="*/ 2 h 65"/>
                    <a:gd name="T28" fmla="*/ 5 w 42"/>
                    <a:gd name="T29" fmla="*/ 2 h 65"/>
                    <a:gd name="T30" fmla="*/ 5 w 42"/>
                    <a:gd name="T31" fmla="*/ 0 h 65"/>
                    <a:gd name="T32" fmla="*/ 5 w 42"/>
                    <a:gd name="T33" fmla="*/ 0 h 6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65"/>
                    <a:gd name="T53" fmla="*/ 42 w 42"/>
                    <a:gd name="T54" fmla="*/ 65 h 6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65">
                      <a:moveTo>
                        <a:pt x="18" y="0"/>
                      </a:moveTo>
                      <a:lnTo>
                        <a:pt x="8" y="2"/>
                      </a:lnTo>
                      <a:lnTo>
                        <a:pt x="2" y="12"/>
                      </a:lnTo>
                      <a:lnTo>
                        <a:pt x="0" y="27"/>
                      </a:lnTo>
                      <a:lnTo>
                        <a:pt x="0" y="37"/>
                      </a:lnTo>
                      <a:lnTo>
                        <a:pt x="2" y="53"/>
                      </a:lnTo>
                      <a:lnTo>
                        <a:pt x="8" y="62"/>
                      </a:lnTo>
                      <a:lnTo>
                        <a:pt x="18" y="65"/>
                      </a:lnTo>
                      <a:lnTo>
                        <a:pt x="24" y="65"/>
                      </a:lnTo>
                      <a:lnTo>
                        <a:pt x="32" y="62"/>
                      </a:lnTo>
                      <a:lnTo>
                        <a:pt x="38" y="53"/>
                      </a:lnTo>
                      <a:lnTo>
                        <a:pt x="42" y="37"/>
                      </a:lnTo>
                      <a:lnTo>
                        <a:pt x="42" y="27"/>
                      </a:lnTo>
                      <a:lnTo>
                        <a:pt x="38" y="12"/>
                      </a:lnTo>
                      <a:lnTo>
                        <a:pt x="32" y="2"/>
                      </a:lnTo>
                      <a:lnTo>
                        <a:pt x="24" y="0"/>
                      </a:lnTo>
                      <a:lnTo>
                        <a:pt x="18" y="0"/>
                      </a:lnTo>
                    </a:path>
                  </a:pathLst>
                </a:custGeom>
                <a:noFill/>
                <a:ln w="3240">
                  <a:solidFill>
                    <a:srgbClr val="000000"/>
                  </a:solidFill>
                  <a:round/>
                  <a:headEnd/>
                  <a:tailEnd/>
                </a:ln>
              </p:spPr>
              <p:txBody>
                <a:bodyPr wrap="none" anchor="ctr"/>
                <a:lstStyle/>
                <a:p>
                  <a:endParaRPr lang="en-IN" b="1"/>
                </a:p>
              </p:txBody>
            </p:sp>
            <p:sp>
              <p:nvSpPr>
                <p:cNvPr id="12746" name="Freeform 1208"/>
                <p:cNvSpPr>
                  <a:spLocks noChangeArrowheads="1"/>
                </p:cNvSpPr>
                <p:nvPr/>
              </p:nvSpPr>
              <p:spPr bwMode="auto">
                <a:xfrm>
                  <a:off x="2442" y="2984"/>
                  <a:ext cx="6" cy="47"/>
                </a:xfrm>
                <a:custGeom>
                  <a:avLst/>
                  <a:gdLst>
                    <a:gd name="T0" fmla="*/ 1 w 10"/>
                    <a:gd name="T1" fmla="*/ 0 h 61"/>
                    <a:gd name="T2" fmla="*/ 1 w 10"/>
                    <a:gd name="T3" fmla="*/ 2 h 61"/>
                    <a:gd name="T4" fmla="*/ 0 w 10"/>
                    <a:gd name="T5" fmla="*/ 2 h 61"/>
                    <a:gd name="T6" fmla="*/ 0 w 10"/>
                    <a:gd name="T7" fmla="*/ 2 h 61"/>
                    <a:gd name="T8" fmla="*/ 1 w 10"/>
                    <a:gd name="T9" fmla="*/ 2 h 61"/>
                    <a:gd name="T10" fmla="*/ 1 w 10"/>
                    <a:gd name="T11" fmla="*/ 2 h 61"/>
                    <a:gd name="T12" fmla="*/ 0 60000 65536"/>
                    <a:gd name="T13" fmla="*/ 0 60000 65536"/>
                    <a:gd name="T14" fmla="*/ 0 60000 65536"/>
                    <a:gd name="T15" fmla="*/ 0 60000 65536"/>
                    <a:gd name="T16" fmla="*/ 0 60000 65536"/>
                    <a:gd name="T17" fmla="*/ 0 60000 65536"/>
                    <a:gd name="T18" fmla="*/ 0 w 10"/>
                    <a:gd name="T19" fmla="*/ 0 h 61"/>
                    <a:gd name="T20" fmla="*/ 10 w 10"/>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10" h="61">
                      <a:moveTo>
                        <a:pt x="10" y="0"/>
                      </a:moveTo>
                      <a:lnTo>
                        <a:pt x="3" y="10"/>
                      </a:lnTo>
                      <a:lnTo>
                        <a:pt x="0" y="26"/>
                      </a:lnTo>
                      <a:lnTo>
                        <a:pt x="0" y="35"/>
                      </a:lnTo>
                      <a:lnTo>
                        <a:pt x="3" y="51"/>
                      </a:lnTo>
                      <a:lnTo>
                        <a:pt x="10" y="61"/>
                      </a:lnTo>
                    </a:path>
                  </a:pathLst>
                </a:custGeom>
                <a:noFill/>
                <a:ln w="3240">
                  <a:solidFill>
                    <a:srgbClr val="000000"/>
                  </a:solidFill>
                  <a:round/>
                  <a:headEnd/>
                  <a:tailEnd/>
                </a:ln>
              </p:spPr>
              <p:txBody>
                <a:bodyPr wrap="none" anchor="ctr"/>
                <a:lstStyle/>
                <a:p>
                  <a:endParaRPr lang="en-IN" b="1"/>
                </a:p>
              </p:txBody>
            </p:sp>
            <p:sp>
              <p:nvSpPr>
                <p:cNvPr id="12747" name="Freeform 1209"/>
                <p:cNvSpPr>
                  <a:spLocks noChangeArrowheads="1"/>
                </p:cNvSpPr>
                <p:nvPr/>
              </p:nvSpPr>
              <p:spPr bwMode="auto">
                <a:xfrm>
                  <a:off x="2448" y="3031"/>
                  <a:ext cx="20" cy="0"/>
                </a:xfrm>
                <a:custGeom>
                  <a:avLst/>
                  <a:gdLst>
                    <a:gd name="T0" fmla="*/ 0 w 24"/>
                    <a:gd name="T1" fmla="*/ 0 h 4"/>
                    <a:gd name="T2" fmla="*/ 3 w 24"/>
                    <a:gd name="T3" fmla="*/ 0 h 4"/>
                    <a:gd name="T4" fmla="*/ 3 w 24"/>
                    <a:gd name="T5" fmla="*/ 0 h 4"/>
                    <a:gd name="T6" fmla="*/ 3 w 24"/>
                    <a:gd name="T7" fmla="*/ 0 h 4"/>
                    <a:gd name="T8" fmla="*/ 0 60000 65536"/>
                    <a:gd name="T9" fmla="*/ 0 60000 65536"/>
                    <a:gd name="T10" fmla="*/ 0 60000 65536"/>
                    <a:gd name="T11" fmla="*/ 0 60000 65536"/>
                    <a:gd name="T12" fmla="*/ 0 w 24"/>
                    <a:gd name="T13" fmla="*/ 0 h 4"/>
                    <a:gd name="T14" fmla="*/ 24 w 24"/>
                    <a:gd name="T15" fmla="*/ 0 h 4"/>
                  </a:gdLst>
                  <a:ahLst/>
                  <a:cxnLst>
                    <a:cxn ang="T8">
                      <a:pos x="T0" y="T1"/>
                    </a:cxn>
                    <a:cxn ang="T9">
                      <a:pos x="T2" y="T3"/>
                    </a:cxn>
                    <a:cxn ang="T10">
                      <a:pos x="T4" y="T5"/>
                    </a:cxn>
                    <a:cxn ang="T11">
                      <a:pos x="T6" y="T7"/>
                    </a:cxn>
                  </a:cxnLst>
                  <a:rect l="T12" t="T13" r="T14" b="T15"/>
                  <a:pathLst>
                    <a:path w="24" h="4">
                      <a:moveTo>
                        <a:pt x="0" y="0"/>
                      </a:moveTo>
                      <a:lnTo>
                        <a:pt x="10" y="4"/>
                      </a:lnTo>
                      <a:lnTo>
                        <a:pt x="16" y="4"/>
                      </a:lnTo>
                      <a:lnTo>
                        <a:pt x="24" y="0"/>
                      </a:lnTo>
                    </a:path>
                  </a:pathLst>
                </a:custGeom>
                <a:noFill/>
                <a:ln w="3240">
                  <a:solidFill>
                    <a:srgbClr val="000000"/>
                  </a:solidFill>
                  <a:round/>
                  <a:headEnd/>
                  <a:tailEnd/>
                </a:ln>
              </p:spPr>
              <p:txBody>
                <a:bodyPr wrap="none" anchor="ctr"/>
                <a:lstStyle/>
                <a:p>
                  <a:endParaRPr lang="en-IN" b="1"/>
                </a:p>
              </p:txBody>
            </p:sp>
          </p:grpSp>
          <p:grpSp>
            <p:nvGrpSpPr>
              <p:cNvPr id="12" name="Group 1210"/>
              <p:cNvGrpSpPr>
                <a:grpSpLocks/>
              </p:cNvGrpSpPr>
              <p:nvPr/>
            </p:nvGrpSpPr>
            <p:grpSpPr bwMode="auto">
              <a:xfrm>
                <a:off x="2364" y="2855"/>
                <a:ext cx="1704" cy="180"/>
                <a:chOff x="2364" y="2855"/>
                <a:chExt cx="1704" cy="180"/>
              </a:xfrm>
            </p:grpSpPr>
            <p:sp>
              <p:nvSpPr>
                <p:cNvPr id="12348" name="Freeform 1211"/>
                <p:cNvSpPr>
                  <a:spLocks noChangeArrowheads="1"/>
                </p:cNvSpPr>
                <p:nvPr/>
              </p:nvSpPr>
              <p:spPr bwMode="auto">
                <a:xfrm>
                  <a:off x="2470" y="2984"/>
                  <a:ext cx="4" cy="47"/>
                </a:xfrm>
                <a:custGeom>
                  <a:avLst/>
                  <a:gdLst>
                    <a:gd name="T0" fmla="*/ 0 w 8"/>
                    <a:gd name="T1" fmla="*/ 2 h 61"/>
                    <a:gd name="T2" fmla="*/ 1 w 8"/>
                    <a:gd name="T3" fmla="*/ 2 h 61"/>
                    <a:gd name="T4" fmla="*/ 1 w 8"/>
                    <a:gd name="T5" fmla="*/ 2 h 61"/>
                    <a:gd name="T6" fmla="*/ 1 w 8"/>
                    <a:gd name="T7" fmla="*/ 2 h 61"/>
                    <a:gd name="T8" fmla="*/ 1 w 8"/>
                    <a:gd name="T9" fmla="*/ 2 h 61"/>
                    <a:gd name="T10" fmla="*/ 0 w 8"/>
                    <a:gd name="T11" fmla="*/ 0 h 61"/>
                    <a:gd name="T12" fmla="*/ 0 60000 65536"/>
                    <a:gd name="T13" fmla="*/ 0 60000 65536"/>
                    <a:gd name="T14" fmla="*/ 0 60000 65536"/>
                    <a:gd name="T15" fmla="*/ 0 60000 65536"/>
                    <a:gd name="T16" fmla="*/ 0 60000 65536"/>
                    <a:gd name="T17" fmla="*/ 0 60000 65536"/>
                    <a:gd name="T18" fmla="*/ 0 w 8"/>
                    <a:gd name="T19" fmla="*/ 0 h 61"/>
                    <a:gd name="T20" fmla="*/ 8 w 8"/>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8" h="61">
                      <a:moveTo>
                        <a:pt x="0" y="61"/>
                      </a:moveTo>
                      <a:lnTo>
                        <a:pt x="6" y="51"/>
                      </a:lnTo>
                      <a:lnTo>
                        <a:pt x="8" y="35"/>
                      </a:lnTo>
                      <a:lnTo>
                        <a:pt x="8" y="26"/>
                      </a:lnTo>
                      <a:lnTo>
                        <a:pt x="6" y="10"/>
                      </a:lnTo>
                      <a:lnTo>
                        <a:pt x="0" y="0"/>
                      </a:lnTo>
                    </a:path>
                  </a:pathLst>
                </a:custGeom>
                <a:noFill/>
                <a:ln w="3240">
                  <a:solidFill>
                    <a:srgbClr val="000000"/>
                  </a:solidFill>
                  <a:round/>
                  <a:headEnd/>
                  <a:tailEnd/>
                </a:ln>
              </p:spPr>
              <p:txBody>
                <a:bodyPr wrap="none" anchor="ctr"/>
                <a:lstStyle/>
                <a:p>
                  <a:endParaRPr lang="en-IN" b="1"/>
                </a:p>
              </p:txBody>
            </p:sp>
            <p:sp>
              <p:nvSpPr>
                <p:cNvPr id="12349" name="Freeform 1212"/>
                <p:cNvSpPr>
                  <a:spLocks noChangeArrowheads="1"/>
                </p:cNvSpPr>
                <p:nvPr/>
              </p:nvSpPr>
              <p:spPr bwMode="auto">
                <a:xfrm>
                  <a:off x="2448" y="2983"/>
                  <a:ext cx="20" cy="0"/>
                </a:xfrm>
                <a:custGeom>
                  <a:avLst/>
                  <a:gdLst>
                    <a:gd name="T0" fmla="*/ 3 w 24"/>
                    <a:gd name="T1" fmla="*/ 0 h 3"/>
                    <a:gd name="T2" fmla="*/ 3 w 24"/>
                    <a:gd name="T3" fmla="*/ 0 h 3"/>
                    <a:gd name="T4" fmla="*/ 3 w 24"/>
                    <a:gd name="T5" fmla="*/ 0 h 3"/>
                    <a:gd name="T6" fmla="*/ 0 w 24"/>
                    <a:gd name="T7" fmla="*/ 0 h 3"/>
                    <a:gd name="T8" fmla="*/ 0 60000 65536"/>
                    <a:gd name="T9" fmla="*/ 0 60000 65536"/>
                    <a:gd name="T10" fmla="*/ 0 60000 65536"/>
                    <a:gd name="T11" fmla="*/ 0 60000 65536"/>
                    <a:gd name="T12" fmla="*/ 0 w 24"/>
                    <a:gd name="T13" fmla="*/ 0 h 3"/>
                    <a:gd name="T14" fmla="*/ 24 w 24"/>
                    <a:gd name="T15" fmla="*/ 0 h 3"/>
                  </a:gdLst>
                  <a:ahLst/>
                  <a:cxnLst>
                    <a:cxn ang="T8">
                      <a:pos x="T0" y="T1"/>
                    </a:cxn>
                    <a:cxn ang="T9">
                      <a:pos x="T2" y="T3"/>
                    </a:cxn>
                    <a:cxn ang="T10">
                      <a:pos x="T4" y="T5"/>
                    </a:cxn>
                    <a:cxn ang="T11">
                      <a:pos x="T6" y="T7"/>
                    </a:cxn>
                  </a:cxnLst>
                  <a:rect l="T12" t="T13" r="T14" b="T15"/>
                  <a:pathLst>
                    <a:path w="24" h="3">
                      <a:moveTo>
                        <a:pt x="24" y="3"/>
                      </a:moveTo>
                      <a:lnTo>
                        <a:pt x="16" y="0"/>
                      </a:lnTo>
                      <a:lnTo>
                        <a:pt x="10" y="0"/>
                      </a:lnTo>
                      <a:lnTo>
                        <a:pt x="0" y="3"/>
                      </a:lnTo>
                    </a:path>
                  </a:pathLst>
                </a:custGeom>
                <a:noFill/>
                <a:ln w="3240">
                  <a:solidFill>
                    <a:srgbClr val="000000"/>
                  </a:solidFill>
                  <a:round/>
                  <a:headEnd/>
                  <a:tailEnd/>
                </a:ln>
              </p:spPr>
              <p:txBody>
                <a:bodyPr wrap="none" anchor="ctr"/>
                <a:lstStyle/>
                <a:p>
                  <a:endParaRPr lang="en-IN" b="1"/>
                </a:p>
              </p:txBody>
            </p:sp>
            <p:sp>
              <p:nvSpPr>
                <p:cNvPr id="12350" name="Freeform 1213"/>
                <p:cNvSpPr>
                  <a:spLocks noChangeArrowheads="1"/>
                </p:cNvSpPr>
                <p:nvPr/>
              </p:nvSpPr>
              <p:spPr bwMode="auto">
                <a:xfrm>
                  <a:off x="2507" y="3029"/>
                  <a:ext cx="4" cy="3"/>
                </a:xfrm>
                <a:custGeom>
                  <a:avLst/>
                  <a:gdLst>
                    <a:gd name="T0" fmla="*/ 1 w 8"/>
                    <a:gd name="T1" fmla="*/ 0 h 8"/>
                    <a:gd name="T2" fmla="*/ 0 w 8"/>
                    <a:gd name="T3" fmla="*/ 0 h 8"/>
                    <a:gd name="T4" fmla="*/ 0 w 8"/>
                    <a:gd name="T5" fmla="*/ 0 h 8"/>
                    <a:gd name="T6" fmla="*/ 1 w 8"/>
                    <a:gd name="T7" fmla="*/ 0 h 8"/>
                    <a:gd name="T8" fmla="*/ 1 w 8"/>
                    <a:gd name="T9" fmla="*/ 0 h 8"/>
                    <a:gd name="T10" fmla="*/ 1 w 8"/>
                    <a:gd name="T11" fmla="*/ 0 h 8"/>
                    <a:gd name="T12" fmla="*/ 1 w 8"/>
                    <a:gd name="T13" fmla="*/ 0 h 8"/>
                    <a:gd name="T14" fmla="*/ 1 w 8"/>
                    <a:gd name="T15" fmla="*/ 0 h 8"/>
                    <a:gd name="T16" fmla="*/ 1 w 8"/>
                    <a:gd name="T17" fmla="*/ 0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8"/>
                    <a:gd name="T29" fmla="*/ 8 w 8"/>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8">
                      <a:moveTo>
                        <a:pt x="3" y="0"/>
                      </a:moveTo>
                      <a:lnTo>
                        <a:pt x="0" y="2"/>
                      </a:lnTo>
                      <a:lnTo>
                        <a:pt x="0" y="6"/>
                      </a:lnTo>
                      <a:lnTo>
                        <a:pt x="3" y="8"/>
                      </a:lnTo>
                      <a:lnTo>
                        <a:pt x="5" y="8"/>
                      </a:lnTo>
                      <a:lnTo>
                        <a:pt x="8" y="6"/>
                      </a:lnTo>
                      <a:lnTo>
                        <a:pt x="6" y="2"/>
                      </a:lnTo>
                      <a:lnTo>
                        <a:pt x="4" y="0"/>
                      </a:lnTo>
                      <a:lnTo>
                        <a:pt x="1" y="0"/>
                      </a:lnTo>
                    </a:path>
                  </a:pathLst>
                </a:custGeom>
                <a:noFill/>
                <a:ln w="3240">
                  <a:solidFill>
                    <a:srgbClr val="000000"/>
                  </a:solidFill>
                  <a:round/>
                  <a:headEnd/>
                  <a:tailEnd/>
                </a:ln>
              </p:spPr>
              <p:txBody>
                <a:bodyPr wrap="none" anchor="ctr"/>
                <a:lstStyle/>
                <a:p>
                  <a:endParaRPr lang="en-IN" b="1"/>
                </a:p>
              </p:txBody>
            </p:sp>
            <p:sp>
              <p:nvSpPr>
                <p:cNvPr id="12351" name="Rectangle 1214"/>
                <p:cNvSpPr>
                  <a:spLocks noChangeArrowheads="1"/>
                </p:cNvSpPr>
                <p:nvPr/>
              </p:nvSpPr>
              <p:spPr bwMode="auto">
                <a:xfrm>
                  <a:off x="2509" y="3030"/>
                  <a:ext cx="0" cy="0"/>
                </a:xfrm>
                <a:prstGeom prst="rect">
                  <a:avLst/>
                </a:prstGeom>
                <a:noFill/>
                <a:ln w="3240">
                  <a:solidFill>
                    <a:srgbClr val="000000"/>
                  </a:solidFill>
                  <a:miter lim="800000"/>
                  <a:headEnd/>
                  <a:tailEnd/>
                </a:ln>
              </p:spPr>
              <p:txBody>
                <a:bodyPr wrap="none" anchor="ctr"/>
                <a:lstStyle/>
                <a:p>
                  <a:endParaRPr lang="en-US" b="1">
                    <a:solidFill>
                      <a:srgbClr val="0000CC"/>
                    </a:solidFill>
                    <a:latin typeface="Constantia" pitchFamily="18" charset="0"/>
                  </a:endParaRPr>
                </a:p>
              </p:txBody>
            </p:sp>
            <p:sp>
              <p:nvSpPr>
                <p:cNvPr id="12352" name="Freeform 1215"/>
                <p:cNvSpPr>
                  <a:spLocks noChangeArrowheads="1"/>
                </p:cNvSpPr>
                <p:nvPr/>
              </p:nvSpPr>
              <p:spPr bwMode="auto">
                <a:xfrm>
                  <a:off x="2541" y="2982"/>
                  <a:ext cx="32" cy="50"/>
                </a:xfrm>
                <a:custGeom>
                  <a:avLst/>
                  <a:gdLst>
                    <a:gd name="T0" fmla="*/ 1 w 36"/>
                    <a:gd name="T1" fmla="*/ 2 h 66"/>
                    <a:gd name="T2" fmla="*/ 1 w 36"/>
                    <a:gd name="T3" fmla="*/ 2 h 66"/>
                    <a:gd name="T4" fmla="*/ 4 w 36"/>
                    <a:gd name="T5" fmla="*/ 2 h 66"/>
                    <a:gd name="T6" fmla="*/ 4 w 36"/>
                    <a:gd name="T7" fmla="*/ 2 h 66"/>
                    <a:gd name="T8" fmla="*/ 4 w 36"/>
                    <a:gd name="T9" fmla="*/ 0 h 66"/>
                    <a:gd name="T10" fmla="*/ 4 w 36"/>
                    <a:gd name="T11" fmla="*/ 0 h 66"/>
                    <a:gd name="T12" fmla="*/ 4 w 36"/>
                    <a:gd name="T13" fmla="*/ 2 h 66"/>
                    <a:gd name="T14" fmla="*/ 4 w 36"/>
                    <a:gd name="T15" fmla="*/ 2 h 66"/>
                    <a:gd name="T16" fmla="*/ 4 w 36"/>
                    <a:gd name="T17" fmla="*/ 2 h 66"/>
                    <a:gd name="T18" fmla="*/ 4 w 36"/>
                    <a:gd name="T19" fmla="*/ 2 h 66"/>
                    <a:gd name="T20" fmla="*/ 4 w 36"/>
                    <a:gd name="T21" fmla="*/ 2 h 66"/>
                    <a:gd name="T22" fmla="*/ 4 w 36"/>
                    <a:gd name="T23" fmla="*/ 2 h 66"/>
                    <a:gd name="T24" fmla="*/ 0 w 36"/>
                    <a:gd name="T25" fmla="*/ 2 h 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66"/>
                    <a:gd name="T41" fmla="*/ 36 w 36"/>
                    <a:gd name="T42" fmla="*/ 66 h 6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66">
                      <a:moveTo>
                        <a:pt x="1" y="15"/>
                      </a:moveTo>
                      <a:lnTo>
                        <a:pt x="1" y="12"/>
                      </a:lnTo>
                      <a:lnTo>
                        <a:pt x="4" y="5"/>
                      </a:lnTo>
                      <a:lnTo>
                        <a:pt x="6" y="2"/>
                      </a:lnTo>
                      <a:lnTo>
                        <a:pt x="12" y="0"/>
                      </a:lnTo>
                      <a:lnTo>
                        <a:pt x="25" y="0"/>
                      </a:lnTo>
                      <a:lnTo>
                        <a:pt x="31" y="2"/>
                      </a:lnTo>
                      <a:lnTo>
                        <a:pt x="34" y="5"/>
                      </a:lnTo>
                      <a:lnTo>
                        <a:pt x="36" y="12"/>
                      </a:lnTo>
                      <a:lnTo>
                        <a:pt x="36" y="18"/>
                      </a:lnTo>
                      <a:lnTo>
                        <a:pt x="34" y="25"/>
                      </a:lnTo>
                      <a:lnTo>
                        <a:pt x="28" y="34"/>
                      </a:lnTo>
                      <a:lnTo>
                        <a:pt x="0" y="66"/>
                      </a:lnTo>
                    </a:path>
                  </a:pathLst>
                </a:custGeom>
                <a:noFill/>
                <a:ln w="3240">
                  <a:solidFill>
                    <a:srgbClr val="000000"/>
                  </a:solidFill>
                  <a:round/>
                  <a:headEnd/>
                  <a:tailEnd/>
                </a:ln>
              </p:spPr>
              <p:txBody>
                <a:bodyPr wrap="none" anchor="ctr"/>
                <a:lstStyle/>
                <a:p>
                  <a:endParaRPr lang="en-IN" b="1"/>
                </a:p>
              </p:txBody>
            </p:sp>
            <p:sp>
              <p:nvSpPr>
                <p:cNvPr id="12353" name="Freeform 1216"/>
                <p:cNvSpPr>
                  <a:spLocks noChangeArrowheads="1"/>
                </p:cNvSpPr>
                <p:nvPr/>
              </p:nvSpPr>
              <p:spPr bwMode="auto">
                <a:xfrm>
                  <a:off x="2538" y="2984"/>
                  <a:ext cx="32" cy="49"/>
                </a:xfrm>
                <a:custGeom>
                  <a:avLst/>
                  <a:gdLst>
                    <a:gd name="T0" fmla="*/ 3 w 36"/>
                    <a:gd name="T1" fmla="*/ 2 h 64"/>
                    <a:gd name="T2" fmla="*/ 4 w 36"/>
                    <a:gd name="T3" fmla="*/ 2 h 64"/>
                    <a:gd name="T4" fmla="*/ 4 w 36"/>
                    <a:gd name="T5" fmla="*/ 2 h 64"/>
                    <a:gd name="T6" fmla="*/ 4 w 36"/>
                    <a:gd name="T7" fmla="*/ 2 h 64"/>
                    <a:gd name="T8" fmla="*/ 4 w 36"/>
                    <a:gd name="T9" fmla="*/ 0 h 64"/>
                    <a:gd name="T10" fmla="*/ 4 w 36"/>
                    <a:gd name="T11" fmla="*/ 0 h 64"/>
                    <a:gd name="T12" fmla="*/ 4 w 36"/>
                    <a:gd name="T13" fmla="*/ 2 h 64"/>
                    <a:gd name="T14" fmla="*/ 4 w 36"/>
                    <a:gd name="T15" fmla="*/ 2 h 64"/>
                    <a:gd name="T16" fmla="*/ 4 w 36"/>
                    <a:gd name="T17" fmla="*/ 2 h 64"/>
                    <a:gd name="T18" fmla="*/ 4 w 36"/>
                    <a:gd name="T19" fmla="*/ 2 h 64"/>
                    <a:gd name="T20" fmla="*/ 4 w 36"/>
                    <a:gd name="T21" fmla="*/ 2 h 64"/>
                    <a:gd name="T22" fmla="*/ 0 w 36"/>
                    <a:gd name="T23" fmla="*/ 2 h 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6"/>
                    <a:gd name="T37" fmla="*/ 0 h 64"/>
                    <a:gd name="T38" fmla="*/ 36 w 36"/>
                    <a:gd name="T39" fmla="*/ 64 h 6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6" h="64">
                      <a:moveTo>
                        <a:pt x="3" y="13"/>
                      </a:moveTo>
                      <a:lnTo>
                        <a:pt x="6" y="13"/>
                      </a:lnTo>
                      <a:lnTo>
                        <a:pt x="6" y="10"/>
                      </a:lnTo>
                      <a:lnTo>
                        <a:pt x="8" y="3"/>
                      </a:lnTo>
                      <a:lnTo>
                        <a:pt x="14" y="0"/>
                      </a:lnTo>
                      <a:lnTo>
                        <a:pt x="27" y="0"/>
                      </a:lnTo>
                      <a:lnTo>
                        <a:pt x="33" y="3"/>
                      </a:lnTo>
                      <a:lnTo>
                        <a:pt x="36" y="10"/>
                      </a:lnTo>
                      <a:lnTo>
                        <a:pt x="36" y="16"/>
                      </a:lnTo>
                      <a:lnTo>
                        <a:pt x="33" y="23"/>
                      </a:lnTo>
                      <a:lnTo>
                        <a:pt x="27" y="32"/>
                      </a:lnTo>
                      <a:lnTo>
                        <a:pt x="0" y="64"/>
                      </a:lnTo>
                    </a:path>
                  </a:pathLst>
                </a:custGeom>
                <a:noFill/>
                <a:ln w="3240">
                  <a:solidFill>
                    <a:srgbClr val="000000"/>
                  </a:solidFill>
                  <a:round/>
                  <a:headEnd/>
                  <a:tailEnd/>
                </a:ln>
              </p:spPr>
              <p:txBody>
                <a:bodyPr wrap="none" anchor="ctr"/>
                <a:lstStyle/>
                <a:p>
                  <a:endParaRPr lang="en-IN" b="1"/>
                </a:p>
              </p:txBody>
            </p:sp>
            <p:sp>
              <p:nvSpPr>
                <p:cNvPr id="12354" name="Freeform 1217"/>
                <p:cNvSpPr>
                  <a:spLocks noChangeArrowheads="1"/>
                </p:cNvSpPr>
                <p:nvPr/>
              </p:nvSpPr>
              <p:spPr bwMode="auto">
                <a:xfrm>
                  <a:off x="2541" y="3034"/>
                  <a:ext cx="36" cy="0"/>
                </a:xfrm>
                <a:custGeom>
                  <a:avLst/>
                  <a:gdLst>
                    <a:gd name="T0" fmla="*/ 0 w 40"/>
                    <a:gd name="T1" fmla="*/ 0 h 2"/>
                    <a:gd name="T2" fmla="*/ 5 w 40"/>
                    <a:gd name="T3" fmla="*/ 0 h 2"/>
                    <a:gd name="T4" fmla="*/ 5 w 40"/>
                    <a:gd name="T5" fmla="*/ 0 h 2"/>
                    <a:gd name="T6" fmla="*/ 0 60000 65536"/>
                    <a:gd name="T7" fmla="*/ 0 60000 65536"/>
                    <a:gd name="T8" fmla="*/ 0 60000 65536"/>
                    <a:gd name="T9" fmla="*/ 0 w 40"/>
                    <a:gd name="T10" fmla="*/ 0 h 2"/>
                    <a:gd name="T11" fmla="*/ 40 w 40"/>
                    <a:gd name="T12" fmla="*/ 0 h 2"/>
                  </a:gdLst>
                  <a:ahLst/>
                  <a:cxnLst>
                    <a:cxn ang="T6">
                      <a:pos x="T0" y="T1"/>
                    </a:cxn>
                    <a:cxn ang="T7">
                      <a:pos x="T2" y="T3"/>
                    </a:cxn>
                    <a:cxn ang="T8">
                      <a:pos x="T4" y="T5"/>
                    </a:cxn>
                  </a:cxnLst>
                  <a:rect l="T9" t="T10" r="T11" b="T12"/>
                  <a:pathLst>
                    <a:path w="40" h="2">
                      <a:moveTo>
                        <a:pt x="0" y="0"/>
                      </a:moveTo>
                      <a:lnTo>
                        <a:pt x="40" y="0"/>
                      </a:lnTo>
                      <a:lnTo>
                        <a:pt x="40" y="2"/>
                      </a:lnTo>
                    </a:path>
                  </a:pathLst>
                </a:custGeom>
                <a:noFill/>
                <a:ln w="3240">
                  <a:solidFill>
                    <a:srgbClr val="000000"/>
                  </a:solidFill>
                  <a:round/>
                  <a:headEnd/>
                  <a:tailEnd/>
                </a:ln>
              </p:spPr>
              <p:txBody>
                <a:bodyPr wrap="none" anchor="ctr"/>
                <a:lstStyle/>
                <a:p>
                  <a:endParaRPr lang="en-IN" b="1"/>
                </a:p>
              </p:txBody>
            </p:sp>
            <p:sp>
              <p:nvSpPr>
                <p:cNvPr id="12355" name="Line 1218"/>
                <p:cNvSpPr>
                  <a:spLocks noChangeShapeType="1"/>
                </p:cNvSpPr>
                <p:nvPr/>
              </p:nvSpPr>
              <p:spPr bwMode="auto">
                <a:xfrm>
                  <a:off x="2538" y="3036"/>
                  <a:ext cx="38" cy="0"/>
                </a:xfrm>
                <a:prstGeom prst="line">
                  <a:avLst/>
                </a:prstGeom>
                <a:noFill/>
                <a:ln w="3240">
                  <a:solidFill>
                    <a:srgbClr val="000000"/>
                  </a:solidFill>
                  <a:miter lim="800000"/>
                  <a:headEnd/>
                  <a:tailEnd/>
                </a:ln>
              </p:spPr>
              <p:txBody>
                <a:bodyPr/>
                <a:lstStyle/>
                <a:p>
                  <a:endParaRPr lang="en-IN" b="1"/>
                </a:p>
              </p:txBody>
            </p:sp>
            <p:sp>
              <p:nvSpPr>
                <p:cNvPr id="12356" name="Freeform 1219"/>
                <p:cNvSpPr>
                  <a:spLocks noChangeArrowheads="1"/>
                </p:cNvSpPr>
                <p:nvPr/>
              </p:nvSpPr>
              <p:spPr bwMode="auto">
                <a:xfrm>
                  <a:off x="2364" y="3010"/>
                  <a:ext cx="49" cy="0"/>
                </a:xfrm>
                <a:custGeom>
                  <a:avLst/>
                  <a:gdLst>
                    <a:gd name="T0" fmla="*/ 0 w 53"/>
                    <a:gd name="T1" fmla="*/ 0 h 3"/>
                    <a:gd name="T2" fmla="*/ 9 w 53"/>
                    <a:gd name="T3" fmla="*/ 0 h 3"/>
                    <a:gd name="T4" fmla="*/ 9 w 53"/>
                    <a:gd name="T5" fmla="*/ 0 h 3"/>
                    <a:gd name="T6" fmla="*/ 0 60000 65536"/>
                    <a:gd name="T7" fmla="*/ 0 60000 65536"/>
                    <a:gd name="T8" fmla="*/ 0 60000 65536"/>
                    <a:gd name="T9" fmla="*/ 0 w 53"/>
                    <a:gd name="T10" fmla="*/ 0 h 3"/>
                    <a:gd name="T11" fmla="*/ 53 w 53"/>
                    <a:gd name="T12" fmla="*/ 0 h 3"/>
                  </a:gdLst>
                  <a:ahLst/>
                  <a:cxnLst>
                    <a:cxn ang="T6">
                      <a:pos x="T0" y="T1"/>
                    </a:cxn>
                    <a:cxn ang="T7">
                      <a:pos x="T2" y="T3"/>
                    </a:cxn>
                    <a:cxn ang="T8">
                      <a:pos x="T4" y="T5"/>
                    </a:cxn>
                  </a:cxnLst>
                  <a:rect l="T9" t="T10" r="T11" b="T12"/>
                  <a:pathLst>
                    <a:path w="53" h="3">
                      <a:moveTo>
                        <a:pt x="0" y="0"/>
                      </a:moveTo>
                      <a:lnTo>
                        <a:pt x="53" y="0"/>
                      </a:lnTo>
                      <a:lnTo>
                        <a:pt x="53" y="3"/>
                      </a:lnTo>
                    </a:path>
                  </a:pathLst>
                </a:custGeom>
                <a:noFill/>
                <a:ln w="3240">
                  <a:solidFill>
                    <a:srgbClr val="000000"/>
                  </a:solidFill>
                  <a:round/>
                  <a:headEnd/>
                  <a:tailEnd/>
                </a:ln>
              </p:spPr>
              <p:txBody>
                <a:bodyPr wrap="none" anchor="ctr"/>
                <a:lstStyle/>
                <a:p>
                  <a:endParaRPr lang="en-IN" b="1"/>
                </a:p>
              </p:txBody>
            </p:sp>
            <p:sp>
              <p:nvSpPr>
                <p:cNvPr id="12357" name="Freeform 1220"/>
                <p:cNvSpPr>
                  <a:spLocks noChangeArrowheads="1"/>
                </p:cNvSpPr>
                <p:nvPr/>
              </p:nvSpPr>
              <p:spPr bwMode="auto">
                <a:xfrm>
                  <a:off x="2364" y="3010"/>
                  <a:ext cx="49" cy="0"/>
                </a:xfrm>
                <a:custGeom>
                  <a:avLst/>
                  <a:gdLst>
                    <a:gd name="T0" fmla="*/ 0 w 53"/>
                    <a:gd name="T1" fmla="*/ 0 h 3"/>
                    <a:gd name="T2" fmla="*/ 0 w 53"/>
                    <a:gd name="T3" fmla="*/ 0 h 3"/>
                    <a:gd name="T4" fmla="*/ 9 w 53"/>
                    <a:gd name="T5" fmla="*/ 0 h 3"/>
                    <a:gd name="T6" fmla="*/ 0 60000 65536"/>
                    <a:gd name="T7" fmla="*/ 0 60000 65536"/>
                    <a:gd name="T8" fmla="*/ 0 60000 65536"/>
                    <a:gd name="T9" fmla="*/ 0 w 53"/>
                    <a:gd name="T10" fmla="*/ 0 h 3"/>
                    <a:gd name="T11" fmla="*/ 53 w 53"/>
                    <a:gd name="T12" fmla="*/ 0 h 3"/>
                  </a:gdLst>
                  <a:ahLst/>
                  <a:cxnLst>
                    <a:cxn ang="T6">
                      <a:pos x="T0" y="T1"/>
                    </a:cxn>
                    <a:cxn ang="T7">
                      <a:pos x="T2" y="T3"/>
                    </a:cxn>
                    <a:cxn ang="T8">
                      <a:pos x="T4" y="T5"/>
                    </a:cxn>
                  </a:cxnLst>
                  <a:rect l="T9" t="T10" r="T11" b="T12"/>
                  <a:pathLst>
                    <a:path w="53" h="3">
                      <a:moveTo>
                        <a:pt x="0" y="0"/>
                      </a:moveTo>
                      <a:lnTo>
                        <a:pt x="0" y="3"/>
                      </a:lnTo>
                      <a:lnTo>
                        <a:pt x="53" y="3"/>
                      </a:lnTo>
                    </a:path>
                  </a:pathLst>
                </a:custGeom>
                <a:noFill/>
                <a:ln w="3240">
                  <a:solidFill>
                    <a:srgbClr val="000000"/>
                  </a:solidFill>
                  <a:round/>
                  <a:headEnd/>
                  <a:tailEnd/>
                </a:ln>
              </p:spPr>
              <p:txBody>
                <a:bodyPr wrap="none" anchor="ctr"/>
                <a:lstStyle/>
                <a:p>
                  <a:endParaRPr lang="en-IN" b="1"/>
                </a:p>
              </p:txBody>
            </p:sp>
            <p:sp>
              <p:nvSpPr>
                <p:cNvPr id="12358" name="Freeform 1221"/>
                <p:cNvSpPr>
                  <a:spLocks noChangeArrowheads="1"/>
                </p:cNvSpPr>
                <p:nvPr/>
              </p:nvSpPr>
              <p:spPr bwMode="auto">
                <a:xfrm>
                  <a:off x="2440" y="2981"/>
                  <a:ext cx="38" cy="50"/>
                </a:xfrm>
                <a:custGeom>
                  <a:avLst/>
                  <a:gdLst>
                    <a:gd name="T0" fmla="*/ 5 w 42"/>
                    <a:gd name="T1" fmla="*/ 0 h 65"/>
                    <a:gd name="T2" fmla="*/ 5 w 42"/>
                    <a:gd name="T3" fmla="*/ 2 h 65"/>
                    <a:gd name="T4" fmla="*/ 2 w 42"/>
                    <a:gd name="T5" fmla="*/ 2 h 65"/>
                    <a:gd name="T6" fmla="*/ 0 w 42"/>
                    <a:gd name="T7" fmla="*/ 2 h 65"/>
                    <a:gd name="T8" fmla="*/ 0 w 42"/>
                    <a:gd name="T9" fmla="*/ 2 h 65"/>
                    <a:gd name="T10" fmla="*/ 2 w 42"/>
                    <a:gd name="T11" fmla="*/ 2 h 65"/>
                    <a:gd name="T12" fmla="*/ 5 w 42"/>
                    <a:gd name="T13" fmla="*/ 2 h 65"/>
                    <a:gd name="T14" fmla="*/ 5 w 42"/>
                    <a:gd name="T15" fmla="*/ 2 h 65"/>
                    <a:gd name="T16" fmla="*/ 5 w 42"/>
                    <a:gd name="T17" fmla="*/ 2 h 65"/>
                    <a:gd name="T18" fmla="*/ 5 w 42"/>
                    <a:gd name="T19" fmla="*/ 2 h 65"/>
                    <a:gd name="T20" fmla="*/ 5 w 42"/>
                    <a:gd name="T21" fmla="*/ 2 h 65"/>
                    <a:gd name="T22" fmla="*/ 5 w 42"/>
                    <a:gd name="T23" fmla="*/ 2 h 65"/>
                    <a:gd name="T24" fmla="*/ 5 w 42"/>
                    <a:gd name="T25" fmla="*/ 2 h 65"/>
                    <a:gd name="T26" fmla="*/ 5 w 42"/>
                    <a:gd name="T27" fmla="*/ 2 h 65"/>
                    <a:gd name="T28" fmla="*/ 5 w 42"/>
                    <a:gd name="T29" fmla="*/ 2 h 65"/>
                    <a:gd name="T30" fmla="*/ 5 w 42"/>
                    <a:gd name="T31" fmla="*/ 0 h 65"/>
                    <a:gd name="T32" fmla="*/ 5 w 42"/>
                    <a:gd name="T33" fmla="*/ 0 h 6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65"/>
                    <a:gd name="T53" fmla="*/ 42 w 42"/>
                    <a:gd name="T54" fmla="*/ 65 h 6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65">
                      <a:moveTo>
                        <a:pt x="18" y="0"/>
                      </a:moveTo>
                      <a:lnTo>
                        <a:pt x="8" y="2"/>
                      </a:lnTo>
                      <a:lnTo>
                        <a:pt x="2" y="12"/>
                      </a:lnTo>
                      <a:lnTo>
                        <a:pt x="0" y="27"/>
                      </a:lnTo>
                      <a:lnTo>
                        <a:pt x="0" y="37"/>
                      </a:lnTo>
                      <a:lnTo>
                        <a:pt x="2" y="53"/>
                      </a:lnTo>
                      <a:lnTo>
                        <a:pt x="8" y="62"/>
                      </a:lnTo>
                      <a:lnTo>
                        <a:pt x="18" y="65"/>
                      </a:lnTo>
                      <a:lnTo>
                        <a:pt x="24" y="65"/>
                      </a:lnTo>
                      <a:lnTo>
                        <a:pt x="32" y="62"/>
                      </a:lnTo>
                      <a:lnTo>
                        <a:pt x="38" y="53"/>
                      </a:lnTo>
                      <a:lnTo>
                        <a:pt x="42" y="37"/>
                      </a:lnTo>
                      <a:lnTo>
                        <a:pt x="42" y="27"/>
                      </a:lnTo>
                      <a:lnTo>
                        <a:pt x="38" y="12"/>
                      </a:lnTo>
                      <a:lnTo>
                        <a:pt x="32" y="2"/>
                      </a:lnTo>
                      <a:lnTo>
                        <a:pt x="24" y="0"/>
                      </a:lnTo>
                      <a:lnTo>
                        <a:pt x="18" y="0"/>
                      </a:lnTo>
                    </a:path>
                  </a:pathLst>
                </a:custGeom>
                <a:noFill/>
                <a:ln w="3240">
                  <a:solidFill>
                    <a:srgbClr val="000000"/>
                  </a:solidFill>
                  <a:round/>
                  <a:headEnd/>
                  <a:tailEnd/>
                </a:ln>
              </p:spPr>
              <p:txBody>
                <a:bodyPr wrap="none" anchor="ctr"/>
                <a:lstStyle/>
                <a:p>
                  <a:endParaRPr lang="en-IN" b="1"/>
                </a:p>
              </p:txBody>
            </p:sp>
            <p:sp>
              <p:nvSpPr>
                <p:cNvPr id="12359" name="Freeform 1222"/>
                <p:cNvSpPr>
                  <a:spLocks noChangeArrowheads="1"/>
                </p:cNvSpPr>
                <p:nvPr/>
              </p:nvSpPr>
              <p:spPr bwMode="auto">
                <a:xfrm>
                  <a:off x="2442" y="2983"/>
                  <a:ext cx="6" cy="46"/>
                </a:xfrm>
                <a:custGeom>
                  <a:avLst/>
                  <a:gdLst>
                    <a:gd name="T0" fmla="*/ 1 w 10"/>
                    <a:gd name="T1" fmla="*/ 0 h 61"/>
                    <a:gd name="T2" fmla="*/ 1 w 10"/>
                    <a:gd name="T3" fmla="*/ 2 h 61"/>
                    <a:gd name="T4" fmla="*/ 0 w 10"/>
                    <a:gd name="T5" fmla="*/ 2 h 61"/>
                    <a:gd name="T6" fmla="*/ 0 w 10"/>
                    <a:gd name="T7" fmla="*/ 2 h 61"/>
                    <a:gd name="T8" fmla="*/ 1 w 10"/>
                    <a:gd name="T9" fmla="*/ 2 h 61"/>
                    <a:gd name="T10" fmla="*/ 1 w 10"/>
                    <a:gd name="T11" fmla="*/ 2 h 61"/>
                    <a:gd name="T12" fmla="*/ 0 60000 65536"/>
                    <a:gd name="T13" fmla="*/ 0 60000 65536"/>
                    <a:gd name="T14" fmla="*/ 0 60000 65536"/>
                    <a:gd name="T15" fmla="*/ 0 60000 65536"/>
                    <a:gd name="T16" fmla="*/ 0 60000 65536"/>
                    <a:gd name="T17" fmla="*/ 0 60000 65536"/>
                    <a:gd name="T18" fmla="*/ 0 w 10"/>
                    <a:gd name="T19" fmla="*/ 0 h 61"/>
                    <a:gd name="T20" fmla="*/ 10 w 10"/>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10" h="61">
                      <a:moveTo>
                        <a:pt x="10" y="0"/>
                      </a:moveTo>
                      <a:lnTo>
                        <a:pt x="3" y="10"/>
                      </a:lnTo>
                      <a:lnTo>
                        <a:pt x="0" y="26"/>
                      </a:lnTo>
                      <a:lnTo>
                        <a:pt x="0" y="35"/>
                      </a:lnTo>
                      <a:lnTo>
                        <a:pt x="3" y="51"/>
                      </a:lnTo>
                      <a:lnTo>
                        <a:pt x="10" y="61"/>
                      </a:lnTo>
                    </a:path>
                  </a:pathLst>
                </a:custGeom>
                <a:noFill/>
                <a:ln w="3240">
                  <a:solidFill>
                    <a:srgbClr val="000000"/>
                  </a:solidFill>
                  <a:round/>
                  <a:headEnd/>
                  <a:tailEnd/>
                </a:ln>
              </p:spPr>
              <p:txBody>
                <a:bodyPr wrap="none" anchor="ctr"/>
                <a:lstStyle/>
                <a:p>
                  <a:endParaRPr lang="en-IN" b="1"/>
                </a:p>
              </p:txBody>
            </p:sp>
            <p:sp>
              <p:nvSpPr>
                <p:cNvPr id="12360" name="Freeform 1223"/>
                <p:cNvSpPr>
                  <a:spLocks noChangeArrowheads="1"/>
                </p:cNvSpPr>
                <p:nvPr/>
              </p:nvSpPr>
              <p:spPr bwMode="auto">
                <a:xfrm>
                  <a:off x="2448" y="3030"/>
                  <a:ext cx="20" cy="0"/>
                </a:xfrm>
                <a:custGeom>
                  <a:avLst/>
                  <a:gdLst>
                    <a:gd name="T0" fmla="*/ 0 w 24"/>
                    <a:gd name="T1" fmla="*/ 0 h 4"/>
                    <a:gd name="T2" fmla="*/ 3 w 24"/>
                    <a:gd name="T3" fmla="*/ 0 h 4"/>
                    <a:gd name="T4" fmla="*/ 3 w 24"/>
                    <a:gd name="T5" fmla="*/ 0 h 4"/>
                    <a:gd name="T6" fmla="*/ 3 w 24"/>
                    <a:gd name="T7" fmla="*/ 0 h 4"/>
                    <a:gd name="T8" fmla="*/ 0 60000 65536"/>
                    <a:gd name="T9" fmla="*/ 0 60000 65536"/>
                    <a:gd name="T10" fmla="*/ 0 60000 65536"/>
                    <a:gd name="T11" fmla="*/ 0 60000 65536"/>
                    <a:gd name="T12" fmla="*/ 0 w 24"/>
                    <a:gd name="T13" fmla="*/ 0 h 4"/>
                    <a:gd name="T14" fmla="*/ 24 w 24"/>
                    <a:gd name="T15" fmla="*/ 0 h 4"/>
                  </a:gdLst>
                  <a:ahLst/>
                  <a:cxnLst>
                    <a:cxn ang="T8">
                      <a:pos x="T0" y="T1"/>
                    </a:cxn>
                    <a:cxn ang="T9">
                      <a:pos x="T2" y="T3"/>
                    </a:cxn>
                    <a:cxn ang="T10">
                      <a:pos x="T4" y="T5"/>
                    </a:cxn>
                    <a:cxn ang="T11">
                      <a:pos x="T6" y="T7"/>
                    </a:cxn>
                  </a:cxnLst>
                  <a:rect l="T12" t="T13" r="T14" b="T15"/>
                  <a:pathLst>
                    <a:path w="24" h="4">
                      <a:moveTo>
                        <a:pt x="0" y="0"/>
                      </a:moveTo>
                      <a:lnTo>
                        <a:pt x="10" y="4"/>
                      </a:lnTo>
                      <a:lnTo>
                        <a:pt x="16" y="4"/>
                      </a:lnTo>
                      <a:lnTo>
                        <a:pt x="24" y="0"/>
                      </a:lnTo>
                    </a:path>
                  </a:pathLst>
                </a:custGeom>
                <a:noFill/>
                <a:ln w="3240">
                  <a:solidFill>
                    <a:srgbClr val="000000"/>
                  </a:solidFill>
                  <a:round/>
                  <a:headEnd/>
                  <a:tailEnd/>
                </a:ln>
              </p:spPr>
              <p:txBody>
                <a:bodyPr wrap="none" anchor="ctr"/>
                <a:lstStyle/>
                <a:p>
                  <a:endParaRPr lang="en-IN" b="1"/>
                </a:p>
              </p:txBody>
            </p:sp>
            <p:sp>
              <p:nvSpPr>
                <p:cNvPr id="12361" name="Freeform 1224"/>
                <p:cNvSpPr>
                  <a:spLocks noChangeArrowheads="1"/>
                </p:cNvSpPr>
                <p:nvPr/>
              </p:nvSpPr>
              <p:spPr bwMode="auto">
                <a:xfrm>
                  <a:off x="2470" y="2984"/>
                  <a:ext cx="4" cy="47"/>
                </a:xfrm>
                <a:custGeom>
                  <a:avLst/>
                  <a:gdLst>
                    <a:gd name="T0" fmla="*/ 0 w 8"/>
                    <a:gd name="T1" fmla="*/ 2 h 61"/>
                    <a:gd name="T2" fmla="*/ 1 w 8"/>
                    <a:gd name="T3" fmla="*/ 2 h 61"/>
                    <a:gd name="T4" fmla="*/ 1 w 8"/>
                    <a:gd name="T5" fmla="*/ 2 h 61"/>
                    <a:gd name="T6" fmla="*/ 1 w 8"/>
                    <a:gd name="T7" fmla="*/ 2 h 61"/>
                    <a:gd name="T8" fmla="*/ 1 w 8"/>
                    <a:gd name="T9" fmla="*/ 2 h 61"/>
                    <a:gd name="T10" fmla="*/ 0 w 8"/>
                    <a:gd name="T11" fmla="*/ 0 h 61"/>
                    <a:gd name="T12" fmla="*/ 0 60000 65536"/>
                    <a:gd name="T13" fmla="*/ 0 60000 65536"/>
                    <a:gd name="T14" fmla="*/ 0 60000 65536"/>
                    <a:gd name="T15" fmla="*/ 0 60000 65536"/>
                    <a:gd name="T16" fmla="*/ 0 60000 65536"/>
                    <a:gd name="T17" fmla="*/ 0 60000 65536"/>
                    <a:gd name="T18" fmla="*/ 0 w 8"/>
                    <a:gd name="T19" fmla="*/ 0 h 61"/>
                    <a:gd name="T20" fmla="*/ 8 w 8"/>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8" h="61">
                      <a:moveTo>
                        <a:pt x="0" y="61"/>
                      </a:moveTo>
                      <a:lnTo>
                        <a:pt x="6" y="51"/>
                      </a:lnTo>
                      <a:lnTo>
                        <a:pt x="8" y="35"/>
                      </a:lnTo>
                      <a:lnTo>
                        <a:pt x="8" y="26"/>
                      </a:lnTo>
                      <a:lnTo>
                        <a:pt x="6" y="10"/>
                      </a:lnTo>
                      <a:lnTo>
                        <a:pt x="0" y="0"/>
                      </a:lnTo>
                    </a:path>
                  </a:pathLst>
                </a:custGeom>
                <a:noFill/>
                <a:ln w="3240">
                  <a:solidFill>
                    <a:srgbClr val="000000"/>
                  </a:solidFill>
                  <a:round/>
                  <a:headEnd/>
                  <a:tailEnd/>
                </a:ln>
              </p:spPr>
              <p:txBody>
                <a:bodyPr wrap="none" anchor="ctr"/>
                <a:lstStyle/>
                <a:p>
                  <a:endParaRPr lang="en-IN" b="1"/>
                </a:p>
              </p:txBody>
            </p:sp>
            <p:sp>
              <p:nvSpPr>
                <p:cNvPr id="12362" name="Freeform 1225"/>
                <p:cNvSpPr>
                  <a:spLocks noChangeArrowheads="1"/>
                </p:cNvSpPr>
                <p:nvPr/>
              </p:nvSpPr>
              <p:spPr bwMode="auto">
                <a:xfrm>
                  <a:off x="2448" y="2983"/>
                  <a:ext cx="20" cy="0"/>
                </a:xfrm>
                <a:custGeom>
                  <a:avLst/>
                  <a:gdLst>
                    <a:gd name="T0" fmla="*/ 3 w 24"/>
                    <a:gd name="T1" fmla="*/ 0 h 3"/>
                    <a:gd name="T2" fmla="*/ 3 w 24"/>
                    <a:gd name="T3" fmla="*/ 0 h 3"/>
                    <a:gd name="T4" fmla="*/ 3 w 24"/>
                    <a:gd name="T5" fmla="*/ 0 h 3"/>
                    <a:gd name="T6" fmla="*/ 0 w 24"/>
                    <a:gd name="T7" fmla="*/ 0 h 3"/>
                    <a:gd name="T8" fmla="*/ 0 60000 65536"/>
                    <a:gd name="T9" fmla="*/ 0 60000 65536"/>
                    <a:gd name="T10" fmla="*/ 0 60000 65536"/>
                    <a:gd name="T11" fmla="*/ 0 60000 65536"/>
                    <a:gd name="T12" fmla="*/ 0 w 24"/>
                    <a:gd name="T13" fmla="*/ 0 h 3"/>
                    <a:gd name="T14" fmla="*/ 24 w 24"/>
                    <a:gd name="T15" fmla="*/ 0 h 3"/>
                  </a:gdLst>
                  <a:ahLst/>
                  <a:cxnLst>
                    <a:cxn ang="T8">
                      <a:pos x="T0" y="T1"/>
                    </a:cxn>
                    <a:cxn ang="T9">
                      <a:pos x="T2" y="T3"/>
                    </a:cxn>
                    <a:cxn ang="T10">
                      <a:pos x="T4" y="T5"/>
                    </a:cxn>
                    <a:cxn ang="T11">
                      <a:pos x="T6" y="T7"/>
                    </a:cxn>
                  </a:cxnLst>
                  <a:rect l="T12" t="T13" r="T14" b="T15"/>
                  <a:pathLst>
                    <a:path w="24" h="3">
                      <a:moveTo>
                        <a:pt x="24" y="3"/>
                      </a:moveTo>
                      <a:lnTo>
                        <a:pt x="16" y="0"/>
                      </a:lnTo>
                      <a:lnTo>
                        <a:pt x="10" y="0"/>
                      </a:lnTo>
                      <a:lnTo>
                        <a:pt x="0" y="3"/>
                      </a:lnTo>
                    </a:path>
                  </a:pathLst>
                </a:custGeom>
                <a:noFill/>
                <a:ln w="3240">
                  <a:solidFill>
                    <a:srgbClr val="000000"/>
                  </a:solidFill>
                  <a:round/>
                  <a:headEnd/>
                  <a:tailEnd/>
                </a:ln>
              </p:spPr>
              <p:txBody>
                <a:bodyPr wrap="none" anchor="ctr"/>
                <a:lstStyle/>
                <a:p>
                  <a:endParaRPr lang="en-IN" b="1"/>
                </a:p>
              </p:txBody>
            </p:sp>
            <p:sp>
              <p:nvSpPr>
                <p:cNvPr id="12363" name="Freeform 1226"/>
                <p:cNvSpPr>
                  <a:spLocks noChangeArrowheads="1"/>
                </p:cNvSpPr>
                <p:nvPr/>
              </p:nvSpPr>
              <p:spPr bwMode="auto">
                <a:xfrm>
                  <a:off x="2507" y="3029"/>
                  <a:ext cx="4" cy="3"/>
                </a:xfrm>
                <a:custGeom>
                  <a:avLst/>
                  <a:gdLst>
                    <a:gd name="T0" fmla="*/ 1 w 8"/>
                    <a:gd name="T1" fmla="*/ 0 h 8"/>
                    <a:gd name="T2" fmla="*/ 0 w 8"/>
                    <a:gd name="T3" fmla="*/ 0 h 8"/>
                    <a:gd name="T4" fmla="*/ 0 w 8"/>
                    <a:gd name="T5" fmla="*/ 0 h 8"/>
                    <a:gd name="T6" fmla="*/ 1 w 8"/>
                    <a:gd name="T7" fmla="*/ 0 h 8"/>
                    <a:gd name="T8" fmla="*/ 1 w 8"/>
                    <a:gd name="T9" fmla="*/ 0 h 8"/>
                    <a:gd name="T10" fmla="*/ 1 w 8"/>
                    <a:gd name="T11" fmla="*/ 0 h 8"/>
                    <a:gd name="T12" fmla="*/ 1 w 8"/>
                    <a:gd name="T13" fmla="*/ 0 h 8"/>
                    <a:gd name="T14" fmla="*/ 1 w 8"/>
                    <a:gd name="T15" fmla="*/ 0 h 8"/>
                    <a:gd name="T16" fmla="*/ 1 w 8"/>
                    <a:gd name="T17" fmla="*/ 0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8"/>
                    <a:gd name="T29" fmla="*/ 8 w 8"/>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8">
                      <a:moveTo>
                        <a:pt x="3" y="0"/>
                      </a:moveTo>
                      <a:lnTo>
                        <a:pt x="0" y="2"/>
                      </a:lnTo>
                      <a:lnTo>
                        <a:pt x="0" y="6"/>
                      </a:lnTo>
                      <a:lnTo>
                        <a:pt x="3" y="8"/>
                      </a:lnTo>
                      <a:lnTo>
                        <a:pt x="5" y="8"/>
                      </a:lnTo>
                      <a:lnTo>
                        <a:pt x="8" y="6"/>
                      </a:lnTo>
                      <a:lnTo>
                        <a:pt x="6" y="2"/>
                      </a:lnTo>
                      <a:lnTo>
                        <a:pt x="4" y="0"/>
                      </a:lnTo>
                      <a:lnTo>
                        <a:pt x="1" y="0"/>
                      </a:lnTo>
                    </a:path>
                  </a:pathLst>
                </a:custGeom>
                <a:noFill/>
                <a:ln w="3240">
                  <a:solidFill>
                    <a:srgbClr val="000000"/>
                  </a:solidFill>
                  <a:round/>
                  <a:headEnd/>
                  <a:tailEnd/>
                </a:ln>
              </p:spPr>
              <p:txBody>
                <a:bodyPr wrap="none" anchor="ctr"/>
                <a:lstStyle/>
                <a:p>
                  <a:endParaRPr lang="en-IN" b="1"/>
                </a:p>
              </p:txBody>
            </p:sp>
            <p:sp>
              <p:nvSpPr>
                <p:cNvPr id="12364" name="Rectangle 1227"/>
                <p:cNvSpPr>
                  <a:spLocks noChangeArrowheads="1"/>
                </p:cNvSpPr>
                <p:nvPr/>
              </p:nvSpPr>
              <p:spPr bwMode="auto">
                <a:xfrm>
                  <a:off x="2509" y="3030"/>
                  <a:ext cx="0" cy="0"/>
                </a:xfrm>
                <a:prstGeom prst="rect">
                  <a:avLst/>
                </a:prstGeom>
                <a:noFill/>
                <a:ln w="3240">
                  <a:solidFill>
                    <a:srgbClr val="000000"/>
                  </a:solidFill>
                  <a:miter lim="800000"/>
                  <a:headEnd/>
                  <a:tailEnd/>
                </a:ln>
              </p:spPr>
              <p:txBody>
                <a:bodyPr wrap="none" anchor="ctr"/>
                <a:lstStyle/>
                <a:p>
                  <a:endParaRPr lang="en-US" b="1">
                    <a:solidFill>
                      <a:srgbClr val="0000CC"/>
                    </a:solidFill>
                    <a:latin typeface="Constantia" pitchFamily="18" charset="0"/>
                  </a:endParaRPr>
                </a:p>
              </p:txBody>
            </p:sp>
            <p:sp>
              <p:nvSpPr>
                <p:cNvPr id="12365" name="Freeform 1228"/>
                <p:cNvSpPr>
                  <a:spLocks noChangeArrowheads="1"/>
                </p:cNvSpPr>
                <p:nvPr/>
              </p:nvSpPr>
              <p:spPr bwMode="auto">
                <a:xfrm>
                  <a:off x="2541" y="2982"/>
                  <a:ext cx="32" cy="50"/>
                </a:xfrm>
                <a:custGeom>
                  <a:avLst/>
                  <a:gdLst>
                    <a:gd name="T0" fmla="*/ 1 w 36"/>
                    <a:gd name="T1" fmla="*/ 2 h 66"/>
                    <a:gd name="T2" fmla="*/ 1 w 36"/>
                    <a:gd name="T3" fmla="*/ 2 h 66"/>
                    <a:gd name="T4" fmla="*/ 4 w 36"/>
                    <a:gd name="T5" fmla="*/ 2 h 66"/>
                    <a:gd name="T6" fmla="*/ 4 w 36"/>
                    <a:gd name="T7" fmla="*/ 2 h 66"/>
                    <a:gd name="T8" fmla="*/ 4 w 36"/>
                    <a:gd name="T9" fmla="*/ 0 h 66"/>
                    <a:gd name="T10" fmla="*/ 4 w 36"/>
                    <a:gd name="T11" fmla="*/ 0 h 66"/>
                    <a:gd name="T12" fmla="*/ 4 w 36"/>
                    <a:gd name="T13" fmla="*/ 2 h 66"/>
                    <a:gd name="T14" fmla="*/ 4 w 36"/>
                    <a:gd name="T15" fmla="*/ 2 h 66"/>
                    <a:gd name="T16" fmla="*/ 4 w 36"/>
                    <a:gd name="T17" fmla="*/ 2 h 66"/>
                    <a:gd name="T18" fmla="*/ 4 w 36"/>
                    <a:gd name="T19" fmla="*/ 2 h 66"/>
                    <a:gd name="T20" fmla="*/ 4 w 36"/>
                    <a:gd name="T21" fmla="*/ 2 h 66"/>
                    <a:gd name="T22" fmla="*/ 4 w 36"/>
                    <a:gd name="T23" fmla="*/ 2 h 66"/>
                    <a:gd name="T24" fmla="*/ 0 w 36"/>
                    <a:gd name="T25" fmla="*/ 2 h 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66"/>
                    <a:gd name="T41" fmla="*/ 36 w 36"/>
                    <a:gd name="T42" fmla="*/ 66 h 6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66">
                      <a:moveTo>
                        <a:pt x="1" y="15"/>
                      </a:moveTo>
                      <a:lnTo>
                        <a:pt x="1" y="12"/>
                      </a:lnTo>
                      <a:lnTo>
                        <a:pt x="4" y="5"/>
                      </a:lnTo>
                      <a:lnTo>
                        <a:pt x="6" y="2"/>
                      </a:lnTo>
                      <a:lnTo>
                        <a:pt x="12" y="0"/>
                      </a:lnTo>
                      <a:lnTo>
                        <a:pt x="25" y="0"/>
                      </a:lnTo>
                      <a:lnTo>
                        <a:pt x="31" y="2"/>
                      </a:lnTo>
                      <a:lnTo>
                        <a:pt x="34" y="5"/>
                      </a:lnTo>
                      <a:lnTo>
                        <a:pt x="36" y="12"/>
                      </a:lnTo>
                      <a:lnTo>
                        <a:pt x="36" y="18"/>
                      </a:lnTo>
                      <a:lnTo>
                        <a:pt x="34" y="25"/>
                      </a:lnTo>
                      <a:lnTo>
                        <a:pt x="28" y="34"/>
                      </a:lnTo>
                      <a:lnTo>
                        <a:pt x="0" y="66"/>
                      </a:lnTo>
                    </a:path>
                  </a:pathLst>
                </a:custGeom>
                <a:noFill/>
                <a:ln w="3240">
                  <a:solidFill>
                    <a:srgbClr val="000000"/>
                  </a:solidFill>
                  <a:round/>
                  <a:headEnd/>
                  <a:tailEnd/>
                </a:ln>
              </p:spPr>
              <p:txBody>
                <a:bodyPr wrap="none" anchor="ctr"/>
                <a:lstStyle/>
                <a:p>
                  <a:endParaRPr lang="en-IN" b="1"/>
                </a:p>
              </p:txBody>
            </p:sp>
            <p:sp>
              <p:nvSpPr>
                <p:cNvPr id="12366" name="Freeform 1229"/>
                <p:cNvSpPr>
                  <a:spLocks noChangeArrowheads="1"/>
                </p:cNvSpPr>
                <p:nvPr/>
              </p:nvSpPr>
              <p:spPr bwMode="auto">
                <a:xfrm>
                  <a:off x="2538" y="2984"/>
                  <a:ext cx="32" cy="49"/>
                </a:xfrm>
                <a:custGeom>
                  <a:avLst/>
                  <a:gdLst>
                    <a:gd name="T0" fmla="*/ 3 w 36"/>
                    <a:gd name="T1" fmla="*/ 2 h 64"/>
                    <a:gd name="T2" fmla="*/ 4 w 36"/>
                    <a:gd name="T3" fmla="*/ 2 h 64"/>
                    <a:gd name="T4" fmla="*/ 4 w 36"/>
                    <a:gd name="T5" fmla="*/ 2 h 64"/>
                    <a:gd name="T6" fmla="*/ 4 w 36"/>
                    <a:gd name="T7" fmla="*/ 2 h 64"/>
                    <a:gd name="T8" fmla="*/ 4 w 36"/>
                    <a:gd name="T9" fmla="*/ 0 h 64"/>
                    <a:gd name="T10" fmla="*/ 4 w 36"/>
                    <a:gd name="T11" fmla="*/ 0 h 64"/>
                    <a:gd name="T12" fmla="*/ 4 w 36"/>
                    <a:gd name="T13" fmla="*/ 2 h 64"/>
                    <a:gd name="T14" fmla="*/ 4 w 36"/>
                    <a:gd name="T15" fmla="*/ 2 h 64"/>
                    <a:gd name="T16" fmla="*/ 4 w 36"/>
                    <a:gd name="T17" fmla="*/ 2 h 64"/>
                    <a:gd name="T18" fmla="*/ 4 w 36"/>
                    <a:gd name="T19" fmla="*/ 2 h 64"/>
                    <a:gd name="T20" fmla="*/ 4 w 36"/>
                    <a:gd name="T21" fmla="*/ 2 h 64"/>
                    <a:gd name="T22" fmla="*/ 0 w 36"/>
                    <a:gd name="T23" fmla="*/ 2 h 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6"/>
                    <a:gd name="T37" fmla="*/ 0 h 64"/>
                    <a:gd name="T38" fmla="*/ 36 w 36"/>
                    <a:gd name="T39" fmla="*/ 64 h 6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6" h="64">
                      <a:moveTo>
                        <a:pt x="3" y="13"/>
                      </a:moveTo>
                      <a:lnTo>
                        <a:pt x="6" y="13"/>
                      </a:lnTo>
                      <a:lnTo>
                        <a:pt x="6" y="10"/>
                      </a:lnTo>
                      <a:lnTo>
                        <a:pt x="8" y="3"/>
                      </a:lnTo>
                      <a:lnTo>
                        <a:pt x="14" y="0"/>
                      </a:lnTo>
                      <a:lnTo>
                        <a:pt x="27" y="0"/>
                      </a:lnTo>
                      <a:lnTo>
                        <a:pt x="33" y="3"/>
                      </a:lnTo>
                      <a:lnTo>
                        <a:pt x="36" y="10"/>
                      </a:lnTo>
                      <a:lnTo>
                        <a:pt x="36" y="16"/>
                      </a:lnTo>
                      <a:lnTo>
                        <a:pt x="33" y="23"/>
                      </a:lnTo>
                      <a:lnTo>
                        <a:pt x="27" y="32"/>
                      </a:lnTo>
                      <a:lnTo>
                        <a:pt x="0" y="64"/>
                      </a:lnTo>
                    </a:path>
                  </a:pathLst>
                </a:custGeom>
                <a:noFill/>
                <a:ln w="3240">
                  <a:solidFill>
                    <a:srgbClr val="000000"/>
                  </a:solidFill>
                  <a:round/>
                  <a:headEnd/>
                  <a:tailEnd/>
                </a:ln>
              </p:spPr>
              <p:txBody>
                <a:bodyPr wrap="none" anchor="ctr"/>
                <a:lstStyle/>
                <a:p>
                  <a:endParaRPr lang="en-IN" b="1"/>
                </a:p>
              </p:txBody>
            </p:sp>
            <p:sp>
              <p:nvSpPr>
                <p:cNvPr id="12367" name="Freeform 1230"/>
                <p:cNvSpPr>
                  <a:spLocks noChangeArrowheads="1"/>
                </p:cNvSpPr>
                <p:nvPr/>
              </p:nvSpPr>
              <p:spPr bwMode="auto">
                <a:xfrm>
                  <a:off x="2541" y="3034"/>
                  <a:ext cx="36" cy="0"/>
                </a:xfrm>
                <a:custGeom>
                  <a:avLst/>
                  <a:gdLst>
                    <a:gd name="T0" fmla="*/ 0 w 40"/>
                    <a:gd name="T1" fmla="*/ 0 h 2"/>
                    <a:gd name="T2" fmla="*/ 5 w 40"/>
                    <a:gd name="T3" fmla="*/ 0 h 2"/>
                    <a:gd name="T4" fmla="*/ 5 w 40"/>
                    <a:gd name="T5" fmla="*/ 0 h 2"/>
                    <a:gd name="T6" fmla="*/ 0 60000 65536"/>
                    <a:gd name="T7" fmla="*/ 0 60000 65536"/>
                    <a:gd name="T8" fmla="*/ 0 60000 65536"/>
                    <a:gd name="T9" fmla="*/ 0 w 40"/>
                    <a:gd name="T10" fmla="*/ 0 h 2"/>
                    <a:gd name="T11" fmla="*/ 40 w 40"/>
                    <a:gd name="T12" fmla="*/ 0 h 2"/>
                  </a:gdLst>
                  <a:ahLst/>
                  <a:cxnLst>
                    <a:cxn ang="T6">
                      <a:pos x="T0" y="T1"/>
                    </a:cxn>
                    <a:cxn ang="T7">
                      <a:pos x="T2" y="T3"/>
                    </a:cxn>
                    <a:cxn ang="T8">
                      <a:pos x="T4" y="T5"/>
                    </a:cxn>
                  </a:cxnLst>
                  <a:rect l="T9" t="T10" r="T11" b="T12"/>
                  <a:pathLst>
                    <a:path w="40" h="2">
                      <a:moveTo>
                        <a:pt x="0" y="0"/>
                      </a:moveTo>
                      <a:lnTo>
                        <a:pt x="40" y="0"/>
                      </a:lnTo>
                      <a:lnTo>
                        <a:pt x="40" y="2"/>
                      </a:lnTo>
                    </a:path>
                  </a:pathLst>
                </a:custGeom>
                <a:noFill/>
                <a:ln w="3240">
                  <a:solidFill>
                    <a:srgbClr val="000000"/>
                  </a:solidFill>
                  <a:round/>
                  <a:headEnd/>
                  <a:tailEnd/>
                </a:ln>
              </p:spPr>
              <p:txBody>
                <a:bodyPr wrap="none" anchor="ctr"/>
                <a:lstStyle/>
                <a:p>
                  <a:endParaRPr lang="en-IN" b="1"/>
                </a:p>
              </p:txBody>
            </p:sp>
            <p:sp>
              <p:nvSpPr>
                <p:cNvPr id="12368" name="Line 1231"/>
                <p:cNvSpPr>
                  <a:spLocks noChangeShapeType="1"/>
                </p:cNvSpPr>
                <p:nvPr/>
              </p:nvSpPr>
              <p:spPr bwMode="auto">
                <a:xfrm>
                  <a:off x="2538" y="3036"/>
                  <a:ext cx="38" cy="0"/>
                </a:xfrm>
                <a:prstGeom prst="line">
                  <a:avLst/>
                </a:prstGeom>
                <a:noFill/>
                <a:ln w="3240">
                  <a:solidFill>
                    <a:srgbClr val="000000"/>
                  </a:solidFill>
                  <a:miter lim="800000"/>
                  <a:headEnd/>
                  <a:tailEnd/>
                </a:ln>
              </p:spPr>
              <p:txBody>
                <a:bodyPr/>
                <a:lstStyle/>
                <a:p>
                  <a:endParaRPr lang="en-IN" b="1"/>
                </a:p>
              </p:txBody>
            </p:sp>
            <p:sp>
              <p:nvSpPr>
                <p:cNvPr id="12369" name="Freeform 1232"/>
                <p:cNvSpPr>
                  <a:spLocks noChangeArrowheads="1"/>
                </p:cNvSpPr>
                <p:nvPr/>
              </p:nvSpPr>
              <p:spPr bwMode="auto">
                <a:xfrm>
                  <a:off x="2364" y="3010"/>
                  <a:ext cx="49" cy="0"/>
                </a:xfrm>
                <a:custGeom>
                  <a:avLst/>
                  <a:gdLst>
                    <a:gd name="T0" fmla="*/ 0 w 53"/>
                    <a:gd name="T1" fmla="*/ 0 h 3"/>
                    <a:gd name="T2" fmla="*/ 9 w 53"/>
                    <a:gd name="T3" fmla="*/ 0 h 3"/>
                    <a:gd name="T4" fmla="*/ 9 w 53"/>
                    <a:gd name="T5" fmla="*/ 0 h 3"/>
                    <a:gd name="T6" fmla="*/ 0 60000 65536"/>
                    <a:gd name="T7" fmla="*/ 0 60000 65536"/>
                    <a:gd name="T8" fmla="*/ 0 60000 65536"/>
                    <a:gd name="T9" fmla="*/ 0 w 53"/>
                    <a:gd name="T10" fmla="*/ 0 h 3"/>
                    <a:gd name="T11" fmla="*/ 53 w 53"/>
                    <a:gd name="T12" fmla="*/ 0 h 3"/>
                  </a:gdLst>
                  <a:ahLst/>
                  <a:cxnLst>
                    <a:cxn ang="T6">
                      <a:pos x="T0" y="T1"/>
                    </a:cxn>
                    <a:cxn ang="T7">
                      <a:pos x="T2" y="T3"/>
                    </a:cxn>
                    <a:cxn ang="T8">
                      <a:pos x="T4" y="T5"/>
                    </a:cxn>
                  </a:cxnLst>
                  <a:rect l="T9" t="T10" r="T11" b="T12"/>
                  <a:pathLst>
                    <a:path w="53" h="3">
                      <a:moveTo>
                        <a:pt x="0" y="0"/>
                      </a:moveTo>
                      <a:lnTo>
                        <a:pt x="53" y="0"/>
                      </a:lnTo>
                      <a:lnTo>
                        <a:pt x="53" y="3"/>
                      </a:lnTo>
                    </a:path>
                  </a:pathLst>
                </a:custGeom>
                <a:noFill/>
                <a:ln w="3240">
                  <a:solidFill>
                    <a:srgbClr val="000000"/>
                  </a:solidFill>
                  <a:round/>
                  <a:headEnd/>
                  <a:tailEnd/>
                </a:ln>
              </p:spPr>
              <p:txBody>
                <a:bodyPr wrap="none" anchor="ctr"/>
                <a:lstStyle/>
                <a:p>
                  <a:endParaRPr lang="en-IN" b="1"/>
                </a:p>
              </p:txBody>
            </p:sp>
            <p:sp>
              <p:nvSpPr>
                <p:cNvPr id="12370" name="Freeform 1233"/>
                <p:cNvSpPr>
                  <a:spLocks noChangeArrowheads="1"/>
                </p:cNvSpPr>
                <p:nvPr/>
              </p:nvSpPr>
              <p:spPr bwMode="auto">
                <a:xfrm>
                  <a:off x="2364" y="3010"/>
                  <a:ext cx="49" cy="0"/>
                </a:xfrm>
                <a:custGeom>
                  <a:avLst/>
                  <a:gdLst>
                    <a:gd name="T0" fmla="*/ 0 w 53"/>
                    <a:gd name="T1" fmla="*/ 0 h 3"/>
                    <a:gd name="T2" fmla="*/ 0 w 53"/>
                    <a:gd name="T3" fmla="*/ 0 h 3"/>
                    <a:gd name="T4" fmla="*/ 9 w 53"/>
                    <a:gd name="T5" fmla="*/ 0 h 3"/>
                    <a:gd name="T6" fmla="*/ 0 60000 65536"/>
                    <a:gd name="T7" fmla="*/ 0 60000 65536"/>
                    <a:gd name="T8" fmla="*/ 0 60000 65536"/>
                    <a:gd name="T9" fmla="*/ 0 w 53"/>
                    <a:gd name="T10" fmla="*/ 0 h 3"/>
                    <a:gd name="T11" fmla="*/ 53 w 53"/>
                    <a:gd name="T12" fmla="*/ 0 h 3"/>
                  </a:gdLst>
                  <a:ahLst/>
                  <a:cxnLst>
                    <a:cxn ang="T6">
                      <a:pos x="T0" y="T1"/>
                    </a:cxn>
                    <a:cxn ang="T7">
                      <a:pos x="T2" y="T3"/>
                    </a:cxn>
                    <a:cxn ang="T8">
                      <a:pos x="T4" y="T5"/>
                    </a:cxn>
                  </a:cxnLst>
                  <a:rect l="T9" t="T10" r="T11" b="T12"/>
                  <a:pathLst>
                    <a:path w="53" h="3">
                      <a:moveTo>
                        <a:pt x="0" y="0"/>
                      </a:moveTo>
                      <a:lnTo>
                        <a:pt x="0" y="3"/>
                      </a:lnTo>
                      <a:lnTo>
                        <a:pt x="53" y="3"/>
                      </a:lnTo>
                    </a:path>
                  </a:pathLst>
                </a:custGeom>
                <a:noFill/>
                <a:ln w="3240">
                  <a:solidFill>
                    <a:srgbClr val="000000"/>
                  </a:solidFill>
                  <a:round/>
                  <a:headEnd/>
                  <a:tailEnd/>
                </a:ln>
              </p:spPr>
              <p:txBody>
                <a:bodyPr wrap="none" anchor="ctr"/>
                <a:lstStyle/>
                <a:p>
                  <a:endParaRPr lang="en-IN" b="1"/>
                </a:p>
              </p:txBody>
            </p:sp>
            <p:sp>
              <p:nvSpPr>
                <p:cNvPr id="12371" name="Freeform 1234"/>
                <p:cNvSpPr>
                  <a:spLocks noChangeArrowheads="1"/>
                </p:cNvSpPr>
                <p:nvPr/>
              </p:nvSpPr>
              <p:spPr bwMode="auto">
                <a:xfrm>
                  <a:off x="2440" y="2981"/>
                  <a:ext cx="38" cy="50"/>
                </a:xfrm>
                <a:custGeom>
                  <a:avLst/>
                  <a:gdLst>
                    <a:gd name="T0" fmla="*/ 5 w 42"/>
                    <a:gd name="T1" fmla="*/ 0 h 65"/>
                    <a:gd name="T2" fmla="*/ 5 w 42"/>
                    <a:gd name="T3" fmla="*/ 2 h 65"/>
                    <a:gd name="T4" fmla="*/ 2 w 42"/>
                    <a:gd name="T5" fmla="*/ 2 h 65"/>
                    <a:gd name="T6" fmla="*/ 0 w 42"/>
                    <a:gd name="T7" fmla="*/ 2 h 65"/>
                    <a:gd name="T8" fmla="*/ 0 w 42"/>
                    <a:gd name="T9" fmla="*/ 2 h 65"/>
                    <a:gd name="T10" fmla="*/ 2 w 42"/>
                    <a:gd name="T11" fmla="*/ 2 h 65"/>
                    <a:gd name="T12" fmla="*/ 5 w 42"/>
                    <a:gd name="T13" fmla="*/ 2 h 65"/>
                    <a:gd name="T14" fmla="*/ 5 w 42"/>
                    <a:gd name="T15" fmla="*/ 2 h 65"/>
                    <a:gd name="T16" fmla="*/ 5 w 42"/>
                    <a:gd name="T17" fmla="*/ 2 h 65"/>
                    <a:gd name="T18" fmla="*/ 5 w 42"/>
                    <a:gd name="T19" fmla="*/ 2 h 65"/>
                    <a:gd name="T20" fmla="*/ 5 w 42"/>
                    <a:gd name="T21" fmla="*/ 2 h 65"/>
                    <a:gd name="T22" fmla="*/ 5 w 42"/>
                    <a:gd name="T23" fmla="*/ 2 h 65"/>
                    <a:gd name="T24" fmla="*/ 5 w 42"/>
                    <a:gd name="T25" fmla="*/ 2 h 65"/>
                    <a:gd name="T26" fmla="*/ 5 w 42"/>
                    <a:gd name="T27" fmla="*/ 2 h 65"/>
                    <a:gd name="T28" fmla="*/ 5 w 42"/>
                    <a:gd name="T29" fmla="*/ 2 h 65"/>
                    <a:gd name="T30" fmla="*/ 5 w 42"/>
                    <a:gd name="T31" fmla="*/ 0 h 65"/>
                    <a:gd name="T32" fmla="*/ 5 w 42"/>
                    <a:gd name="T33" fmla="*/ 0 h 6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65"/>
                    <a:gd name="T53" fmla="*/ 42 w 42"/>
                    <a:gd name="T54" fmla="*/ 65 h 6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65">
                      <a:moveTo>
                        <a:pt x="18" y="0"/>
                      </a:moveTo>
                      <a:lnTo>
                        <a:pt x="8" y="2"/>
                      </a:lnTo>
                      <a:lnTo>
                        <a:pt x="2" y="12"/>
                      </a:lnTo>
                      <a:lnTo>
                        <a:pt x="0" y="27"/>
                      </a:lnTo>
                      <a:lnTo>
                        <a:pt x="0" y="37"/>
                      </a:lnTo>
                      <a:lnTo>
                        <a:pt x="2" y="53"/>
                      </a:lnTo>
                      <a:lnTo>
                        <a:pt x="8" y="62"/>
                      </a:lnTo>
                      <a:lnTo>
                        <a:pt x="18" y="65"/>
                      </a:lnTo>
                      <a:lnTo>
                        <a:pt x="24" y="65"/>
                      </a:lnTo>
                      <a:lnTo>
                        <a:pt x="32" y="62"/>
                      </a:lnTo>
                      <a:lnTo>
                        <a:pt x="38" y="53"/>
                      </a:lnTo>
                      <a:lnTo>
                        <a:pt x="42" y="37"/>
                      </a:lnTo>
                      <a:lnTo>
                        <a:pt x="42" y="27"/>
                      </a:lnTo>
                      <a:lnTo>
                        <a:pt x="38" y="12"/>
                      </a:lnTo>
                      <a:lnTo>
                        <a:pt x="32" y="2"/>
                      </a:lnTo>
                      <a:lnTo>
                        <a:pt x="24" y="0"/>
                      </a:lnTo>
                      <a:lnTo>
                        <a:pt x="18" y="0"/>
                      </a:lnTo>
                    </a:path>
                  </a:pathLst>
                </a:custGeom>
                <a:noFill/>
                <a:ln w="3240">
                  <a:solidFill>
                    <a:srgbClr val="000000"/>
                  </a:solidFill>
                  <a:round/>
                  <a:headEnd/>
                  <a:tailEnd/>
                </a:ln>
              </p:spPr>
              <p:txBody>
                <a:bodyPr wrap="none" anchor="ctr"/>
                <a:lstStyle/>
                <a:p>
                  <a:endParaRPr lang="en-IN" b="1"/>
                </a:p>
              </p:txBody>
            </p:sp>
            <p:sp>
              <p:nvSpPr>
                <p:cNvPr id="12372" name="Freeform 1235"/>
                <p:cNvSpPr>
                  <a:spLocks noChangeArrowheads="1"/>
                </p:cNvSpPr>
                <p:nvPr/>
              </p:nvSpPr>
              <p:spPr bwMode="auto">
                <a:xfrm>
                  <a:off x="2442" y="2983"/>
                  <a:ext cx="6" cy="46"/>
                </a:xfrm>
                <a:custGeom>
                  <a:avLst/>
                  <a:gdLst>
                    <a:gd name="T0" fmla="*/ 1 w 10"/>
                    <a:gd name="T1" fmla="*/ 0 h 61"/>
                    <a:gd name="T2" fmla="*/ 1 w 10"/>
                    <a:gd name="T3" fmla="*/ 2 h 61"/>
                    <a:gd name="T4" fmla="*/ 0 w 10"/>
                    <a:gd name="T5" fmla="*/ 2 h 61"/>
                    <a:gd name="T6" fmla="*/ 0 w 10"/>
                    <a:gd name="T7" fmla="*/ 2 h 61"/>
                    <a:gd name="T8" fmla="*/ 1 w 10"/>
                    <a:gd name="T9" fmla="*/ 2 h 61"/>
                    <a:gd name="T10" fmla="*/ 1 w 10"/>
                    <a:gd name="T11" fmla="*/ 2 h 61"/>
                    <a:gd name="T12" fmla="*/ 0 60000 65536"/>
                    <a:gd name="T13" fmla="*/ 0 60000 65536"/>
                    <a:gd name="T14" fmla="*/ 0 60000 65536"/>
                    <a:gd name="T15" fmla="*/ 0 60000 65536"/>
                    <a:gd name="T16" fmla="*/ 0 60000 65536"/>
                    <a:gd name="T17" fmla="*/ 0 60000 65536"/>
                    <a:gd name="T18" fmla="*/ 0 w 10"/>
                    <a:gd name="T19" fmla="*/ 0 h 61"/>
                    <a:gd name="T20" fmla="*/ 10 w 10"/>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10" h="61">
                      <a:moveTo>
                        <a:pt x="10" y="0"/>
                      </a:moveTo>
                      <a:lnTo>
                        <a:pt x="3" y="10"/>
                      </a:lnTo>
                      <a:lnTo>
                        <a:pt x="0" y="26"/>
                      </a:lnTo>
                      <a:lnTo>
                        <a:pt x="0" y="35"/>
                      </a:lnTo>
                      <a:lnTo>
                        <a:pt x="3" y="51"/>
                      </a:lnTo>
                      <a:lnTo>
                        <a:pt x="10" y="61"/>
                      </a:lnTo>
                    </a:path>
                  </a:pathLst>
                </a:custGeom>
                <a:noFill/>
                <a:ln w="3240">
                  <a:solidFill>
                    <a:srgbClr val="000000"/>
                  </a:solidFill>
                  <a:round/>
                  <a:headEnd/>
                  <a:tailEnd/>
                </a:ln>
              </p:spPr>
              <p:txBody>
                <a:bodyPr wrap="none" anchor="ctr"/>
                <a:lstStyle/>
                <a:p>
                  <a:endParaRPr lang="en-IN" b="1"/>
                </a:p>
              </p:txBody>
            </p:sp>
            <p:sp>
              <p:nvSpPr>
                <p:cNvPr id="12373" name="Freeform 1236"/>
                <p:cNvSpPr>
                  <a:spLocks noChangeArrowheads="1"/>
                </p:cNvSpPr>
                <p:nvPr/>
              </p:nvSpPr>
              <p:spPr bwMode="auto">
                <a:xfrm>
                  <a:off x="2448" y="3030"/>
                  <a:ext cx="20" cy="0"/>
                </a:xfrm>
                <a:custGeom>
                  <a:avLst/>
                  <a:gdLst>
                    <a:gd name="T0" fmla="*/ 0 w 24"/>
                    <a:gd name="T1" fmla="*/ 0 h 4"/>
                    <a:gd name="T2" fmla="*/ 3 w 24"/>
                    <a:gd name="T3" fmla="*/ 0 h 4"/>
                    <a:gd name="T4" fmla="*/ 3 w 24"/>
                    <a:gd name="T5" fmla="*/ 0 h 4"/>
                    <a:gd name="T6" fmla="*/ 3 w 24"/>
                    <a:gd name="T7" fmla="*/ 0 h 4"/>
                    <a:gd name="T8" fmla="*/ 0 60000 65536"/>
                    <a:gd name="T9" fmla="*/ 0 60000 65536"/>
                    <a:gd name="T10" fmla="*/ 0 60000 65536"/>
                    <a:gd name="T11" fmla="*/ 0 60000 65536"/>
                    <a:gd name="T12" fmla="*/ 0 w 24"/>
                    <a:gd name="T13" fmla="*/ 0 h 4"/>
                    <a:gd name="T14" fmla="*/ 24 w 24"/>
                    <a:gd name="T15" fmla="*/ 0 h 4"/>
                  </a:gdLst>
                  <a:ahLst/>
                  <a:cxnLst>
                    <a:cxn ang="T8">
                      <a:pos x="T0" y="T1"/>
                    </a:cxn>
                    <a:cxn ang="T9">
                      <a:pos x="T2" y="T3"/>
                    </a:cxn>
                    <a:cxn ang="T10">
                      <a:pos x="T4" y="T5"/>
                    </a:cxn>
                    <a:cxn ang="T11">
                      <a:pos x="T6" y="T7"/>
                    </a:cxn>
                  </a:cxnLst>
                  <a:rect l="T12" t="T13" r="T14" b="T15"/>
                  <a:pathLst>
                    <a:path w="24" h="4">
                      <a:moveTo>
                        <a:pt x="0" y="0"/>
                      </a:moveTo>
                      <a:lnTo>
                        <a:pt x="10" y="4"/>
                      </a:lnTo>
                      <a:lnTo>
                        <a:pt x="16" y="4"/>
                      </a:lnTo>
                      <a:lnTo>
                        <a:pt x="24" y="0"/>
                      </a:lnTo>
                    </a:path>
                  </a:pathLst>
                </a:custGeom>
                <a:noFill/>
                <a:ln w="3240">
                  <a:solidFill>
                    <a:srgbClr val="000000"/>
                  </a:solidFill>
                  <a:round/>
                  <a:headEnd/>
                  <a:tailEnd/>
                </a:ln>
              </p:spPr>
              <p:txBody>
                <a:bodyPr wrap="none" anchor="ctr"/>
                <a:lstStyle/>
                <a:p>
                  <a:endParaRPr lang="en-IN" b="1"/>
                </a:p>
              </p:txBody>
            </p:sp>
            <p:sp>
              <p:nvSpPr>
                <p:cNvPr id="12374" name="Freeform 1237"/>
                <p:cNvSpPr>
                  <a:spLocks noChangeArrowheads="1"/>
                </p:cNvSpPr>
                <p:nvPr/>
              </p:nvSpPr>
              <p:spPr bwMode="auto">
                <a:xfrm>
                  <a:off x="2470" y="2984"/>
                  <a:ext cx="4" cy="47"/>
                </a:xfrm>
                <a:custGeom>
                  <a:avLst/>
                  <a:gdLst>
                    <a:gd name="T0" fmla="*/ 0 w 8"/>
                    <a:gd name="T1" fmla="*/ 2 h 61"/>
                    <a:gd name="T2" fmla="*/ 1 w 8"/>
                    <a:gd name="T3" fmla="*/ 2 h 61"/>
                    <a:gd name="T4" fmla="*/ 1 w 8"/>
                    <a:gd name="T5" fmla="*/ 2 h 61"/>
                    <a:gd name="T6" fmla="*/ 1 w 8"/>
                    <a:gd name="T7" fmla="*/ 2 h 61"/>
                    <a:gd name="T8" fmla="*/ 1 w 8"/>
                    <a:gd name="T9" fmla="*/ 2 h 61"/>
                    <a:gd name="T10" fmla="*/ 0 w 8"/>
                    <a:gd name="T11" fmla="*/ 0 h 61"/>
                    <a:gd name="T12" fmla="*/ 0 60000 65536"/>
                    <a:gd name="T13" fmla="*/ 0 60000 65536"/>
                    <a:gd name="T14" fmla="*/ 0 60000 65536"/>
                    <a:gd name="T15" fmla="*/ 0 60000 65536"/>
                    <a:gd name="T16" fmla="*/ 0 60000 65536"/>
                    <a:gd name="T17" fmla="*/ 0 60000 65536"/>
                    <a:gd name="T18" fmla="*/ 0 w 8"/>
                    <a:gd name="T19" fmla="*/ 0 h 61"/>
                    <a:gd name="T20" fmla="*/ 8 w 8"/>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8" h="61">
                      <a:moveTo>
                        <a:pt x="0" y="61"/>
                      </a:moveTo>
                      <a:lnTo>
                        <a:pt x="6" y="51"/>
                      </a:lnTo>
                      <a:lnTo>
                        <a:pt x="8" y="35"/>
                      </a:lnTo>
                      <a:lnTo>
                        <a:pt x="8" y="26"/>
                      </a:lnTo>
                      <a:lnTo>
                        <a:pt x="6" y="10"/>
                      </a:lnTo>
                      <a:lnTo>
                        <a:pt x="0" y="0"/>
                      </a:lnTo>
                    </a:path>
                  </a:pathLst>
                </a:custGeom>
                <a:noFill/>
                <a:ln w="3240">
                  <a:solidFill>
                    <a:srgbClr val="000000"/>
                  </a:solidFill>
                  <a:round/>
                  <a:headEnd/>
                  <a:tailEnd/>
                </a:ln>
              </p:spPr>
              <p:txBody>
                <a:bodyPr wrap="none" anchor="ctr"/>
                <a:lstStyle/>
                <a:p>
                  <a:endParaRPr lang="en-IN" b="1"/>
                </a:p>
              </p:txBody>
            </p:sp>
            <p:sp>
              <p:nvSpPr>
                <p:cNvPr id="12375" name="Freeform 1238"/>
                <p:cNvSpPr>
                  <a:spLocks noChangeArrowheads="1"/>
                </p:cNvSpPr>
                <p:nvPr/>
              </p:nvSpPr>
              <p:spPr bwMode="auto">
                <a:xfrm>
                  <a:off x="2448" y="2983"/>
                  <a:ext cx="20" cy="0"/>
                </a:xfrm>
                <a:custGeom>
                  <a:avLst/>
                  <a:gdLst>
                    <a:gd name="T0" fmla="*/ 3 w 24"/>
                    <a:gd name="T1" fmla="*/ 0 h 3"/>
                    <a:gd name="T2" fmla="*/ 3 w 24"/>
                    <a:gd name="T3" fmla="*/ 0 h 3"/>
                    <a:gd name="T4" fmla="*/ 3 w 24"/>
                    <a:gd name="T5" fmla="*/ 0 h 3"/>
                    <a:gd name="T6" fmla="*/ 0 w 24"/>
                    <a:gd name="T7" fmla="*/ 0 h 3"/>
                    <a:gd name="T8" fmla="*/ 0 60000 65536"/>
                    <a:gd name="T9" fmla="*/ 0 60000 65536"/>
                    <a:gd name="T10" fmla="*/ 0 60000 65536"/>
                    <a:gd name="T11" fmla="*/ 0 60000 65536"/>
                    <a:gd name="T12" fmla="*/ 0 w 24"/>
                    <a:gd name="T13" fmla="*/ 0 h 3"/>
                    <a:gd name="T14" fmla="*/ 24 w 24"/>
                    <a:gd name="T15" fmla="*/ 0 h 3"/>
                  </a:gdLst>
                  <a:ahLst/>
                  <a:cxnLst>
                    <a:cxn ang="T8">
                      <a:pos x="T0" y="T1"/>
                    </a:cxn>
                    <a:cxn ang="T9">
                      <a:pos x="T2" y="T3"/>
                    </a:cxn>
                    <a:cxn ang="T10">
                      <a:pos x="T4" y="T5"/>
                    </a:cxn>
                    <a:cxn ang="T11">
                      <a:pos x="T6" y="T7"/>
                    </a:cxn>
                  </a:cxnLst>
                  <a:rect l="T12" t="T13" r="T14" b="T15"/>
                  <a:pathLst>
                    <a:path w="24" h="3">
                      <a:moveTo>
                        <a:pt x="24" y="3"/>
                      </a:moveTo>
                      <a:lnTo>
                        <a:pt x="16" y="0"/>
                      </a:lnTo>
                      <a:lnTo>
                        <a:pt x="10" y="0"/>
                      </a:lnTo>
                      <a:lnTo>
                        <a:pt x="0" y="3"/>
                      </a:lnTo>
                    </a:path>
                  </a:pathLst>
                </a:custGeom>
                <a:noFill/>
                <a:ln w="3240">
                  <a:solidFill>
                    <a:srgbClr val="000000"/>
                  </a:solidFill>
                  <a:round/>
                  <a:headEnd/>
                  <a:tailEnd/>
                </a:ln>
              </p:spPr>
              <p:txBody>
                <a:bodyPr wrap="none" anchor="ctr"/>
                <a:lstStyle/>
                <a:p>
                  <a:endParaRPr lang="en-IN" b="1"/>
                </a:p>
              </p:txBody>
            </p:sp>
            <p:sp>
              <p:nvSpPr>
                <p:cNvPr id="12376" name="Freeform 1239"/>
                <p:cNvSpPr>
                  <a:spLocks noChangeArrowheads="1"/>
                </p:cNvSpPr>
                <p:nvPr/>
              </p:nvSpPr>
              <p:spPr bwMode="auto">
                <a:xfrm>
                  <a:off x="2507" y="3029"/>
                  <a:ext cx="4" cy="3"/>
                </a:xfrm>
                <a:custGeom>
                  <a:avLst/>
                  <a:gdLst>
                    <a:gd name="T0" fmla="*/ 1 w 8"/>
                    <a:gd name="T1" fmla="*/ 0 h 8"/>
                    <a:gd name="T2" fmla="*/ 0 w 8"/>
                    <a:gd name="T3" fmla="*/ 0 h 8"/>
                    <a:gd name="T4" fmla="*/ 0 w 8"/>
                    <a:gd name="T5" fmla="*/ 0 h 8"/>
                    <a:gd name="T6" fmla="*/ 1 w 8"/>
                    <a:gd name="T7" fmla="*/ 0 h 8"/>
                    <a:gd name="T8" fmla="*/ 1 w 8"/>
                    <a:gd name="T9" fmla="*/ 0 h 8"/>
                    <a:gd name="T10" fmla="*/ 1 w 8"/>
                    <a:gd name="T11" fmla="*/ 0 h 8"/>
                    <a:gd name="T12" fmla="*/ 1 w 8"/>
                    <a:gd name="T13" fmla="*/ 0 h 8"/>
                    <a:gd name="T14" fmla="*/ 1 w 8"/>
                    <a:gd name="T15" fmla="*/ 0 h 8"/>
                    <a:gd name="T16" fmla="*/ 1 w 8"/>
                    <a:gd name="T17" fmla="*/ 0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8"/>
                    <a:gd name="T29" fmla="*/ 8 w 8"/>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8">
                      <a:moveTo>
                        <a:pt x="3" y="0"/>
                      </a:moveTo>
                      <a:lnTo>
                        <a:pt x="0" y="2"/>
                      </a:lnTo>
                      <a:lnTo>
                        <a:pt x="0" y="6"/>
                      </a:lnTo>
                      <a:lnTo>
                        <a:pt x="3" y="8"/>
                      </a:lnTo>
                      <a:lnTo>
                        <a:pt x="5" y="8"/>
                      </a:lnTo>
                      <a:lnTo>
                        <a:pt x="8" y="6"/>
                      </a:lnTo>
                      <a:lnTo>
                        <a:pt x="6" y="2"/>
                      </a:lnTo>
                      <a:lnTo>
                        <a:pt x="4" y="0"/>
                      </a:lnTo>
                      <a:lnTo>
                        <a:pt x="1" y="0"/>
                      </a:lnTo>
                    </a:path>
                  </a:pathLst>
                </a:custGeom>
                <a:noFill/>
                <a:ln w="3240">
                  <a:solidFill>
                    <a:srgbClr val="000000"/>
                  </a:solidFill>
                  <a:round/>
                  <a:headEnd/>
                  <a:tailEnd/>
                </a:ln>
              </p:spPr>
              <p:txBody>
                <a:bodyPr wrap="none" anchor="ctr"/>
                <a:lstStyle/>
                <a:p>
                  <a:endParaRPr lang="en-IN" b="1"/>
                </a:p>
              </p:txBody>
            </p:sp>
            <p:sp>
              <p:nvSpPr>
                <p:cNvPr id="12377" name="Rectangle 1240"/>
                <p:cNvSpPr>
                  <a:spLocks noChangeArrowheads="1"/>
                </p:cNvSpPr>
                <p:nvPr/>
              </p:nvSpPr>
              <p:spPr bwMode="auto">
                <a:xfrm>
                  <a:off x="2509" y="3030"/>
                  <a:ext cx="0" cy="0"/>
                </a:xfrm>
                <a:prstGeom prst="rect">
                  <a:avLst/>
                </a:prstGeom>
                <a:noFill/>
                <a:ln w="3240">
                  <a:solidFill>
                    <a:srgbClr val="000000"/>
                  </a:solidFill>
                  <a:miter lim="800000"/>
                  <a:headEnd/>
                  <a:tailEnd/>
                </a:ln>
              </p:spPr>
              <p:txBody>
                <a:bodyPr wrap="none" anchor="ctr"/>
                <a:lstStyle/>
                <a:p>
                  <a:endParaRPr lang="en-US" b="1">
                    <a:solidFill>
                      <a:srgbClr val="0000CC"/>
                    </a:solidFill>
                    <a:latin typeface="Constantia" pitchFamily="18" charset="0"/>
                  </a:endParaRPr>
                </a:p>
              </p:txBody>
            </p:sp>
            <p:sp>
              <p:nvSpPr>
                <p:cNvPr id="12378" name="Freeform 1241"/>
                <p:cNvSpPr>
                  <a:spLocks noChangeArrowheads="1"/>
                </p:cNvSpPr>
                <p:nvPr/>
              </p:nvSpPr>
              <p:spPr bwMode="auto">
                <a:xfrm>
                  <a:off x="2541" y="2982"/>
                  <a:ext cx="32" cy="50"/>
                </a:xfrm>
                <a:custGeom>
                  <a:avLst/>
                  <a:gdLst>
                    <a:gd name="T0" fmla="*/ 1 w 36"/>
                    <a:gd name="T1" fmla="*/ 2 h 66"/>
                    <a:gd name="T2" fmla="*/ 1 w 36"/>
                    <a:gd name="T3" fmla="*/ 2 h 66"/>
                    <a:gd name="T4" fmla="*/ 4 w 36"/>
                    <a:gd name="T5" fmla="*/ 2 h 66"/>
                    <a:gd name="T6" fmla="*/ 4 w 36"/>
                    <a:gd name="T7" fmla="*/ 2 h 66"/>
                    <a:gd name="T8" fmla="*/ 4 w 36"/>
                    <a:gd name="T9" fmla="*/ 0 h 66"/>
                    <a:gd name="T10" fmla="*/ 4 w 36"/>
                    <a:gd name="T11" fmla="*/ 0 h 66"/>
                    <a:gd name="T12" fmla="*/ 4 w 36"/>
                    <a:gd name="T13" fmla="*/ 2 h 66"/>
                    <a:gd name="T14" fmla="*/ 4 w 36"/>
                    <a:gd name="T15" fmla="*/ 2 h 66"/>
                    <a:gd name="T16" fmla="*/ 4 w 36"/>
                    <a:gd name="T17" fmla="*/ 2 h 66"/>
                    <a:gd name="T18" fmla="*/ 4 w 36"/>
                    <a:gd name="T19" fmla="*/ 2 h 66"/>
                    <a:gd name="T20" fmla="*/ 4 w 36"/>
                    <a:gd name="T21" fmla="*/ 2 h 66"/>
                    <a:gd name="T22" fmla="*/ 4 w 36"/>
                    <a:gd name="T23" fmla="*/ 2 h 66"/>
                    <a:gd name="T24" fmla="*/ 0 w 36"/>
                    <a:gd name="T25" fmla="*/ 2 h 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66"/>
                    <a:gd name="T41" fmla="*/ 36 w 36"/>
                    <a:gd name="T42" fmla="*/ 66 h 6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66">
                      <a:moveTo>
                        <a:pt x="1" y="15"/>
                      </a:moveTo>
                      <a:lnTo>
                        <a:pt x="1" y="12"/>
                      </a:lnTo>
                      <a:lnTo>
                        <a:pt x="4" y="5"/>
                      </a:lnTo>
                      <a:lnTo>
                        <a:pt x="6" y="2"/>
                      </a:lnTo>
                      <a:lnTo>
                        <a:pt x="12" y="0"/>
                      </a:lnTo>
                      <a:lnTo>
                        <a:pt x="25" y="0"/>
                      </a:lnTo>
                      <a:lnTo>
                        <a:pt x="31" y="2"/>
                      </a:lnTo>
                      <a:lnTo>
                        <a:pt x="34" y="5"/>
                      </a:lnTo>
                      <a:lnTo>
                        <a:pt x="36" y="12"/>
                      </a:lnTo>
                      <a:lnTo>
                        <a:pt x="36" y="18"/>
                      </a:lnTo>
                      <a:lnTo>
                        <a:pt x="34" y="25"/>
                      </a:lnTo>
                      <a:lnTo>
                        <a:pt x="28" y="34"/>
                      </a:lnTo>
                      <a:lnTo>
                        <a:pt x="0" y="66"/>
                      </a:lnTo>
                    </a:path>
                  </a:pathLst>
                </a:custGeom>
                <a:noFill/>
                <a:ln w="3240">
                  <a:solidFill>
                    <a:srgbClr val="000000"/>
                  </a:solidFill>
                  <a:round/>
                  <a:headEnd/>
                  <a:tailEnd/>
                </a:ln>
              </p:spPr>
              <p:txBody>
                <a:bodyPr wrap="none" anchor="ctr"/>
                <a:lstStyle/>
                <a:p>
                  <a:endParaRPr lang="en-IN" b="1"/>
                </a:p>
              </p:txBody>
            </p:sp>
            <p:sp>
              <p:nvSpPr>
                <p:cNvPr id="12379" name="Freeform 1242"/>
                <p:cNvSpPr>
                  <a:spLocks noChangeArrowheads="1"/>
                </p:cNvSpPr>
                <p:nvPr/>
              </p:nvSpPr>
              <p:spPr bwMode="auto">
                <a:xfrm>
                  <a:off x="2538" y="2984"/>
                  <a:ext cx="32" cy="49"/>
                </a:xfrm>
                <a:custGeom>
                  <a:avLst/>
                  <a:gdLst>
                    <a:gd name="T0" fmla="*/ 3 w 36"/>
                    <a:gd name="T1" fmla="*/ 2 h 64"/>
                    <a:gd name="T2" fmla="*/ 4 w 36"/>
                    <a:gd name="T3" fmla="*/ 2 h 64"/>
                    <a:gd name="T4" fmla="*/ 4 w 36"/>
                    <a:gd name="T5" fmla="*/ 2 h 64"/>
                    <a:gd name="T6" fmla="*/ 4 w 36"/>
                    <a:gd name="T7" fmla="*/ 2 h 64"/>
                    <a:gd name="T8" fmla="*/ 4 w 36"/>
                    <a:gd name="T9" fmla="*/ 0 h 64"/>
                    <a:gd name="T10" fmla="*/ 4 w 36"/>
                    <a:gd name="T11" fmla="*/ 0 h 64"/>
                    <a:gd name="T12" fmla="*/ 4 w 36"/>
                    <a:gd name="T13" fmla="*/ 2 h 64"/>
                    <a:gd name="T14" fmla="*/ 4 w 36"/>
                    <a:gd name="T15" fmla="*/ 2 h 64"/>
                    <a:gd name="T16" fmla="*/ 4 w 36"/>
                    <a:gd name="T17" fmla="*/ 2 h 64"/>
                    <a:gd name="T18" fmla="*/ 4 w 36"/>
                    <a:gd name="T19" fmla="*/ 2 h 64"/>
                    <a:gd name="T20" fmla="*/ 4 w 36"/>
                    <a:gd name="T21" fmla="*/ 2 h 64"/>
                    <a:gd name="T22" fmla="*/ 0 w 36"/>
                    <a:gd name="T23" fmla="*/ 2 h 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6"/>
                    <a:gd name="T37" fmla="*/ 0 h 64"/>
                    <a:gd name="T38" fmla="*/ 36 w 36"/>
                    <a:gd name="T39" fmla="*/ 64 h 6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6" h="64">
                      <a:moveTo>
                        <a:pt x="3" y="13"/>
                      </a:moveTo>
                      <a:lnTo>
                        <a:pt x="6" y="13"/>
                      </a:lnTo>
                      <a:lnTo>
                        <a:pt x="6" y="10"/>
                      </a:lnTo>
                      <a:lnTo>
                        <a:pt x="8" y="3"/>
                      </a:lnTo>
                      <a:lnTo>
                        <a:pt x="14" y="0"/>
                      </a:lnTo>
                      <a:lnTo>
                        <a:pt x="27" y="0"/>
                      </a:lnTo>
                      <a:lnTo>
                        <a:pt x="33" y="3"/>
                      </a:lnTo>
                      <a:lnTo>
                        <a:pt x="36" y="10"/>
                      </a:lnTo>
                      <a:lnTo>
                        <a:pt x="36" y="16"/>
                      </a:lnTo>
                      <a:lnTo>
                        <a:pt x="33" y="23"/>
                      </a:lnTo>
                      <a:lnTo>
                        <a:pt x="27" y="32"/>
                      </a:lnTo>
                      <a:lnTo>
                        <a:pt x="0" y="64"/>
                      </a:lnTo>
                    </a:path>
                  </a:pathLst>
                </a:custGeom>
                <a:noFill/>
                <a:ln w="3240">
                  <a:solidFill>
                    <a:srgbClr val="000000"/>
                  </a:solidFill>
                  <a:round/>
                  <a:headEnd/>
                  <a:tailEnd/>
                </a:ln>
              </p:spPr>
              <p:txBody>
                <a:bodyPr wrap="none" anchor="ctr"/>
                <a:lstStyle/>
                <a:p>
                  <a:endParaRPr lang="en-IN" b="1"/>
                </a:p>
              </p:txBody>
            </p:sp>
            <p:sp>
              <p:nvSpPr>
                <p:cNvPr id="12380" name="Freeform 1243"/>
                <p:cNvSpPr>
                  <a:spLocks noChangeArrowheads="1"/>
                </p:cNvSpPr>
                <p:nvPr/>
              </p:nvSpPr>
              <p:spPr bwMode="auto">
                <a:xfrm>
                  <a:off x="2541" y="3034"/>
                  <a:ext cx="36" cy="0"/>
                </a:xfrm>
                <a:custGeom>
                  <a:avLst/>
                  <a:gdLst>
                    <a:gd name="T0" fmla="*/ 0 w 40"/>
                    <a:gd name="T1" fmla="*/ 0 h 2"/>
                    <a:gd name="T2" fmla="*/ 5 w 40"/>
                    <a:gd name="T3" fmla="*/ 0 h 2"/>
                    <a:gd name="T4" fmla="*/ 5 w 40"/>
                    <a:gd name="T5" fmla="*/ 0 h 2"/>
                    <a:gd name="T6" fmla="*/ 0 60000 65536"/>
                    <a:gd name="T7" fmla="*/ 0 60000 65536"/>
                    <a:gd name="T8" fmla="*/ 0 60000 65536"/>
                    <a:gd name="T9" fmla="*/ 0 w 40"/>
                    <a:gd name="T10" fmla="*/ 0 h 2"/>
                    <a:gd name="T11" fmla="*/ 40 w 40"/>
                    <a:gd name="T12" fmla="*/ 0 h 2"/>
                  </a:gdLst>
                  <a:ahLst/>
                  <a:cxnLst>
                    <a:cxn ang="T6">
                      <a:pos x="T0" y="T1"/>
                    </a:cxn>
                    <a:cxn ang="T7">
                      <a:pos x="T2" y="T3"/>
                    </a:cxn>
                    <a:cxn ang="T8">
                      <a:pos x="T4" y="T5"/>
                    </a:cxn>
                  </a:cxnLst>
                  <a:rect l="T9" t="T10" r="T11" b="T12"/>
                  <a:pathLst>
                    <a:path w="40" h="2">
                      <a:moveTo>
                        <a:pt x="0" y="0"/>
                      </a:moveTo>
                      <a:lnTo>
                        <a:pt x="40" y="0"/>
                      </a:lnTo>
                      <a:lnTo>
                        <a:pt x="40" y="2"/>
                      </a:lnTo>
                    </a:path>
                  </a:pathLst>
                </a:custGeom>
                <a:noFill/>
                <a:ln w="3240">
                  <a:solidFill>
                    <a:srgbClr val="000000"/>
                  </a:solidFill>
                  <a:round/>
                  <a:headEnd/>
                  <a:tailEnd/>
                </a:ln>
              </p:spPr>
              <p:txBody>
                <a:bodyPr wrap="none" anchor="ctr"/>
                <a:lstStyle/>
                <a:p>
                  <a:endParaRPr lang="en-IN" b="1"/>
                </a:p>
              </p:txBody>
            </p:sp>
            <p:sp>
              <p:nvSpPr>
                <p:cNvPr id="12381" name="Line 1244"/>
                <p:cNvSpPr>
                  <a:spLocks noChangeShapeType="1"/>
                </p:cNvSpPr>
                <p:nvPr/>
              </p:nvSpPr>
              <p:spPr bwMode="auto">
                <a:xfrm>
                  <a:off x="2538" y="3036"/>
                  <a:ext cx="38" cy="0"/>
                </a:xfrm>
                <a:prstGeom prst="line">
                  <a:avLst/>
                </a:prstGeom>
                <a:noFill/>
                <a:ln w="3240">
                  <a:solidFill>
                    <a:srgbClr val="000000"/>
                  </a:solidFill>
                  <a:miter lim="800000"/>
                  <a:headEnd/>
                  <a:tailEnd/>
                </a:ln>
              </p:spPr>
              <p:txBody>
                <a:bodyPr/>
                <a:lstStyle/>
                <a:p>
                  <a:endParaRPr lang="en-IN" b="1"/>
                </a:p>
              </p:txBody>
            </p:sp>
            <p:sp>
              <p:nvSpPr>
                <p:cNvPr id="12382" name="Rectangle 1245"/>
                <p:cNvSpPr>
                  <a:spLocks noChangeArrowheads="1"/>
                </p:cNvSpPr>
                <p:nvPr/>
              </p:nvSpPr>
              <p:spPr bwMode="auto">
                <a:xfrm>
                  <a:off x="2470" y="2855"/>
                  <a:ext cx="226" cy="98"/>
                </a:xfrm>
                <a:prstGeom prst="rect">
                  <a:avLst/>
                </a:prstGeom>
                <a:solidFill>
                  <a:srgbClr val="E1FFFF"/>
                </a:solidFill>
                <a:ln w="9360">
                  <a:solidFill>
                    <a:srgbClr val="E1FFFF"/>
                  </a:solidFill>
                  <a:miter lim="800000"/>
                  <a:headEnd/>
                  <a:tailEnd/>
                </a:ln>
              </p:spPr>
              <p:txBody>
                <a:bodyPr wrap="none" anchor="ctr"/>
                <a:lstStyle/>
                <a:p>
                  <a:endParaRPr lang="en-US" b="1">
                    <a:solidFill>
                      <a:srgbClr val="0000CC"/>
                    </a:solidFill>
                    <a:latin typeface="Constantia" pitchFamily="18" charset="0"/>
                  </a:endParaRPr>
                </a:p>
              </p:txBody>
            </p:sp>
            <p:sp>
              <p:nvSpPr>
                <p:cNvPr id="12383" name="Rectangle 1246"/>
                <p:cNvSpPr>
                  <a:spLocks noChangeArrowheads="1"/>
                </p:cNvSpPr>
                <p:nvPr/>
              </p:nvSpPr>
              <p:spPr bwMode="auto">
                <a:xfrm>
                  <a:off x="2470" y="2855"/>
                  <a:ext cx="226" cy="98"/>
                </a:xfrm>
                <a:prstGeom prst="rect">
                  <a:avLst/>
                </a:prstGeom>
                <a:noFill/>
                <a:ln w="3240">
                  <a:solidFill>
                    <a:srgbClr val="000000"/>
                  </a:solidFill>
                  <a:miter lim="800000"/>
                  <a:headEnd/>
                  <a:tailEnd/>
                </a:ln>
              </p:spPr>
              <p:txBody>
                <a:bodyPr wrap="none" anchor="ctr"/>
                <a:lstStyle/>
                <a:p>
                  <a:endParaRPr lang="en-US" b="1">
                    <a:solidFill>
                      <a:srgbClr val="0000CC"/>
                    </a:solidFill>
                    <a:latin typeface="Constantia" pitchFamily="18" charset="0"/>
                  </a:endParaRPr>
                </a:p>
              </p:txBody>
            </p:sp>
            <p:sp>
              <p:nvSpPr>
                <p:cNvPr id="12384" name="Freeform 1247"/>
                <p:cNvSpPr>
                  <a:spLocks noChangeArrowheads="1"/>
                </p:cNvSpPr>
                <p:nvPr/>
              </p:nvSpPr>
              <p:spPr bwMode="auto">
                <a:xfrm>
                  <a:off x="2679" y="2981"/>
                  <a:ext cx="37" cy="50"/>
                </a:xfrm>
                <a:custGeom>
                  <a:avLst/>
                  <a:gdLst>
                    <a:gd name="T0" fmla="*/ 5 w 41"/>
                    <a:gd name="T1" fmla="*/ 0 h 65"/>
                    <a:gd name="T2" fmla="*/ 5 w 41"/>
                    <a:gd name="T3" fmla="*/ 2 h 65"/>
                    <a:gd name="T4" fmla="*/ 2 w 41"/>
                    <a:gd name="T5" fmla="*/ 2 h 65"/>
                    <a:gd name="T6" fmla="*/ 0 w 41"/>
                    <a:gd name="T7" fmla="*/ 2 h 65"/>
                    <a:gd name="T8" fmla="*/ 0 w 41"/>
                    <a:gd name="T9" fmla="*/ 2 h 65"/>
                    <a:gd name="T10" fmla="*/ 2 w 41"/>
                    <a:gd name="T11" fmla="*/ 2 h 65"/>
                    <a:gd name="T12" fmla="*/ 5 w 41"/>
                    <a:gd name="T13" fmla="*/ 2 h 65"/>
                    <a:gd name="T14" fmla="*/ 5 w 41"/>
                    <a:gd name="T15" fmla="*/ 2 h 65"/>
                    <a:gd name="T16" fmla="*/ 5 w 41"/>
                    <a:gd name="T17" fmla="*/ 2 h 65"/>
                    <a:gd name="T18" fmla="*/ 5 w 41"/>
                    <a:gd name="T19" fmla="*/ 2 h 65"/>
                    <a:gd name="T20" fmla="*/ 5 w 41"/>
                    <a:gd name="T21" fmla="*/ 2 h 65"/>
                    <a:gd name="T22" fmla="*/ 5 w 41"/>
                    <a:gd name="T23" fmla="*/ 2 h 65"/>
                    <a:gd name="T24" fmla="*/ 5 w 41"/>
                    <a:gd name="T25" fmla="*/ 2 h 65"/>
                    <a:gd name="T26" fmla="*/ 5 w 41"/>
                    <a:gd name="T27" fmla="*/ 2 h 65"/>
                    <a:gd name="T28" fmla="*/ 5 w 41"/>
                    <a:gd name="T29" fmla="*/ 2 h 65"/>
                    <a:gd name="T30" fmla="*/ 5 w 41"/>
                    <a:gd name="T31" fmla="*/ 0 h 65"/>
                    <a:gd name="T32" fmla="*/ 5 w 41"/>
                    <a:gd name="T33" fmla="*/ 0 h 6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1"/>
                    <a:gd name="T52" fmla="*/ 0 h 65"/>
                    <a:gd name="T53" fmla="*/ 41 w 41"/>
                    <a:gd name="T54" fmla="*/ 65 h 6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1" h="65">
                      <a:moveTo>
                        <a:pt x="18" y="0"/>
                      </a:moveTo>
                      <a:lnTo>
                        <a:pt x="8" y="2"/>
                      </a:lnTo>
                      <a:lnTo>
                        <a:pt x="2" y="12"/>
                      </a:lnTo>
                      <a:lnTo>
                        <a:pt x="0" y="27"/>
                      </a:lnTo>
                      <a:lnTo>
                        <a:pt x="0" y="37"/>
                      </a:lnTo>
                      <a:lnTo>
                        <a:pt x="2" y="53"/>
                      </a:lnTo>
                      <a:lnTo>
                        <a:pt x="8" y="62"/>
                      </a:lnTo>
                      <a:lnTo>
                        <a:pt x="18" y="65"/>
                      </a:lnTo>
                      <a:lnTo>
                        <a:pt x="24" y="65"/>
                      </a:lnTo>
                      <a:lnTo>
                        <a:pt x="32" y="62"/>
                      </a:lnTo>
                      <a:lnTo>
                        <a:pt x="38" y="53"/>
                      </a:lnTo>
                      <a:lnTo>
                        <a:pt x="41" y="37"/>
                      </a:lnTo>
                      <a:lnTo>
                        <a:pt x="41" y="27"/>
                      </a:lnTo>
                      <a:lnTo>
                        <a:pt x="38" y="12"/>
                      </a:lnTo>
                      <a:lnTo>
                        <a:pt x="32" y="2"/>
                      </a:lnTo>
                      <a:lnTo>
                        <a:pt x="24" y="0"/>
                      </a:lnTo>
                      <a:lnTo>
                        <a:pt x="18" y="0"/>
                      </a:lnTo>
                    </a:path>
                  </a:pathLst>
                </a:custGeom>
                <a:noFill/>
                <a:ln w="3240">
                  <a:solidFill>
                    <a:srgbClr val="000000"/>
                  </a:solidFill>
                  <a:round/>
                  <a:headEnd/>
                  <a:tailEnd/>
                </a:ln>
              </p:spPr>
              <p:txBody>
                <a:bodyPr wrap="none" anchor="ctr"/>
                <a:lstStyle/>
                <a:p>
                  <a:endParaRPr lang="en-IN" b="1"/>
                </a:p>
              </p:txBody>
            </p:sp>
            <p:sp>
              <p:nvSpPr>
                <p:cNvPr id="12385" name="Freeform 1248"/>
                <p:cNvSpPr>
                  <a:spLocks noChangeArrowheads="1"/>
                </p:cNvSpPr>
                <p:nvPr/>
              </p:nvSpPr>
              <p:spPr bwMode="auto">
                <a:xfrm>
                  <a:off x="2680" y="2983"/>
                  <a:ext cx="5" cy="46"/>
                </a:xfrm>
                <a:custGeom>
                  <a:avLst/>
                  <a:gdLst>
                    <a:gd name="T0" fmla="*/ 1 w 9"/>
                    <a:gd name="T1" fmla="*/ 0 h 61"/>
                    <a:gd name="T2" fmla="*/ 1 w 9"/>
                    <a:gd name="T3" fmla="*/ 2 h 61"/>
                    <a:gd name="T4" fmla="*/ 0 w 9"/>
                    <a:gd name="T5" fmla="*/ 2 h 61"/>
                    <a:gd name="T6" fmla="*/ 0 w 9"/>
                    <a:gd name="T7" fmla="*/ 2 h 61"/>
                    <a:gd name="T8" fmla="*/ 1 w 9"/>
                    <a:gd name="T9" fmla="*/ 2 h 61"/>
                    <a:gd name="T10" fmla="*/ 1 w 9"/>
                    <a:gd name="T11" fmla="*/ 2 h 61"/>
                    <a:gd name="T12" fmla="*/ 0 60000 65536"/>
                    <a:gd name="T13" fmla="*/ 0 60000 65536"/>
                    <a:gd name="T14" fmla="*/ 0 60000 65536"/>
                    <a:gd name="T15" fmla="*/ 0 60000 65536"/>
                    <a:gd name="T16" fmla="*/ 0 60000 65536"/>
                    <a:gd name="T17" fmla="*/ 0 60000 65536"/>
                    <a:gd name="T18" fmla="*/ 0 w 9"/>
                    <a:gd name="T19" fmla="*/ 0 h 61"/>
                    <a:gd name="T20" fmla="*/ 9 w 9"/>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9" h="61">
                      <a:moveTo>
                        <a:pt x="9" y="0"/>
                      </a:moveTo>
                      <a:lnTo>
                        <a:pt x="3" y="10"/>
                      </a:lnTo>
                      <a:lnTo>
                        <a:pt x="0" y="26"/>
                      </a:lnTo>
                      <a:lnTo>
                        <a:pt x="0" y="35"/>
                      </a:lnTo>
                      <a:lnTo>
                        <a:pt x="3" y="51"/>
                      </a:lnTo>
                      <a:lnTo>
                        <a:pt x="9" y="61"/>
                      </a:lnTo>
                    </a:path>
                  </a:pathLst>
                </a:custGeom>
                <a:noFill/>
                <a:ln w="3240">
                  <a:solidFill>
                    <a:srgbClr val="000000"/>
                  </a:solidFill>
                  <a:round/>
                  <a:headEnd/>
                  <a:tailEnd/>
                </a:ln>
              </p:spPr>
              <p:txBody>
                <a:bodyPr wrap="none" anchor="ctr"/>
                <a:lstStyle/>
                <a:p>
                  <a:endParaRPr lang="en-IN" b="1"/>
                </a:p>
              </p:txBody>
            </p:sp>
            <p:sp>
              <p:nvSpPr>
                <p:cNvPr id="12386" name="Freeform 1249"/>
                <p:cNvSpPr>
                  <a:spLocks noChangeArrowheads="1"/>
                </p:cNvSpPr>
                <p:nvPr/>
              </p:nvSpPr>
              <p:spPr bwMode="auto">
                <a:xfrm>
                  <a:off x="2685" y="3030"/>
                  <a:ext cx="20" cy="0"/>
                </a:xfrm>
                <a:custGeom>
                  <a:avLst/>
                  <a:gdLst>
                    <a:gd name="T0" fmla="*/ 0 w 24"/>
                    <a:gd name="T1" fmla="*/ 0 h 4"/>
                    <a:gd name="T2" fmla="*/ 3 w 24"/>
                    <a:gd name="T3" fmla="*/ 0 h 4"/>
                    <a:gd name="T4" fmla="*/ 3 w 24"/>
                    <a:gd name="T5" fmla="*/ 0 h 4"/>
                    <a:gd name="T6" fmla="*/ 3 w 24"/>
                    <a:gd name="T7" fmla="*/ 0 h 4"/>
                    <a:gd name="T8" fmla="*/ 0 60000 65536"/>
                    <a:gd name="T9" fmla="*/ 0 60000 65536"/>
                    <a:gd name="T10" fmla="*/ 0 60000 65536"/>
                    <a:gd name="T11" fmla="*/ 0 60000 65536"/>
                    <a:gd name="T12" fmla="*/ 0 w 24"/>
                    <a:gd name="T13" fmla="*/ 0 h 4"/>
                    <a:gd name="T14" fmla="*/ 24 w 24"/>
                    <a:gd name="T15" fmla="*/ 0 h 4"/>
                  </a:gdLst>
                  <a:ahLst/>
                  <a:cxnLst>
                    <a:cxn ang="T8">
                      <a:pos x="T0" y="T1"/>
                    </a:cxn>
                    <a:cxn ang="T9">
                      <a:pos x="T2" y="T3"/>
                    </a:cxn>
                    <a:cxn ang="T10">
                      <a:pos x="T4" y="T5"/>
                    </a:cxn>
                    <a:cxn ang="T11">
                      <a:pos x="T6" y="T7"/>
                    </a:cxn>
                  </a:cxnLst>
                  <a:rect l="T12" t="T13" r="T14" b="T15"/>
                  <a:pathLst>
                    <a:path w="24" h="4">
                      <a:moveTo>
                        <a:pt x="0" y="0"/>
                      </a:moveTo>
                      <a:lnTo>
                        <a:pt x="10" y="4"/>
                      </a:lnTo>
                      <a:lnTo>
                        <a:pt x="16" y="4"/>
                      </a:lnTo>
                      <a:lnTo>
                        <a:pt x="24" y="0"/>
                      </a:lnTo>
                    </a:path>
                  </a:pathLst>
                </a:custGeom>
                <a:noFill/>
                <a:ln w="3240">
                  <a:solidFill>
                    <a:srgbClr val="000000"/>
                  </a:solidFill>
                  <a:round/>
                  <a:headEnd/>
                  <a:tailEnd/>
                </a:ln>
              </p:spPr>
              <p:txBody>
                <a:bodyPr wrap="none" anchor="ctr"/>
                <a:lstStyle/>
                <a:p>
                  <a:endParaRPr lang="en-IN" b="1"/>
                </a:p>
              </p:txBody>
            </p:sp>
            <p:sp>
              <p:nvSpPr>
                <p:cNvPr id="12387" name="Freeform 1250"/>
                <p:cNvSpPr>
                  <a:spLocks noChangeArrowheads="1"/>
                </p:cNvSpPr>
                <p:nvPr/>
              </p:nvSpPr>
              <p:spPr bwMode="auto">
                <a:xfrm>
                  <a:off x="2707" y="2984"/>
                  <a:ext cx="4" cy="47"/>
                </a:xfrm>
                <a:custGeom>
                  <a:avLst/>
                  <a:gdLst>
                    <a:gd name="T0" fmla="*/ 0 w 8"/>
                    <a:gd name="T1" fmla="*/ 2 h 61"/>
                    <a:gd name="T2" fmla="*/ 1 w 8"/>
                    <a:gd name="T3" fmla="*/ 2 h 61"/>
                    <a:gd name="T4" fmla="*/ 1 w 8"/>
                    <a:gd name="T5" fmla="*/ 2 h 61"/>
                    <a:gd name="T6" fmla="*/ 1 w 8"/>
                    <a:gd name="T7" fmla="*/ 2 h 61"/>
                    <a:gd name="T8" fmla="*/ 1 w 8"/>
                    <a:gd name="T9" fmla="*/ 2 h 61"/>
                    <a:gd name="T10" fmla="*/ 0 w 8"/>
                    <a:gd name="T11" fmla="*/ 0 h 61"/>
                    <a:gd name="T12" fmla="*/ 0 60000 65536"/>
                    <a:gd name="T13" fmla="*/ 0 60000 65536"/>
                    <a:gd name="T14" fmla="*/ 0 60000 65536"/>
                    <a:gd name="T15" fmla="*/ 0 60000 65536"/>
                    <a:gd name="T16" fmla="*/ 0 60000 65536"/>
                    <a:gd name="T17" fmla="*/ 0 60000 65536"/>
                    <a:gd name="T18" fmla="*/ 0 w 8"/>
                    <a:gd name="T19" fmla="*/ 0 h 61"/>
                    <a:gd name="T20" fmla="*/ 8 w 8"/>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8" h="61">
                      <a:moveTo>
                        <a:pt x="0" y="61"/>
                      </a:moveTo>
                      <a:lnTo>
                        <a:pt x="6" y="51"/>
                      </a:lnTo>
                      <a:lnTo>
                        <a:pt x="8" y="35"/>
                      </a:lnTo>
                      <a:lnTo>
                        <a:pt x="8" y="26"/>
                      </a:lnTo>
                      <a:lnTo>
                        <a:pt x="6" y="10"/>
                      </a:lnTo>
                      <a:lnTo>
                        <a:pt x="0" y="0"/>
                      </a:lnTo>
                    </a:path>
                  </a:pathLst>
                </a:custGeom>
                <a:noFill/>
                <a:ln w="3240">
                  <a:solidFill>
                    <a:srgbClr val="000000"/>
                  </a:solidFill>
                  <a:round/>
                  <a:headEnd/>
                  <a:tailEnd/>
                </a:ln>
              </p:spPr>
              <p:txBody>
                <a:bodyPr wrap="none" anchor="ctr"/>
                <a:lstStyle/>
                <a:p>
                  <a:endParaRPr lang="en-IN" b="1"/>
                </a:p>
              </p:txBody>
            </p:sp>
            <p:sp>
              <p:nvSpPr>
                <p:cNvPr id="12388" name="Freeform 1251"/>
                <p:cNvSpPr>
                  <a:spLocks noChangeArrowheads="1"/>
                </p:cNvSpPr>
                <p:nvPr/>
              </p:nvSpPr>
              <p:spPr bwMode="auto">
                <a:xfrm>
                  <a:off x="2687" y="2983"/>
                  <a:ext cx="20" cy="0"/>
                </a:xfrm>
                <a:custGeom>
                  <a:avLst/>
                  <a:gdLst>
                    <a:gd name="T0" fmla="*/ 3 w 24"/>
                    <a:gd name="T1" fmla="*/ 0 h 3"/>
                    <a:gd name="T2" fmla="*/ 3 w 24"/>
                    <a:gd name="T3" fmla="*/ 0 h 3"/>
                    <a:gd name="T4" fmla="*/ 3 w 24"/>
                    <a:gd name="T5" fmla="*/ 0 h 3"/>
                    <a:gd name="T6" fmla="*/ 0 w 24"/>
                    <a:gd name="T7" fmla="*/ 0 h 3"/>
                    <a:gd name="T8" fmla="*/ 0 60000 65536"/>
                    <a:gd name="T9" fmla="*/ 0 60000 65536"/>
                    <a:gd name="T10" fmla="*/ 0 60000 65536"/>
                    <a:gd name="T11" fmla="*/ 0 60000 65536"/>
                    <a:gd name="T12" fmla="*/ 0 w 24"/>
                    <a:gd name="T13" fmla="*/ 0 h 3"/>
                    <a:gd name="T14" fmla="*/ 24 w 24"/>
                    <a:gd name="T15" fmla="*/ 0 h 3"/>
                  </a:gdLst>
                  <a:ahLst/>
                  <a:cxnLst>
                    <a:cxn ang="T8">
                      <a:pos x="T0" y="T1"/>
                    </a:cxn>
                    <a:cxn ang="T9">
                      <a:pos x="T2" y="T3"/>
                    </a:cxn>
                    <a:cxn ang="T10">
                      <a:pos x="T4" y="T5"/>
                    </a:cxn>
                    <a:cxn ang="T11">
                      <a:pos x="T6" y="T7"/>
                    </a:cxn>
                  </a:cxnLst>
                  <a:rect l="T12" t="T13" r="T14" b="T15"/>
                  <a:pathLst>
                    <a:path w="24" h="3">
                      <a:moveTo>
                        <a:pt x="24" y="3"/>
                      </a:moveTo>
                      <a:lnTo>
                        <a:pt x="16" y="0"/>
                      </a:lnTo>
                      <a:lnTo>
                        <a:pt x="10" y="0"/>
                      </a:lnTo>
                      <a:lnTo>
                        <a:pt x="0" y="3"/>
                      </a:lnTo>
                    </a:path>
                  </a:pathLst>
                </a:custGeom>
                <a:noFill/>
                <a:ln w="3240">
                  <a:solidFill>
                    <a:srgbClr val="000000"/>
                  </a:solidFill>
                  <a:round/>
                  <a:headEnd/>
                  <a:tailEnd/>
                </a:ln>
              </p:spPr>
              <p:txBody>
                <a:bodyPr wrap="none" anchor="ctr"/>
                <a:lstStyle/>
                <a:p>
                  <a:endParaRPr lang="en-IN" b="1"/>
                </a:p>
              </p:txBody>
            </p:sp>
            <p:sp>
              <p:nvSpPr>
                <p:cNvPr id="12389" name="Freeform 1252"/>
                <p:cNvSpPr>
                  <a:spLocks noChangeArrowheads="1"/>
                </p:cNvSpPr>
                <p:nvPr/>
              </p:nvSpPr>
              <p:spPr bwMode="auto">
                <a:xfrm>
                  <a:off x="2679" y="2981"/>
                  <a:ext cx="37" cy="50"/>
                </a:xfrm>
                <a:custGeom>
                  <a:avLst/>
                  <a:gdLst>
                    <a:gd name="T0" fmla="*/ 5 w 41"/>
                    <a:gd name="T1" fmla="*/ 0 h 65"/>
                    <a:gd name="T2" fmla="*/ 5 w 41"/>
                    <a:gd name="T3" fmla="*/ 2 h 65"/>
                    <a:gd name="T4" fmla="*/ 2 w 41"/>
                    <a:gd name="T5" fmla="*/ 2 h 65"/>
                    <a:gd name="T6" fmla="*/ 0 w 41"/>
                    <a:gd name="T7" fmla="*/ 2 h 65"/>
                    <a:gd name="T8" fmla="*/ 0 w 41"/>
                    <a:gd name="T9" fmla="*/ 2 h 65"/>
                    <a:gd name="T10" fmla="*/ 2 w 41"/>
                    <a:gd name="T11" fmla="*/ 2 h 65"/>
                    <a:gd name="T12" fmla="*/ 5 w 41"/>
                    <a:gd name="T13" fmla="*/ 2 h 65"/>
                    <a:gd name="T14" fmla="*/ 5 w 41"/>
                    <a:gd name="T15" fmla="*/ 2 h 65"/>
                    <a:gd name="T16" fmla="*/ 5 w 41"/>
                    <a:gd name="T17" fmla="*/ 2 h 65"/>
                    <a:gd name="T18" fmla="*/ 5 w 41"/>
                    <a:gd name="T19" fmla="*/ 2 h 65"/>
                    <a:gd name="T20" fmla="*/ 5 w 41"/>
                    <a:gd name="T21" fmla="*/ 2 h 65"/>
                    <a:gd name="T22" fmla="*/ 5 w 41"/>
                    <a:gd name="T23" fmla="*/ 2 h 65"/>
                    <a:gd name="T24" fmla="*/ 5 w 41"/>
                    <a:gd name="T25" fmla="*/ 2 h 65"/>
                    <a:gd name="T26" fmla="*/ 5 w 41"/>
                    <a:gd name="T27" fmla="*/ 2 h 65"/>
                    <a:gd name="T28" fmla="*/ 5 w 41"/>
                    <a:gd name="T29" fmla="*/ 2 h 65"/>
                    <a:gd name="T30" fmla="*/ 5 w 41"/>
                    <a:gd name="T31" fmla="*/ 0 h 65"/>
                    <a:gd name="T32" fmla="*/ 5 w 41"/>
                    <a:gd name="T33" fmla="*/ 0 h 6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1"/>
                    <a:gd name="T52" fmla="*/ 0 h 65"/>
                    <a:gd name="T53" fmla="*/ 41 w 41"/>
                    <a:gd name="T54" fmla="*/ 65 h 6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1" h="65">
                      <a:moveTo>
                        <a:pt x="18" y="0"/>
                      </a:moveTo>
                      <a:lnTo>
                        <a:pt x="8" y="2"/>
                      </a:lnTo>
                      <a:lnTo>
                        <a:pt x="2" y="12"/>
                      </a:lnTo>
                      <a:lnTo>
                        <a:pt x="0" y="27"/>
                      </a:lnTo>
                      <a:lnTo>
                        <a:pt x="0" y="37"/>
                      </a:lnTo>
                      <a:lnTo>
                        <a:pt x="2" y="53"/>
                      </a:lnTo>
                      <a:lnTo>
                        <a:pt x="8" y="62"/>
                      </a:lnTo>
                      <a:lnTo>
                        <a:pt x="18" y="65"/>
                      </a:lnTo>
                      <a:lnTo>
                        <a:pt x="24" y="65"/>
                      </a:lnTo>
                      <a:lnTo>
                        <a:pt x="32" y="62"/>
                      </a:lnTo>
                      <a:lnTo>
                        <a:pt x="38" y="53"/>
                      </a:lnTo>
                      <a:lnTo>
                        <a:pt x="41" y="37"/>
                      </a:lnTo>
                      <a:lnTo>
                        <a:pt x="41" y="27"/>
                      </a:lnTo>
                      <a:lnTo>
                        <a:pt x="38" y="12"/>
                      </a:lnTo>
                      <a:lnTo>
                        <a:pt x="32" y="2"/>
                      </a:lnTo>
                      <a:lnTo>
                        <a:pt x="24" y="0"/>
                      </a:lnTo>
                      <a:lnTo>
                        <a:pt x="18" y="0"/>
                      </a:lnTo>
                    </a:path>
                  </a:pathLst>
                </a:custGeom>
                <a:noFill/>
                <a:ln w="3240">
                  <a:solidFill>
                    <a:srgbClr val="000000"/>
                  </a:solidFill>
                  <a:round/>
                  <a:headEnd/>
                  <a:tailEnd/>
                </a:ln>
              </p:spPr>
              <p:txBody>
                <a:bodyPr wrap="none" anchor="ctr"/>
                <a:lstStyle/>
                <a:p>
                  <a:endParaRPr lang="en-IN" b="1"/>
                </a:p>
              </p:txBody>
            </p:sp>
            <p:sp>
              <p:nvSpPr>
                <p:cNvPr id="12390" name="Freeform 1253"/>
                <p:cNvSpPr>
                  <a:spLocks noChangeArrowheads="1"/>
                </p:cNvSpPr>
                <p:nvPr/>
              </p:nvSpPr>
              <p:spPr bwMode="auto">
                <a:xfrm>
                  <a:off x="2680" y="2983"/>
                  <a:ext cx="5" cy="46"/>
                </a:xfrm>
                <a:custGeom>
                  <a:avLst/>
                  <a:gdLst>
                    <a:gd name="T0" fmla="*/ 1 w 9"/>
                    <a:gd name="T1" fmla="*/ 0 h 61"/>
                    <a:gd name="T2" fmla="*/ 1 w 9"/>
                    <a:gd name="T3" fmla="*/ 2 h 61"/>
                    <a:gd name="T4" fmla="*/ 0 w 9"/>
                    <a:gd name="T5" fmla="*/ 2 h 61"/>
                    <a:gd name="T6" fmla="*/ 0 w 9"/>
                    <a:gd name="T7" fmla="*/ 2 h 61"/>
                    <a:gd name="T8" fmla="*/ 1 w 9"/>
                    <a:gd name="T9" fmla="*/ 2 h 61"/>
                    <a:gd name="T10" fmla="*/ 1 w 9"/>
                    <a:gd name="T11" fmla="*/ 2 h 61"/>
                    <a:gd name="T12" fmla="*/ 0 60000 65536"/>
                    <a:gd name="T13" fmla="*/ 0 60000 65536"/>
                    <a:gd name="T14" fmla="*/ 0 60000 65536"/>
                    <a:gd name="T15" fmla="*/ 0 60000 65536"/>
                    <a:gd name="T16" fmla="*/ 0 60000 65536"/>
                    <a:gd name="T17" fmla="*/ 0 60000 65536"/>
                    <a:gd name="T18" fmla="*/ 0 w 9"/>
                    <a:gd name="T19" fmla="*/ 0 h 61"/>
                    <a:gd name="T20" fmla="*/ 9 w 9"/>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9" h="61">
                      <a:moveTo>
                        <a:pt x="9" y="0"/>
                      </a:moveTo>
                      <a:lnTo>
                        <a:pt x="3" y="10"/>
                      </a:lnTo>
                      <a:lnTo>
                        <a:pt x="0" y="26"/>
                      </a:lnTo>
                      <a:lnTo>
                        <a:pt x="0" y="35"/>
                      </a:lnTo>
                      <a:lnTo>
                        <a:pt x="3" y="51"/>
                      </a:lnTo>
                      <a:lnTo>
                        <a:pt x="9" y="61"/>
                      </a:lnTo>
                    </a:path>
                  </a:pathLst>
                </a:custGeom>
                <a:noFill/>
                <a:ln w="3240">
                  <a:solidFill>
                    <a:srgbClr val="000000"/>
                  </a:solidFill>
                  <a:round/>
                  <a:headEnd/>
                  <a:tailEnd/>
                </a:ln>
              </p:spPr>
              <p:txBody>
                <a:bodyPr wrap="none" anchor="ctr"/>
                <a:lstStyle/>
                <a:p>
                  <a:endParaRPr lang="en-IN" b="1"/>
                </a:p>
              </p:txBody>
            </p:sp>
            <p:sp>
              <p:nvSpPr>
                <p:cNvPr id="12391" name="Freeform 1254"/>
                <p:cNvSpPr>
                  <a:spLocks noChangeArrowheads="1"/>
                </p:cNvSpPr>
                <p:nvPr/>
              </p:nvSpPr>
              <p:spPr bwMode="auto">
                <a:xfrm>
                  <a:off x="2685" y="3030"/>
                  <a:ext cx="20" cy="0"/>
                </a:xfrm>
                <a:custGeom>
                  <a:avLst/>
                  <a:gdLst>
                    <a:gd name="T0" fmla="*/ 0 w 24"/>
                    <a:gd name="T1" fmla="*/ 0 h 4"/>
                    <a:gd name="T2" fmla="*/ 3 w 24"/>
                    <a:gd name="T3" fmla="*/ 0 h 4"/>
                    <a:gd name="T4" fmla="*/ 3 w 24"/>
                    <a:gd name="T5" fmla="*/ 0 h 4"/>
                    <a:gd name="T6" fmla="*/ 3 w 24"/>
                    <a:gd name="T7" fmla="*/ 0 h 4"/>
                    <a:gd name="T8" fmla="*/ 0 60000 65536"/>
                    <a:gd name="T9" fmla="*/ 0 60000 65536"/>
                    <a:gd name="T10" fmla="*/ 0 60000 65536"/>
                    <a:gd name="T11" fmla="*/ 0 60000 65536"/>
                    <a:gd name="T12" fmla="*/ 0 w 24"/>
                    <a:gd name="T13" fmla="*/ 0 h 4"/>
                    <a:gd name="T14" fmla="*/ 24 w 24"/>
                    <a:gd name="T15" fmla="*/ 0 h 4"/>
                  </a:gdLst>
                  <a:ahLst/>
                  <a:cxnLst>
                    <a:cxn ang="T8">
                      <a:pos x="T0" y="T1"/>
                    </a:cxn>
                    <a:cxn ang="T9">
                      <a:pos x="T2" y="T3"/>
                    </a:cxn>
                    <a:cxn ang="T10">
                      <a:pos x="T4" y="T5"/>
                    </a:cxn>
                    <a:cxn ang="T11">
                      <a:pos x="T6" y="T7"/>
                    </a:cxn>
                  </a:cxnLst>
                  <a:rect l="T12" t="T13" r="T14" b="T15"/>
                  <a:pathLst>
                    <a:path w="24" h="4">
                      <a:moveTo>
                        <a:pt x="0" y="0"/>
                      </a:moveTo>
                      <a:lnTo>
                        <a:pt x="10" y="4"/>
                      </a:lnTo>
                      <a:lnTo>
                        <a:pt x="16" y="4"/>
                      </a:lnTo>
                      <a:lnTo>
                        <a:pt x="24" y="0"/>
                      </a:lnTo>
                    </a:path>
                  </a:pathLst>
                </a:custGeom>
                <a:noFill/>
                <a:ln w="3240">
                  <a:solidFill>
                    <a:srgbClr val="000000"/>
                  </a:solidFill>
                  <a:round/>
                  <a:headEnd/>
                  <a:tailEnd/>
                </a:ln>
              </p:spPr>
              <p:txBody>
                <a:bodyPr wrap="none" anchor="ctr"/>
                <a:lstStyle/>
                <a:p>
                  <a:endParaRPr lang="en-IN" b="1"/>
                </a:p>
              </p:txBody>
            </p:sp>
            <p:sp>
              <p:nvSpPr>
                <p:cNvPr id="12392" name="Freeform 1255"/>
                <p:cNvSpPr>
                  <a:spLocks noChangeArrowheads="1"/>
                </p:cNvSpPr>
                <p:nvPr/>
              </p:nvSpPr>
              <p:spPr bwMode="auto">
                <a:xfrm>
                  <a:off x="2707" y="2984"/>
                  <a:ext cx="4" cy="47"/>
                </a:xfrm>
                <a:custGeom>
                  <a:avLst/>
                  <a:gdLst>
                    <a:gd name="T0" fmla="*/ 0 w 8"/>
                    <a:gd name="T1" fmla="*/ 2 h 61"/>
                    <a:gd name="T2" fmla="*/ 1 w 8"/>
                    <a:gd name="T3" fmla="*/ 2 h 61"/>
                    <a:gd name="T4" fmla="*/ 1 w 8"/>
                    <a:gd name="T5" fmla="*/ 2 h 61"/>
                    <a:gd name="T6" fmla="*/ 1 w 8"/>
                    <a:gd name="T7" fmla="*/ 2 h 61"/>
                    <a:gd name="T8" fmla="*/ 1 w 8"/>
                    <a:gd name="T9" fmla="*/ 2 h 61"/>
                    <a:gd name="T10" fmla="*/ 0 w 8"/>
                    <a:gd name="T11" fmla="*/ 0 h 61"/>
                    <a:gd name="T12" fmla="*/ 0 60000 65536"/>
                    <a:gd name="T13" fmla="*/ 0 60000 65536"/>
                    <a:gd name="T14" fmla="*/ 0 60000 65536"/>
                    <a:gd name="T15" fmla="*/ 0 60000 65536"/>
                    <a:gd name="T16" fmla="*/ 0 60000 65536"/>
                    <a:gd name="T17" fmla="*/ 0 60000 65536"/>
                    <a:gd name="T18" fmla="*/ 0 w 8"/>
                    <a:gd name="T19" fmla="*/ 0 h 61"/>
                    <a:gd name="T20" fmla="*/ 8 w 8"/>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8" h="61">
                      <a:moveTo>
                        <a:pt x="0" y="61"/>
                      </a:moveTo>
                      <a:lnTo>
                        <a:pt x="6" y="51"/>
                      </a:lnTo>
                      <a:lnTo>
                        <a:pt x="8" y="35"/>
                      </a:lnTo>
                      <a:lnTo>
                        <a:pt x="8" y="26"/>
                      </a:lnTo>
                      <a:lnTo>
                        <a:pt x="6" y="10"/>
                      </a:lnTo>
                      <a:lnTo>
                        <a:pt x="0" y="0"/>
                      </a:lnTo>
                    </a:path>
                  </a:pathLst>
                </a:custGeom>
                <a:noFill/>
                <a:ln w="3240">
                  <a:solidFill>
                    <a:srgbClr val="000000"/>
                  </a:solidFill>
                  <a:round/>
                  <a:headEnd/>
                  <a:tailEnd/>
                </a:ln>
              </p:spPr>
              <p:txBody>
                <a:bodyPr wrap="none" anchor="ctr"/>
                <a:lstStyle/>
                <a:p>
                  <a:endParaRPr lang="en-IN" b="1"/>
                </a:p>
              </p:txBody>
            </p:sp>
            <p:sp>
              <p:nvSpPr>
                <p:cNvPr id="12393" name="Freeform 1256"/>
                <p:cNvSpPr>
                  <a:spLocks noChangeArrowheads="1"/>
                </p:cNvSpPr>
                <p:nvPr/>
              </p:nvSpPr>
              <p:spPr bwMode="auto">
                <a:xfrm>
                  <a:off x="2687" y="2983"/>
                  <a:ext cx="20" cy="0"/>
                </a:xfrm>
                <a:custGeom>
                  <a:avLst/>
                  <a:gdLst>
                    <a:gd name="T0" fmla="*/ 3 w 24"/>
                    <a:gd name="T1" fmla="*/ 0 h 3"/>
                    <a:gd name="T2" fmla="*/ 3 w 24"/>
                    <a:gd name="T3" fmla="*/ 0 h 3"/>
                    <a:gd name="T4" fmla="*/ 3 w 24"/>
                    <a:gd name="T5" fmla="*/ 0 h 3"/>
                    <a:gd name="T6" fmla="*/ 0 w 24"/>
                    <a:gd name="T7" fmla="*/ 0 h 3"/>
                    <a:gd name="T8" fmla="*/ 0 60000 65536"/>
                    <a:gd name="T9" fmla="*/ 0 60000 65536"/>
                    <a:gd name="T10" fmla="*/ 0 60000 65536"/>
                    <a:gd name="T11" fmla="*/ 0 60000 65536"/>
                    <a:gd name="T12" fmla="*/ 0 w 24"/>
                    <a:gd name="T13" fmla="*/ 0 h 3"/>
                    <a:gd name="T14" fmla="*/ 24 w 24"/>
                    <a:gd name="T15" fmla="*/ 0 h 3"/>
                  </a:gdLst>
                  <a:ahLst/>
                  <a:cxnLst>
                    <a:cxn ang="T8">
                      <a:pos x="T0" y="T1"/>
                    </a:cxn>
                    <a:cxn ang="T9">
                      <a:pos x="T2" y="T3"/>
                    </a:cxn>
                    <a:cxn ang="T10">
                      <a:pos x="T4" y="T5"/>
                    </a:cxn>
                    <a:cxn ang="T11">
                      <a:pos x="T6" y="T7"/>
                    </a:cxn>
                  </a:cxnLst>
                  <a:rect l="T12" t="T13" r="T14" b="T15"/>
                  <a:pathLst>
                    <a:path w="24" h="3">
                      <a:moveTo>
                        <a:pt x="24" y="3"/>
                      </a:moveTo>
                      <a:lnTo>
                        <a:pt x="16" y="0"/>
                      </a:lnTo>
                      <a:lnTo>
                        <a:pt x="10" y="0"/>
                      </a:lnTo>
                      <a:lnTo>
                        <a:pt x="0" y="3"/>
                      </a:lnTo>
                    </a:path>
                  </a:pathLst>
                </a:custGeom>
                <a:noFill/>
                <a:ln w="3240">
                  <a:solidFill>
                    <a:srgbClr val="000000"/>
                  </a:solidFill>
                  <a:round/>
                  <a:headEnd/>
                  <a:tailEnd/>
                </a:ln>
              </p:spPr>
              <p:txBody>
                <a:bodyPr wrap="none" anchor="ctr"/>
                <a:lstStyle/>
                <a:p>
                  <a:endParaRPr lang="en-IN" b="1"/>
                </a:p>
              </p:txBody>
            </p:sp>
            <p:sp>
              <p:nvSpPr>
                <p:cNvPr id="12394" name="Freeform 1257"/>
                <p:cNvSpPr>
                  <a:spLocks noChangeArrowheads="1"/>
                </p:cNvSpPr>
                <p:nvPr/>
              </p:nvSpPr>
              <p:spPr bwMode="auto">
                <a:xfrm>
                  <a:off x="2679" y="2981"/>
                  <a:ext cx="37" cy="50"/>
                </a:xfrm>
                <a:custGeom>
                  <a:avLst/>
                  <a:gdLst>
                    <a:gd name="T0" fmla="*/ 5 w 41"/>
                    <a:gd name="T1" fmla="*/ 0 h 65"/>
                    <a:gd name="T2" fmla="*/ 5 w 41"/>
                    <a:gd name="T3" fmla="*/ 2 h 65"/>
                    <a:gd name="T4" fmla="*/ 2 w 41"/>
                    <a:gd name="T5" fmla="*/ 2 h 65"/>
                    <a:gd name="T6" fmla="*/ 0 w 41"/>
                    <a:gd name="T7" fmla="*/ 2 h 65"/>
                    <a:gd name="T8" fmla="*/ 0 w 41"/>
                    <a:gd name="T9" fmla="*/ 2 h 65"/>
                    <a:gd name="T10" fmla="*/ 2 w 41"/>
                    <a:gd name="T11" fmla="*/ 2 h 65"/>
                    <a:gd name="T12" fmla="*/ 5 w 41"/>
                    <a:gd name="T13" fmla="*/ 2 h 65"/>
                    <a:gd name="T14" fmla="*/ 5 w 41"/>
                    <a:gd name="T15" fmla="*/ 2 h 65"/>
                    <a:gd name="T16" fmla="*/ 5 w 41"/>
                    <a:gd name="T17" fmla="*/ 2 h 65"/>
                    <a:gd name="T18" fmla="*/ 5 w 41"/>
                    <a:gd name="T19" fmla="*/ 2 h 65"/>
                    <a:gd name="T20" fmla="*/ 5 w 41"/>
                    <a:gd name="T21" fmla="*/ 2 h 65"/>
                    <a:gd name="T22" fmla="*/ 5 w 41"/>
                    <a:gd name="T23" fmla="*/ 2 h 65"/>
                    <a:gd name="T24" fmla="*/ 5 w 41"/>
                    <a:gd name="T25" fmla="*/ 2 h 65"/>
                    <a:gd name="T26" fmla="*/ 5 w 41"/>
                    <a:gd name="T27" fmla="*/ 2 h 65"/>
                    <a:gd name="T28" fmla="*/ 5 w 41"/>
                    <a:gd name="T29" fmla="*/ 2 h 65"/>
                    <a:gd name="T30" fmla="*/ 5 w 41"/>
                    <a:gd name="T31" fmla="*/ 0 h 65"/>
                    <a:gd name="T32" fmla="*/ 5 w 41"/>
                    <a:gd name="T33" fmla="*/ 0 h 6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1"/>
                    <a:gd name="T52" fmla="*/ 0 h 65"/>
                    <a:gd name="T53" fmla="*/ 41 w 41"/>
                    <a:gd name="T54" fmla="*/ 65 h 6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1" h="65">
                      <a:moveTo>
                        <a:pt x="18" y="0"/>
                      </a:moveTo>
                      <a:lnTo>
                        <a:pt x="8" y="2"/>
                      </a:lnTo>
                      <a:lnTo>
                        <a:pt x="2" y="12"/>
                      </a:lnTo>
                      <a:lnTo>
                        <a:pt x="0" y="27"/>
                      </a:lnTo>
                      <a:lnTo>
                        <a:pt x="0" y="37"/>
                      </a:lnTo>
                      <a:lnTo>
                        <a:pt x="2" y="53"/>
                      </a:lnTo>
                      <a:lnTo>
                        <a:pt x="8" y="62"/>
                      </a:lnTo>
                      <a:lnTo>
                        <a:pt x="18" y="65"/>
                      </a:lnTo>
                      <a:lnTo>
                        <a:pt x="24" y="65"/>
                      </a:lnTo>
                      <a:lnTo>
                        <a:pt x="32" y="62"/>
                      </a:lnTo>
                      <a:lnTo>
                        <a:pt x="38" y="53"/>
                      </a:lnTo>
                      <a:lnTo>
                        <a:pt x="41" y="37"/>
                      </a:lnTo>
                      <a:lnTo>
                        <a:pt x="41" y="27"/>
                      </a:lnTo>
                      <a:lnTo>
                        <a:pt x="38" y="12"/>
                      </a:lnTo>
                      <a:lnTo>
                        <a:pt x="32" y="2"/>
                      </a:lnTo>
                      <a:lnTo>
                        <a:pt x="24" y="0"/>
                      </a:lnTo>
                      <a:lnTo>
                        <a:pt x="18" y="0"/>
                      </a:lnTo>
                    </a:path>
                  </a:pathLst>
                </a:custGeom>
                <a:noFill/>
                <a:ln w="3240">
                  <a:solidFill>
                    <a:srgbClr val="000000"/>
                  </a:solidFill>
                  <a:round/>
                  <a:headEnd/>
                  <a:tailEnd/>
                </a:ln>
              </p:spPr>
              <p:txBody>
                <a:bodyPr wrap="none" anchor="ctr"/>
                <a:lstStyle/>
                <a:p>
                  <a:endParaRPr lang="en-IN" b="1"/>
                </a:p>
              </p:txBody>
            </p:sp>
            <p:sp>
              <p:nvSpPr>
                <p:cNvPr id="12395" name="Freeform 1258"/>
                <p:cNvSpPr>
                  <a:spLocks noChangeArrowheads="1"/>
                </p:cNvSpPr>
                <p:nvPr/>
              </p:nvSpPr>
              <p:spPr bwMode="auto">
                <a:xfrm>
                  <a:off x="2680" y="2983"/>
                  <a:ext cx="5" cy="46"/>
                </a:xfrm>
                <a:custGeom>
                  <a:avLst/>
                  <a:gdLst>
                    <a:gd name="T0" fmla="*/ 1 w 9"/>
                    <a:gd name="T1" fmla="*/ 0 h 61"/>
                    <a:gd name="T2" fmla="*/ 1 w 9"/>
                    <a:gd name="T3" fmla="*/ 2 h 61"/>
                    <a:gd name="T4" fmla="*/ 0 w 9"/>
                    <a:gd name="T5" fmla="*/ 2 h 61"/>
                    <a:gd name="T6" fmla="*/ 0 w 9"/>
                    <a:gd name="T7" fmla="*/ 2 h 61"/>
                    <a:gd name="T8" fmla="*/ 1 w 9"/>
                    <a:gd name="T9" fmla="*/ 2 h 61"/>
                    <a:gd name="T10" fmla="*/ 1 w 9"/>
                    <a:gd name="T11" fmla="*/ 2 h 61"/>
                    <a:gd name="T12" fmla="*/ 0 60000 65536"/>
                    <a:gd name="T13" fmla="*/ 0 60000 65536"/>
                    <a:gd name="T14" fmla="*/ 0 60000 65536"/>
                    <a:gd name="T15" fmla="*/ 0 60000 65536"/>
                    <a:gd name="T16" fmla="*/ 0 60000 65536"/>
                    <a:gd name="T17" fmla="*/ 0 60000 65536"/>
                    <a:gd name="T18" fmla="*/ 0 w 9"/>
                    <a:gd name="T19" fmla="*/ 0 h 61"/>
                    <a:gd name="T20" fmla="*/ 9 w 9"/>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9" h="61">
                      <a:moveTo>
                        <a:pt x="9" y="0"/>
                      </a:moveTo>
                      <a:lnTo>
                        <a:pt x="3" y="10"/>
                      </a:lnTo>
                      <a:lnTo>
                        <a:pt x="0" y="26"/>
                      </a:lnTo>
                      <a:lnTo>
                        <a:pt x="0" y="35"/>
                      </a:lnTo>
                      <a:lnTo>
                        <a:pt x="3" y="51"/>
                      </a:lnTo>
                      <a:lnTo>
                        <a:pt x="9" y="61"/>
                      </a:lnTo>
                    </a:path>
                  </a:pathLst>
                </a:custGeom>
                <a:noFill/>
                <a:ln w="3240">
                  <a:solidFill>
                    <a:srgbClr val="000000"/>
                  </a:solidFill>
                  <a:round/>
                  <a:headEnd/>
                  <a:tailEnd/>
                </a:ln>
              </p:spPr>
              <p:txBody>
                <a:bodyPr wrap="none" anchor="ctr"/>
                <a:lstStyle/>
                <a:p>
                  <a:endParaRPr lang="en-IN" b="1"/>
                </a:p>
              </p:txBody>
            </p:sp>
            <p:sp>
              <p:nvSpPr>
                <p:cNvPr id="12396" name="Freeform 1259"/>
                <p:cNvSpPr>
                  <a:spLocks noChangeArrowheads="1"/>
                </p:cNvSpPr>
                <p:nvPr/>
              </p:nvSpPr>
              <p:spPr bwMode="auto">
                <a:xfrm>
                  <a:off x="2685" y="3030"/>
                  <a:ext cx="20" cy="0"/>
                </a:xfrm>
                <a:custGeom>
                  <a:avLst/>
                  <a:gdLst>
                    <a:gd name="T0" fmla="*/ 0 w 24"/>
                    <a:gd name="T1" fmla="*/ 0 h 4"/>
                    <a:gd name="T2" fmla="*/ 3 w 24"/>
                    <a:gd name="T3" fmla="*/ 0 h 4"/>
                    <a:gd name="T4" fmla="*/ 3 w 24"/>
                    <a:gd name="T5" fmla="*/ 0 h 4"/>
                    <a:gd name="T6" fmla="*/ 3 w 24"/>
                    <a:gd name="T7" fmla="*/ 0 h 4"/>
                    <a:gd name="T8" fmla="*/ 0 60000 65536"/>
                    <a:gd name="T9" fmla="*/ 0 60000 65536"/>
                    <a:gd name="T10" fmla="*/ 0 60000 65536"/>
                    <a:gd name="T11" fmla="*/ 0 60000 65536"/>
                    <a:gd name="T12" fmla="*/ 0 w 24"/>
                    <a:gd name="T13" fmla="*/ 0 h 4"/>
                    <a:gd name="T14" fmla="*/ 24 w 24"/>
                    <a:gd name="T15" fmla="*/ 0 h 4"/>
                  </a:gdLst>
                  <a:ahLst/>
                  <a:cxnLst>
                    <a:cxn ang="T8">
                      <a:pos x="T0" y="T1"/>
                    </a:cxn>
                    <a:cxn ang="T9">
                      <a:pos x="T2" y="T3"/>
                    </a:cxn>
                    <a:cxn ang="T10">
                      <a:pos x="T4" y="T5"/>
                    </a:cxn>
                    <a:cxn ang="T11">
                      <a:pos x="T6" y="T7"/>
                    </a:cxn>
                  </a:cxnLst>
                  <a:rect l="T12" t="T13" r="T14" b="T15"/>
                  <a:pathLst>
                    <a:path w="24" h="4">
                      <a:moveTo>
                        <a:pt x="0" y="0"/>
                      </a:moveTo>
                      <a:lnTo>
                        <a:pt x="10" y="4"/>
                      </a:lnTo>
                      <a:lnTo>
                        <a:pt x="16" y="4"/>
                      </a:lnTo>
                      <a:lnTo>
                        <a:pt x="24" y="0"/>
                      </a:lnTo>
                    </a:path>
                  </a:pathLst>
                </a:custGeom>
                <a:noFill/>
                <a:ln w="3240">
                  <a:solidFill>
                    <a:srgbClr val="000000"/>
                  </a:solidFill>
                  <a:round/>
                  <a:headEnd/>
                  <a:tailEnd/>
                </a:ln>
              </p:spPr>
              <p:txBody>
                <a:bodyPr wrap="none" anchor="ctr"/>
                <a:lstStyle/>
                <a:p>
                  <a:endParaRPr lang="en-IN" b="1"/>
                </a:p>
              </p:txBody>
            </p:sp>
            <p:sp>
              <p:nvSpPr>
                <p:cNvPr id="12397" name="Freeform 1260"/>
                <p:cNvSpPr>
                  <a:spLocks noChangeArrowheads="1"/>
                </p:cNvSpPr>
                <p:nvPr/>
              </p:nvSpPr>
              <p:spPr bwMode="auto">
                <a:xfrm>
                  <a:off x="2707" y="2984"/>
                  <a:ext cx="4" cy="47"/>
                </a:xfrm>
                <a:custGeom>
                  <a:avLst/>
                  <a:gdLst>
                    <a:gd name="T0" fmla="*/ 0 w 8"/>
                    <a:gd name="T1" fmla="*/ 2 h 61"/>
                    <a:gd name="T2" fmla="*/ 1 w 8"/>
                    <a:gd name="T3" fmla="*/ 2 h 61"/>
                    <a:gd name="T4" fmla="*/ 1 w 8"/>
                    <a:gd name="T5" fmla="*/ 2 h 61"/>
                    <a:gd name="T6" fmla="*/ 1 w 8"/>
                    <a:gd name="T7" fmla="*/ 2 h 61"/>
                    <a:gd name="T8" fmla="*/ 1 w 8"/>
                    <a:gd name="T9" fmla="*/ 2 h 61"/>
                    <a:gd name="T10" fmla="*/ 0 w 8"/>
                    <a:gd name="T11" fmla="*/ 0 h 61"/>
                    <a:gd name="T12" fmla="*/ 0 60000 65536"/>
                    <a:gd name="T13" fmla="*/ 0 60000 65536"/>
                    <a:gd name="T14" fmla="*/ 0 60000 65536"/>
                    <a:gd name="T15" fmla="*/ 0 60000 65536"/>
                    <a:gd name="T16" fmla="*/ 0 60000 65536"/>
                    <a:gd name="T17" fmla="*/ 0 60000 65536"/>
                    <a:gd name="T18" fmla="*/ 0 w 8"/>
                    <a:gd name="T19" fmla="*/ 0 h 61"/>
                    <a:gd name="T20" fmla="*/ 8 w 8"/>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8" h="61">
                      <a:moveTo>
                        <a:pt x="0" y="61"/>
                      </a:moveTo>
                      <a:lnTo>
                        <a:pt x="6" y="51"/>
                      </a:lnTo>
                      <a:lnTo>
                        <a:pt x="8" y="35"/>
                      </a:lnTo>
                      <a:lnTo>
                        <a:pt x="8" y="26"/>
                      </a:lnTo>
                      <a:lnTo>
                        <a:pt x="6" y="10"/>
                      </a:lnTo>
                      <a:lnTo>
                        <a:pt x="0" y="0"/>
                      </a:lnTo>
                    </a:path>
                  </a:pathLst>
                </a:custGeom>
                <a:noFill/>
                <a:ln w="3240">
                  <a:solidFill>
                    <a:srgbClr val="000000"/>
                  </a:solidFill>
                  <a:round/>
                  <a:headEnd/>
                  <a:tailEnd/>
                </a:ln>
              </p:spPr>
              <p:txBody>
                <a:bodyPr wrap="none" anchor="ctr"/>
                <a:lstStyle/>
                <a:p>
                  <a:endParaRPr lang="en-IN" b="1"/>
                </a:p>
              </p:txBody>
            </p:sp>
            <p:sp>
              <p:nvSpPr>
                <p:cNvPr id="12398" name="Freeform 1261"/>
                <p:cNvSpPr>
                  <a:spLocks noChangeArrowheads="1"/>
                </p:cNvSpPr>
                <p:nvPr/>
              </p:nvSpPr>
              <p:spPr bwMode="auto">
                <a:xfrm>
                  <a:off x="2687" y="2983"/>
                  <a:ext cx="20" cy="0"/>
                </a:xfrm>
                <a:custGeom>
                  <a:avLst/>
                  <a:gdLst>
                    <a:gd name="T0" fmla="*/ 3 w 24"/>
                    <a:gd name="T1" fmla="*/ 0 h 3"/>
                    <a:gd name="T2" fmla="*/ 3 w 24"/>
                    <a:gd name="T3" fmla="*/ 0 h 3"/>
                    <a:gd name="T4" fmla="*/ 3 w 24"/>
                    <a:gd name="T5" fmla="*/ 0 h 3"/>
                    <a:gd name="T6" fmla="*/ 0 w 24"/>
                    <a:gd name="T7" fmla="*/ 0 h 3"/>
                    <a:gd name="T8" fmla="*/ 0 60000 65536"/>
                    <a:gd name="T9" fmla="*/ 0 60000 65536"/>
                    <a:gd name="T10" fmla="*/ 0 60000 65536"/>
                    <a:gd name="T11" fmla="*/ 0 60000 65536"/>
                    <a:gd name="T12" fmla="*/ 0 w 24"/>
                    <a:gd name="T13" fmla="*/ 0 h 3"/>
                    <a:gd name="T14" fmla="*/ 24 w 24"/>
                    <a:gd name="T15" fmla="*/ 0 h 3"/>
                  </a:gdLst>
                  <a:ahLst/>
                  <a:cxnLst>
                    <a:cxn ang="T8">
                      <a:pos x="T0" y="T1"/>
                    </a:cxn>
                    <a:cxn ang="T9">
                      <a:pos x="T2" y="T3"/>
                    </a:cxn>
                    <a:cxn ang="T10">
                      <a:pos x="T4" y="T5"/>
                    </a:cxn>
                    <a:cxn ang="T11">
                      <a:pos x="T6" y="T7"/>
                    </a:cxn>
                  </a:cxnLst>
                  <a:rect l="T12" t="T13" r="T14" b="T15"/>
                  <a:pathLst>
                    <a:path w="24" h="3">
                      <a:moveTo>
                        <a:pt x="24" y="3"/>
                      </a:moveTo>
                      <a:lnTo>
                        <a:pt x="16" y="0"/>
                      </a:lnTo>
                      <a:lnTo>
                        <a:pt x="10" y="0"/>
                      </a:lnTo>
                      <a:lnTo>
                        <a:pt x="0" y="3"/>
                      </a:lnTo>
                    </a:path>
                  </a:pathLst>
                </a:custGeom>
                <a:noFill/>
                <a:ln w="3240">
                  <a:solidFill>
                    <a:srgbClr val="000000"/>
                  </a:solidFill>
                  <a:round/>
                  <a:headEnd/>
                  <a:tailEnd/>
                </a:ln>
              </p:spPr>
              <p:txBody>
                <a:bodyPr wrap="none" anchor="ctr"/>
                <a:lstStyle/>
                <a:p>
                  <a:endParaRPr lang="en-IN" b="1"/>
                </a:p>
              </p:txBody>
            </p:sp>
            <p:sp>
              <p:nvSpPr>
                <p:cNvPr id="12399" name="Rectangle 1262"/>
                <p:cNvSpPr>
                  <a:spLocks noChangeArrowheads="1"/>
                </p:cNvSpPr>
                <p:nvPr/>
              </p:nvSpPr>
              <p:spPr bwMode="auto">
                <a:xfrm>
                  <a:off x="2699" y="2855"/>
                  <a:ext cx="226" cy="98"/>
                </a:xfrm>
                <a:prstGeom prst="rect">
                  <a:avLst/>
                </a:prstGeom>
                <a:solidFill>
                  <a:srgbClr val="FFFAAA"/>
                </a:solidFill>
                <a:ln w="9360">
                  <a:solidFill>
                    <a:srgbClr val="FFFAAA"/>
                  </a:solidFill>
                  <a:miter lim="800000"/>
                  <a:headEnd/>
                  <a:tailEnd/>
                </a:ln>
              </p:spPr>
              <p:txBody>
                <a:bodyPr wrap="none" anchor="ctr"/>
                <a:lstStyle/>
                <a:p>
                  <a:endParaRPr lang="en-US" b="1">
                    <a:solidFill>
                      <a:srgbClr val="0000CC"/>
                    </a:solidFill>
                    <a:latin typeface="Constantia" pitchFamily="18" charset="0"/>
                  </a:endParaRPr>
                </a:p>
              </p:txBody>
            </p:sp>
            <p:sp>
              <p:nvSpPr>
                <p:cNvPr id="12400" name="Rectangle 1263"/>
                <p:cNvSpPr>
                  <a:spLocks noChangeArrowheads="1"/>
                </p:cNvSpPr>
                <p:nvPr/>
              </p:nvSpPr>
              <p:spPr bwMode="auto">
                <a:xfrm>
                  <a:off x="2699" y="2855"/>
                  <a:ext cx="226" cy="98"/>
                </a:xfrm>
                <a:prstGeom prst="rect">
                  <a:avLst/>
                </a:prstGeom>
                <a:noFill/>
                <a:ln w="3240">
                  <a:solidFill>
                    <a:srgbClr val="000000"/>
                  </a:solidFill>
                  <a:miter lim="800000"/>
                  <a:headEnd/>
                  <a:tailEnd/>
                </a:ln>
              </p:spPr>
              <p:txBody>
                <a:bodyPr wrap="none" anchor="ctr"/>
                <a:lstStyle/>
                <a:p>
                  <a:endParaRPr lang="en-US" b="1">
                    <a:solidFill>
                      <a:srgbClr val="0000CC"/>
                    </a:solidFill>
                    <a:latin typeface="Constantia" pitchFamily="18" charset="0"/>
                  </a:endParaRPr>
                </a:p>
              </p:txBody>
            </p:sp>
            <p:sp>
              <p:nvSpPr>
                <p:cNvPr id="12401" name="Freeform 1264"/>
                <p:cNvSpPr>
                  <a:spLocks noChangeArrowheads="1"/>
                </p:cNvSpPr>
                <p:nvPr/>
              </p:nvSpPr>
              <p:spPr bwMode="auto">
                <a:xfrm>
                  <a:off x="2858" y="2981"/>
                  <a:ext cx="37" cy="50"/>
                </a:xfrm>
                <a:custGeom>
                  <a:avLst/>
                  <a:gdLst>
                    <a:gd name="T0" fmla="*/ 5 w 41"/>
                    <a:gd name="T1" fmla="*/ 0 h 65"/>
                    <a:gd name="T2" fmla="*/ 5 w 41"/>
                    <a:gd name="T3" fmla="*/ 2 h 65"/>
                    <a:gd name="T4" fmla="*/ 2 w 41"/>
                    <a:gd name="T5" fmla="*/ 2 h 65"/>
                    <a:gd name="T6" fmla="*/ 0 w 41"/>
                    <a:gd name="T7" fmla="*/ 2 h 65"/>
                    <a:gd name="T8" fmla="*/ 0 w 41"/>
                    <a:gd name="T9" fmla="*/ 2 h 65"/>
                    <a:gd name="T10" fmla="*/ 2 w 41"/>
                    <a:gd name="T11" fmla="*/ 2 h 65"/>
                    <a:gd name="T12" fmla="*/ 5 w 41"/>
                    <a:gd name="T13" fmla="*/ 2 h 65"/>
                    <a:gd name="T14" fmla="*/ 5 w 41"/>
                    <a:gd name="T15" fmla="*/ 2 h 65"/>
                    <a:gd name="T16" fmla="*/ 5 w 41"/>
                    <a:gd name="T17" fmla="*/ 2 h 65"/>
                    <a:gd name="T18" fmla="*/ 5 w 41"/>
                    <a:gd name="T19" fmla="*/ 2 h 65"/>
                    <a:gd name="T20" fmla="*/ 5 w 41"/>
                    <a:gd name="T21" fmla="*/ 2 h 65"/>
                    <a:gd name="T22" fmla="*/ 5 w 41"/>
                    <a:gd name="T23" fmla="*/ 2 h 65"/>
                    <a:gd name="T24" fmla="*/ 5 w 41"/>
                    <a:gd name="T25" fmla="*/ 2 h 65"/>
                    <a:gd name="T26" fmla="*/ 5 w 41"/>
                    <a:gd name="T27" fmla="*/ 2 h 65"/>
                    <a:gd name="T28" fmla="*/ 5 w 41"/>
                    <a:gd name="T29" fmla="*/ 2 h 65"/>
                    <a:gd name="T30" fmla="*/ 5 w 41"/>
                    <a:gd name="T31" fmla="*/ 0 h 65"/>
                    <a:gd name="T32" fmla="*/ 5 w 41"/>
                    <a:gd name="T33" fmla="*/ 0 h 6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1"/>
                    <a:gd name="T52" fmla="*/ 0 h 65"/>
                    <a:gd name="T53" fmla="*/ 41 w 41"/>
                    <a:gd name="T54" fmla="*/ 65 h 6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1" h="65">
                      <a:moveTo>
                        <a:pt x="17" y="0"/>
                      </a:moveTo>
                      <a:lnTo>
                        <a:pt x="8" y="2"/>
                      </a:lnTo>
                      <a:lnTo>
                        <a:pt x="2" y="12"/>
                      </a:lnTo>
                      <a:lnTo>
                        <a:pt x="0" y="27"/>
                      </a:lnTo>
                      <a:lnTo>
                        <a:pt x="0" y="37"/>
                      </a:lnTo>
                      <a:lnTo>
                        <a:pt x="2" y="53"/>
                      </a:lnTo>
                      <a:lnTo>
                        <a:pt x="8" y="62"/>
                      </a:lnTo>
                      <a:lnTo>
                        <a:pt x="17" y="65"/>
                      </a:lnTo>
                      <a:lnTo>
                        <a:pt x="24" y="65"/>
                      </a:lnTo>
                      <a:lnTo>
                        <a:pt x="32" y="62"/>
                      </a:lnTo>
                      <a:lnTo>
                        <a:pt x="38" y="53"/>
                      </a:lnTo>
                      <a:lnTo>
                        <a:pt x="41" y="37"/>
                      </a:lnTo>
                      <a:lnTo>
                        <a:pt x="41" y="27"/>
                      </a:lnTo>
                      <a:lnTo>
                        <a:pt x="38" y="12"/>
                      </a:lnTo>
                      <a:lnTo>
                        <a:pt x="32" y="2"/>
                      </a:lnTo>
                      <a:lnTo>
                        <a:pt x="24" y="0"/>
                      </a:lnTo>
                      <a:lnTo>
                        <a:pt x="17" y="0"/>
                      </a:lnTo>
                    </a:path>
                  </a:pathLst>
                </a:custGeom>
                <a:noFill/>
                <a:ln w="3240">
                  <a:solidFill>
                    <a:srgbClr val="000000"/>
                  </a:solidFill>
                  <a:round/>
                  <a:headEnd/>
                  <a:tailEnd/>
                </a:ln>
              </p:spPr>
              <p:txBody>
                <a:bodyPr wrap="none" anchor="ctr"/>
                <a:lstStyle/>
                <a:p>
                  <a:endParaRPr lang="en-IN" b="1"/>
                </a:p>
              </p:txBody>
            </p:sp>
            <p:sp>
              <p:nvSpPr>
                <p:cNvPr id="12402" name="Freeform 1265"/>
                <p:cNvSpPr>
                  <a:spLocks noChangeArrowheads="1"/>
                </p:cNvSpPr>
                <p:nvPr/>
              </p:nvSpPr>
              <p:spPr bwMode="auto">
                <a:xfrm>
                  <a:off x="2860" y="2983"/>
                  <a:ext cx="5" cy="46"/>
                </a:xfrm>
                <a:custGeom>
                  <a:avLst/>
                  <a:gdLst>
                    <a:gd name="T0" fmla="*/ 1 w 9"/>
                    <a:gd name="T1" fmla="*/ 0 h 61"/>
                    <a:gd name="T2" fmla="*/ 1 w 9"/>
                    <a:gd name="T3" fmla="*/ 2 h 61"/>
                    <a:gd name="T4" fmla="*/ 0 w 9"/>
                    <a:gd name="T5" fmla="*/ 2 h 61"/>
                    <a:gd name="T6" fmla="*/ 0 w 9"/>
                    <a:gd name="T7" fmla="*/ 2 h 61"/>
                    <a:gd name="T8" fmla="*/ 1 w 9"/>
                    <a:gd name="T9" fmla="*/ 2 h 61"/>
                    <a:gd name="T10" fmla="*/ 1 w 9"/>
                    <a:gd name="T11" fmla="*/ 2 h 61"/>
                    <a:gd name="T12" fmla="*/ 0 60000 65536"/>
                    <a:gd name="T13" fmla="*/ 0 60000 65536"/>
                    <a:gd name="T14" fmla="*/ 0 60000 65536"/>
                    <a:gd name="T15" fmla="*/ 0 60000 65536"/>
                    <a:gd name="T16" fmla="*/ 0 60000 65536"/>
                    <a:gd name="T17" fmla="*/ 0 60000 65536"/>
                    <a:gd name="T18" fmla="*/ 0 w 9"/>
                    <a:gd name="T19" fmla="*/ 0 h 61"/>
                    <a:gd name="T20" fmla="*/ 9 w 9"/>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9" h="61">
                      <a:moveTo>
                        <a:pt x="9" y="0"/>
                      </a:moveTo>
                      <a:lnTo>
                        <a:pt x="3" y="10"/>
                      </a:lnTo>
                      <a:lnTo>
                        <a:pt x="0" y="26"/>
                      </a:lnTo>
                      <a:lnTo>
                        <a:pt x="0" y="35"/>
                      </a:lnTo>
                      <a:lnTo>
                        <a:pt x="3" y="51"/>
                      </a:lnTo>
                      <a:lnTo>
                        <a:pt x="9" y="61"/>
                      </a:lnTo>
                    </a:path>
                  </a:pathLst>
                </a:custGeom>
                <a:noFill/>
                <a:ln w="3240">
                  <a:solidFill>
                    <a:srgbClr val="000000"/>
                  </a:solidFill>
                  <a:round/>
                  <a:headEnd/>
                  <a:tailEnd/>
                </a:ln>
              </p:spPr>
              <p:txBody>
                <a:bodyPr wrap="none" anchor="ctr"/>
                <a:lstStyle/>
                <a:p>
                  <a:endParaRPr lang="en-IN" b="1"/>
                </a:p>
              </p:txBody>
            </p:sp>
            <p:sp>
              <p:nvSpPr>
                <p:cNvPr id="12403" name="Freeform 1266"/>
                <p:cNvSpPr>
                  <a:spLocks noChangeArrowheads="1"/>
                </p:cNvSpPr>
                <p:nvPr/>
              </p:nvSpPr>
              <p:spPr bwMode="auto">
                <a:xfrm>
                  <a:off x="2865" y="3030"/>
                  <a:ext cx="20" cy="0"/>
                </a:xfrm>
                <a:custGeom>
                  <a:avLst/>
                  <a:gdLst>
                    <a:gd name="T0" fmla="*/ 0 w 24"/>
                    <a:gd name="T1" fmla="*/ 0 h 4"/>
                    <a:gd name="T2" fmla="*/ 3 w 24"/>
                    <a:gd name="T3" fmla="*/ 0 h 4"/>
                    <a:gd name="T4" fmla="*/ 3 w 24"/>
                    <a:gd name="T5" fmla="*/ 0 h 4"/>
                    <a:gd name="T6" fmla="*/ 3 w 24"/>
                    <a:gd name="T7" fmla="*/ 0 h 4"/>
                    <a:gd name="T8" fmla="*/ 0 60000 65536"/>
                    <a:gd name="T9" fmla="*/ 0 60000 65536"/>
                    <a:gd name="T10" fmla="*/ 0 60000 65536"/>
                    <a:gd name="T11" fmla="*/ 0 60000 65536"/>
                    <a:gd name="T12" fmla="*/ 0 w 24"/>
                    <a:gd name="T13" fmla="*/ 0 h 4"/>
                    <a:gd name="T14" fmla="*/ 24 w 24"/>
                    <a:gd name="T15" fmla="*/ 0 h 4"/>
                  </a:gdLst>
                  <a:ahLst/>
                  <a:cxnLst>
                    <a:cxn ang="T8">
                      <a:pos x="T0" y="T1"/>
                    </a:cxn>
                    <a:cxn ang="T9">
                      <a:pos x="T2" y="T3"/>
                    </a:cxn>
                    <a:cxn ang="T10">
                      <a:pos x="T4" y="T5"/>
                    </a:cxn>
                    <a:cxn ang="T11">
                      <a:pos x="T6" y="T7"/>
                    </a:cxn>
                  </a:cxnLst>
                  <a:rect l="T12" t="T13" r="T14" b="T15"/>
                  <a:pathLst>
                    <a:path w="24" h="4">
                      <a:moveTo>
                        <a:pt x="0" y="0"/>
                      </a:moveTo>
                      <a:lnTo>
                        <a:pt x="9" y="4"/>
                      </a:lnTo>
                      <a:lnTo>
                        <a:pt x="16" y="4"/>
                      </a:lnTo>
                      <a:lnTo>
                        <a:pt x="24" y="0"/>
                      </a:lnTo>
                    </a:path>
                  </a:pathLst>
                </a:custGeom>
                <a:noFill/>
                <a:ln w="3240">
                  <a:solidFill>
                    <a:srgbClr val="000000"/>
                  </a:solidFill>
                  <a:round/>
                  <a:headEnd/>
                  <a:tailEnd/>
                </a:ln>
              </p:spPr>
              <p:txBody>
                <a:bodyPr wrap="none" anchor="ctr"/>
                <a:lstStyle/>
                <a:p>
                  <a:endParaRPr lang="en-IN" b="1"/>
                </a:p>
              </p:txBody>
            </p:sp>
            <p:sp>
              <p:nvSpPr>
                <p:cNvPr id="12404" name="Freeform 1267"/>
                <p:cNvSpPr>
                  <a:spLocks noChangeArrowheads="1"/>
                </p:cNvSpPr>
                <p:nvPr/>
              </p:nvSpPr>
              <p:spPr bwMode="auto">
                <a:xfrm>
                  <a:off x="2887" y="2984"/>
                  <a:ext cx="4" cy="47"/>
                </a:xfrm>
                <a:custGeom>
                  <a:avLst/>
                  <a:gdLst>
                    <a:gd name="T0" fmla="*/ 0 w 8"/>
                    <a:gd name="T1" fmla="*/ 2 h 61"/>
                    <a:gd name="T2" fmla="*/ 1 w 8"/>
                    <a:gd name="T3" fmla="*/ 2 h 61"/>
                    <a:gd name="T4" fmla="*/ 1 w 8"/>
                    <a:gd name="T5" fmla="*/ 2 h 61"/>
                    <a:gd name="T6" fmla="*/ 1 w 8"/>
                    <a:gd name="T7" fmla="*/ 2 h 61"/>
                    <a:gd name="T8" fmla="*/ 1 w 8"/>
                    <a:gd name="T9" fmla="*/ 2 h 61"/>
                    <a:gd name="T10" fmla="*/ 0 w 8"/>
                    <a:gd name="T11" fmla="*/ 0 h 61"/>
                    <a:gd name="T12" fmla="*/ 0 60000 65536"/>
                    <a:gd name="T13" fmla="*/ 0 60000 65536"/>
                    <a:gd name="T14" fmla="*/ 0 60000 65536"/>
                    <a:gd name="T15" fmla="*/ 0 60000 65536"/>
                    <a:gd name="T16" fmla="*/ 0 60000 65536"/>
                    <a:gd name="T17" fmla="*/ 0 60000 65536"/>
                    <a:gd name="T18" fmla="*/ 0 w 8"/>
                    <a:gd name="T19" fmla="*/ 0 h 61"/>
                    <a:gd name="T20" fmla="*/ 8 w 8"/>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8" h="61">
                      <a:moveTo>
                        <a:pt x="0" y="61"/>
                      </a:moveTo>
                      <a:lnTo>
                        <a:pt x="6" y="51"/>
                      </a:lnTo>
                      <a:lnTo>
                        <a:pt x="8" y="35"/>
                      </a:lnTo>
                      <a:lnTo>
                        <a:pt x="8" y="26"/>
                      </a:lnTo>
                      <a:lnTo>
                        <a:pt x="6" y="10"/>
                      </a:lnTo>
                      <a:lnTo>
                        <a:pt x="0" y="0"/>
                      </a:lnTo>
                    </a:path>
                  </a:pathLst>
                </a:custGeom>
                <a:noFill/>
                <a:ln w="3240">
                  <a:solidFill>
                    <a:srgbClr val="000000"/>
                  </a:solidFill>
                  <a:round/>
                  <a:headEnd/>
                  <a:tailEnd/>
                </a:ln>
              </p:spPr>
              <p:txBody>
                <a:bodyPr wrap="none" anchor="ctr"/>
                <a:lstStyle/>
                <a:p>
                  <a:endParaRPr lang="en-IN" b="1"/>
                </a:p>
              </p:txBody>
            </p:sp>
            <p:sp>
              <p:nvSpPr>
                <p:cNvPr id="12405" name="Freeform 1268"/>
                <p:cNvSpPr>
                  <a:spLocks noChangeArrowheads="1"/>
                </p:cNvSpPr>
                <p:nvPr/>
              </p:nvSpPr>
              <p:spPr bwMode="auto">
                <a:xfrm>
                  <a:off x="2865" y="2983"/>
                  <a:ext cx="20" cy="0"/>
                </a:xfrm>
                <a:custGeom>
                  <a:avLst/>
                  <a:gdLst>
                    <a:gd name="T0" fmla="*/ 3 w 24"/>
                    <a:gd name="T1" fmla="*/ 0 h 3"/>
                    <a:gd name="T2" fmla="*/ 3 w 24"/>
                    <a:gd name="T3" fmla="*/ 0 h 3"/>
                    <a:gd name="T4" fmla="*/ 3 w 24"/>
                    <a:gd name="T5" fmla="*/ 0 h 3"/>
                    <a:gd name="T6" fmla="*/ 0 w 24"/>
                    <a:gd name="T7" fmla="*/ 0 h 3"/>
                    <a:gd name="T8" fmla="*/ 0 60000 65536"/>
                    <a:gd name="T9" fmla="*/ 0 60000 65536"/>
                    <a:gd name="T10" fmla="*/ 0 60000 65536"/>
                    <a:gd name="T11" fmla="*/ 0 60000 65536"/>
                    <a:gd name="T12" fmla="*/ 0 w 24"/>
                    <a:gd name="T13" fmla="*/ 0 h 3"/>
                    <a:gd name="T14" fmla="*/ 24 w 24"/>
                    <a:gd name="T15" fmla="*/ 0 h 3"/>
                  </a:gdLst>
                  <a:ahLst/>
                  <a:cxnLst>
                    <a:cxn ang="T8">
                      <a:pos x="T0" y="T1"/>
                    </a:cxn>
                    <a:cxn ang="T9">
                      <a:pos x="T2" y="T3"/>
                    </a:cxn>
                    <a:cxn ang="T10">
                      <a:pos x="T4" y="T5"/>
                    </a:cxn>
                    <a:cxn ang="T11">
                      <a:pos x="T6" y="T7"/>
                    </a:cxn>
                  </a:cxnLst>
                  <a:rect l="T12" t="T13" r="T14" b="T15"/>
                  <a:pathLst>
                    <a:path w="24" h="3">
                      <a:moveTo>
                        <a:pt x="24" y="3"/>
                      </a:moveTo>
                      <a:lnTo>
                        <a:pt x="16" y="0"/>
                      </a:lnTo>
                      <a:lnTo>
                        <a:pt x="9" y="0"/>
                      </a:lnTo>
                      <a:lnTo>
                        <a:pt x="0" y="3"/>
                      </a:lnTo>
                    </a:path>
                  </a:pathLst>
                </a:custGeom>
                <a:noFill/>
                <a:ln w="3240">
                  <a:solidFill>
                    <a:srgbClr val="000000"/>
                  </a:solidFill>
                  <a:round/>
                  <a:headEnd/>
                  <a:tailEnd/>
                </a:ln>
              </p:spPr>
              <p:txBody>
                <a:bodyPr wrap="none" anchor="ctr"/>
                <a:lstStyle/>
                <a:p>
                  <a:endParaRPr lang="en-IN" b="1"/>
                </a:p>
              </p:txBody>
            </p:sp>
            <p:sp>
              <p:nvSpPr>
                <p:cNvPr id="12406" name="Freeform 1269"/>
                <p:cNvSpPr>
                  <a:spLocks noChangeArrowheads="1"/>
                </p:cNvSpPr>
                <p:nvPr/>
              </p:nvSpPr>
              <p:spPr bwMode="auto">
                <a:xfrm>
                  <a:off x="2926" y="3029"/>
                  <a:ext cx="3" cy="3"/>
                </a:xfrm>
                <a:custGeom>
                  <a:avLst/>
                  <a:gdLst>
                    <a:gd name="T0" fmla="*/ 0 w 7"/>
                    <a:gd name="T1" fmla="*/ 0 h 8"/>
                    <a:gd name="T2" fmla="*/ 0 w 7"/>
                    <a:gd name="T3" fmla="*/ 0 h 8"/>
                    <a:gd name="T4" fmla="*/ 0 w 7"/>
                    <a:gd name="T5" fmla="*/ 0 h 8"/>
                    <a:gd name="T6" fmla="*/ 0 w 7"/>
                    <a:gd name="T7" fmla="*/ 0 h 8"/>
                    <a:gd name="T8" fmla="*/ 0 w 7"/>
                    <a:gd name="T9" fmla="*/ 0 h 8"/>
                    <a:gd name="T10" fmla="*/ 0 w 7"/>
                    <a:gd name="T11" fmla="*/ 0 h 8"/>
                    <a:gd name="T12" fmla="*/ 0 w 7"/>
                    <a:gd name="T13" fmla="*/ 0 h 8"/>
                    <a:gd name="T14" fmla="*/ 0 w 7"/>
                    <a:gd name="T15" fmla="*/ 0 h 8"/>
                    <a:gd name="T16" fmla="*/ 0 w 7"/>
                    <a:gd name="T17" fmla="*/ 0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8"/>
                    <a:gd name="T29" fmla="*/ 7 w 7"/>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8">
                      <a:moveTo>
                        <a:pt x="3" y="0"/>
                      </a:moveTo>
                      <a:lnTo>
                        <a:pt x="0" y="2"/>
                      </a:lnTo>
                      <a:lnTo>
                        <a:pt x="0" y="6"/>
                      </a:lnTo>
                      <a:lnTo>
                        <a:pt x="3" y="8"/>
                      </a:lnTo>
                      <a:lnTo>
                        <a:pt x="5" y="8"/>
                      </a:lnTo>
                      <a:lnTo>
                        <a:pt x="7" y="6"/>
                      </a:lnTo>
                      <a:lnTo>
                        <a:pt x="7" y="2"/>
                      </a:lnTo>
                      <a:lnTo>
                        <a:pt x="5" y="0"/>
                      </a:lnTo>
                      <a:lnTo>
                        <a:pt x="3" y="0"/>
                      </a:lnTo>
                    </a:path>
                  </a:pathLst>
                </a:custGeom>
                <a:noFill/>
                <a:ln w="3240">
                  <a:solidFill>
                    <a:srgbClr val="000000"/>
                  </a:solidFill>
                  <a:round/>
                  <a:headEnd/>
                  <a:tailEnd/>
                </a:ln>
              </p:spPr>
              <p:txBody>
                <a:bodyPr wrap="none" anchor="ctr"/>
                <a:lstStyle/>
                <a:p>
                  <a:endParaRPr lang="en-IN" b="1"/>
                </a:p>
              </p:txBody>
            </p:sp>
            <p:sp>
              <p:nvSpPr>
                <p:cNvPr id="12407" name="Rectangle 1270"/>
                <p:cNvSpPr>
                  <a:spLocks noChangeArrowheads="1"/>
                </p:cNvSpPr>
                <p:nvPr/>
              </p:nvSpPr>
              <p:spPr bwMode="auto">
                <a:xfrm>
                  <a:off x="2929" y="3030"/>
                  <a:ext cx="0" cy="0"/>
                </a:xfrm>
                <a:prstGeom prst="rect">
                  <a:avLst/>
                </a:prstGeom>
                <a:noFill/>
                <a:ln w="3240">
                  <a:solidFill>
                    <a:srgbClr val="000000"/>
                  </a:solidFill>
                  <a:miter lim="800000"/>
                  <a:headEnd/>
                  <a:tailEnd/>
                </a:ln>
              </p:spPr>
              <p:txBody>
                <a:bodyPr wrap="none" anchor="ctr"/>
                <a:lstStyle/>
                <a:p>
                  <a:endParaRPr lang="en-US" b="1">
                    <a:solidFill>
                      <a:srgbClr val="0000CC"/>
                    </a:solidFill>
                    <a:latin typeface="Constantia" pitchFamily="18" charset="0"/>
                  </a:endParaRPr>
                </a:p>
              </p:txBody>
            </p:sp>
            <p:sp>
              <p:nvSpPr>
                <p:cNvPr id="12408" name="Freeform 1271"/>
                <p:cNvSpPr>
                  <a:spLocks noChangeArrowheads="1"/>
                </p:cNvSpPr>
                <p:nvPr/>
              </p:nvSpPr>
              <p:spPr bwMode="auto">
                <a:xfrm>
                  <a:off x="2958" y="2982"/>
                  <a:ext cx="32" cy="50"/>
                </a:xfrm>
                <a:custGeom>
                  <a:avLst/>
                  <a:gdLst>
                    <a:gd name="T0" fmla="*/ 1 w 36"/>
                    <a:gd name="T1" fmla="*/ 2 h 66"/>
                    <a:gd name="T2" fmla="*/ 1 w 36"/>
                    <a:gd name="T3" fmla="*/ 2 h 66"/>
                    <a:gd name="T4" fmla="*/ 3 w 36"/>
                    <a:gd name="T5" fmla="*/ 2 h 66"/>
                    <a:gd name="T6" fmla="*/ 4 w 36"/>
                    <a:gd name="T7" fmla="*/ 2 h 66"/>
                    <a:gd name="T8" fmla="*/ 4 w 36"/>
                    <a:gd name="T9" fmla="*/ 0 h 66"/>
                    <a:gd name="T10" fmla="*/ 4 w 36"/>
                    <a:gd name="T11" fmla="*/ 0 h 66"/>
                    <a:gd name="T12" fmla="*/ 4 w 36"/>
                    <a:gd name="T13" fmla="*/ 2 h 66"/>
                    <a:gd name="T14" fmla="*/ 4 w 36"/>
                    <a:gd name="T15" fmla="*/ 2 h 66"/>
                    <a:gd name="T16" fmla="*/ 4 w 36"/>
                    <a:gd name="T17" fmla="*/ 2 h 66"/>
                    <a:gd name="T18" fmla="*/ 4 w 36"/>
                    <a:gd name="T19" fmla="*/ 2 h 66"/>
                    <a:gd name="T20" fmla="*/ 4 w 36"/>
                    <a:gd name="T21" fmla="*/ 2 h 66"/>
                    <a:gd name="T22" fmla="*/ 4 w 36"/>
                    <a:gd name="T23" fmla="*/ 2 h 66"/>
                    <a:gd name="T24" fmla="*/ 0 w 36"/>
                    <a:gd name="T25" fmla="*/ 2 h 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66"/>
                    <a:gd name="T41" fmla="*/ 36 w 36"/>
                    <a:gd name="T42" fmla="*/ 66 h 6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66">
                      <a:moveTo>
                        <a:pt x="1" y="15"/>
                      </a:moveTo>
                      <a:lnTo>
                        <a:pt x="1" y="12"/>
                      </a:lnTo>
                      <a:lnTo>
                        <a:pt x="3" y="5"/>
                      </a:lnTo>
                      <a:lnTo>
                        <a:pt x="6" y="2"/>
                      </a:lnTo>
                      <a:lnTo>
                        <a:pt x="12" y="0"/>
                      </a:lnTo>
                      <a:lnTo>
                        <a:pt x="24" y="0"/>
                      </a:lnTo>
                      <a:lnTo>
                        <a:pt x="31" y="2"/>
                      </a:lnTo>
                      <a:lnTo>
                        <a:pt x="33" y="5"/>
                      </a:lnTo>
                      <a:lnTo>
                        <a:pt x="36" y="12"/>
                      </a:lnTo>
                      <a:lnTo>
                        <a:pt x="36" y="18"/>
                      </a:lnTo>
                      <a:lnTo>
                        <a:pt x="33" y="25"/>
                      </a:lnTo>
                      <a:lnTo>
                        <a:pt x="27" y="34"/>
                      </a:lnTo>
                      <a:lnTo>
                        <a:pt x="0" y="66"/>
                      </a:lnTo>
                    </a:path>
                  </a:pathLst>
                </a:custGeom>
                <a:noFill/>
                <a:ln w="3240">
                  <a:solidFill>
                    <a:srgbClr val="000000"/>
                  </a:solidFill>
                  <a:round/>
                  <a:headEnd/>
                  <a:tailEnd/>
                </a:ln>
              </p:spPr>
              <p:txBody>
                <a:bodyPr wrap="none" anchor="ctr"/>
                <a:lstStyle/>
                <a:p>
                  <a:endParaRPr lang="en-IN" b="1"/>
                </a:p>
              </p:txBody>
            </p:sp>
            <p:sp>
              <p:nvSpPr>
                <p:cNvPr id="12409" name="Freeform 1272"/>
                <p:cNvSpPr>
                  <a:spLocks noChangeArrowheads="1"/>
                </p:cNvSpPr>
                <p:nvPr/>
              </p:nvSpPr>
              <p:spPr bwMode="auto">
                <a:xfrm>
                  <a:off x="2956" y="2984"/>
                  <a:ext cx="32" cy="49"/>
                </a:xfrm>
                <a:custGeom>
                  <a:avLst/>
                  <a:gdLst>
                    <a:gd name="T0" fmla="*/ 4 w 36"/>
                    <a:gd name="T1" fmla="*/ 2 h 64"/>
                    <a:gd name="T2" fmla="*/ 4 w 36"/>
                    <a:gd name="T3" fmla="*/ 2 h 64"/>
                    <a:gd name="T4" fmla="*/ 4 w 36"/>
                    <a:gd name="T5" fmla="*/ 2 h 64"/>
                    <a:gd name="T6" fmla="*/ 4 w 36"/>
                    <a:gd name="T7" fmla="*/ 2 h 64"/>
                    <a:gd name="T8" fmla="*/ 4 w 36"/>
                    <a:gd name="T9" fmla="*/ 0 h 64"/>
                    <a:gd name="T10" fmla="*/ 4 w 36"/>
                    <a:gd name="T11" fmla="*/ 0 h 64"/>
                    <a:gd name="T12" fmla="*/ 4 w 36"/>
                    <a:gd name="T13" fmla="*/ 2 h 64"/>
                    <a:gd name="T14" fmla="*/ 4 w 36"/>
                    <a:gd name="T15" fmla="*/ 2 h 64"/>
                    <a:gd name="T16" fmla="*/ 4 w 36"/>
                    <a:gd name="T17" fmla="*/ 2 h 64"/>
                    <a:gd name="T18" fmla="*/ 4 w 36"/>
                    <a:gd name="T19" fmla="*/ 2 h 64"/>
                    <a:gd name="T20" fmla="*/ 4 w 36"/>
                    <a:gd name="T21" fmla="*/ 2 h 64"/>
                    <a:gd name="T22" fmla="*/ 0 w 36"/>
                    <a:gd name="T23" fmla="*/ 2 h 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6"/>
                    <a:gd name="T37" fmla="*/ 0 h 64"/>
                    <a:gd name="T38" fmla="*/ 36 w 36"/>
                    <a:gd name="T39" fmla="*/ 64 h 6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6" h="64">
                      <a:moveTo>
                        <a:pt x="4" y="13"/>
                      </a:moveTo>
                      <a:lnTo>
                        <a:pt x="6" y="13"/>
                      </a:lnTo>
                      <a:lnTo>
                        <a:pt x="6" y="10"/>
                      </a:lnTo>
                      <a:lnTo>
                        <a:pt x="9" y="3"/>
                      </a:lnTo>
                      <a:lnTo>
                        <a:pt x="15" y="0"/>
                      </a:lnTo>
                      <a:lnTo>
                        <a:pt x="27" y="0"/>
                      </a:lnTo>
                      <a:lnTo>
                        <a:pt x="34" y="3"/>
                      </a:lnTo>
                      <a:lnTo>
                        <a:pt x="36" y="10"/>
                      </a:lnTo>
                      <a:lnTo>
                        <a:pt x="36" y="16"/>
                      </a:lnTo>
                      <a:lnTo>
                        <a:pt x="34" y="23"/>
                      </a:lnTo>
                      <a:lnTo>
                        <a:pt x="27" y="32"/>
                      </a:lnTo>
                      <a:lnTo>
                        <a:pt x="0" y="64"/>
                      </a:lnTo>
                    </a:path>
                  </a:pathLst>
                </a:custGeom>
                <a:noFill/>
                <a:ln w="3240">
                  <a:solidFill>
                    <a:srgbClr val="000000"/>
                  </a:solidFill>
                  <a:round/>
                  <a:headEnd/>
                  <a:tailEnd/>
                </a:ln>
              </p:spPr>
              <p:txBody>
                <a:bodyPr wrap="none" anchor="ctr"/>
                <a:lstStyle/>
                <a:p>
                  <a:endParaRPr lang="en-IN" b="1"/>
                </a:p>
              </p:txBody>
            </p:sp>
            <p:sp>
              <p:nvSpPr>
                <p:cNvPr id="12410" name="Freeform 1273"/>
                <p:cNvSpPr>
                  <a:spLocks noChangeArrowheads="1"/>
                </p:cNvSpPr>
                <p:nvPr/>
              </p:nvSpPr>
              <p:spPr bwMode="auto">
                <a:xfrm>
                  <a:off x="2960" y="3034"/>
                  <a:ext cx="35" cy="0"/>
                </a:xfrm>
                <a:custGeom>
                  <a:avLst/>
                  <a:gdLst>
                    <a:gd name="T0" fmla="*/ 0 w 39"/>
                    <a:gd name="T1" fmla="*/ 0 h 2"/>
                    <a:gd name="T2" fmla="*/ 4 w 39"/>
                    <a:gd name="T3" fmla="*/ 0 h 2"/>
                    <a:gd name="T4" fmla="*/ 4 w 39"/>
                    <a:gd name="T5" fmla="*/ 0 h 2"/>
                    <a:gd name="T6" fmla="*/ 0 60000 65536"/>
                    <a:gd name="T7" fmla="*/ 0 60000 65536"/>
                    <a:gd name="T8" fmla="*/ 0 60000 65536"/>
                    <a:gd name="T9" fmla="*/ 0 w 39"/>
                    <a:gd name="T10" fmla="*/ 0 h 2"/>
                    <a:gd name="T11" fmla="*/ 39 w 39"/>
                    <a:gd name="T12" fmla="*/ 0 h 2"/>
                  </a:gdLst>
                  <a:ahLst/>
                  <a:cxnLst>
                    <a:cxn ang="T6">
                      <a:pos x="T0" y="T1"/>
                    </a:cxn>
                    <a:cxn ang="T7">
                      <a:pos x="T2" y="T3"/>
                    </a:cxn>
                    <a:cxn ang="T8">
                      <a:pos x="T4" y="T5"/>
                    </a:cxn>
                  </a:cxnLst>
                  <a:rect l="T9" t="T10" r="T11" b="T12"/>
                  <a:pathLst>
                    <a:path w="39" h="2">
                      <a:moveTo>
                        <a:pt x="0" y="0"/>
                      </a:moveTo>
                      <a:lnTo>
                        <a:pt x="39" y="0"/>
                      </a:lnTo>
                      <a:lnTo>
                        <a:pt x="39" y="2"/>
                      </a:lnTo>
                    </a:path>
                  </a:pathLst>
                </a:custGeom>
                <a:noFill/>
                <a:ln w="3240">
                  <a:solidFill>
                    <a:srgbClr val="000000"/>
                  </a:solidFill>
                  <a:round/>
                  <a:headEnd/>
                  <a:tailEnd/>
                </a:ln>
              </p:spPr>
              <p:txBody>
                <a:bodyPr wrap="none" anchor="ctr"/>
                <a:lstStyle/>
                <a:p>
                  <a:endParaRPr lang="en-IN" b="1"/>
                </a:p>
              </p:txBody>
            </p:sp>
            <p:sp>
              <p:nvSpPr>
                <p:cNvPr id="12411" name="Line 1274"/>
                <p:cNvSpPr>
                  <a:spLocks noChangeShapeType="1"/>
                </p:cNvSpPr>
                <p:nvPr/>
              </p:nvSpPr>
              <p:spPr bwMode="auto">
                <a:xfrm>
                  <a:off x="2956" y="3036"/>
                  <a:ext cx="38" cy="0"/>
                </a:xfrm>
                <a:prstGeom prst="line">
                  <a:avLst/>
                </a:prstGeom>
                <a:noFill/>
                <a:ln w="3240">
                  <a:solidFill>
                    <a:srgbClr val="000000"/>
                  </a:solidFill>
                  <a:miter lim="800000"/>
                  <a:headEnd/>
                  <a:tailEnd/>
                </a:ln>
              </p:spPr>
              <p:txBody>
                <a:bodyPr/>
                <a:lstStyle/>
                <a:p>
                  <a:endParaRPr lang="en-IN" b="1"/>
                </a:p>
              </p:txBody>
            </p:sp>
            <p:sp>
              <p:nvSpPr>
                <p:cNvPr id="12412" name="Freeform 1275"/>
                <p:cNvSpPr>
                  <a:spLocks noChangeArrowheads="1"/>
                </p:cNvSpPr>
                <p:nvPr/>
              </p:nvSpPr>
              <p:spPr bwMode="auto">
                <a:xfrm>
                  <a:off x="2858" y="2981"/>
                  <a:ext cx="37" cy="50"/>
                </a:xfrm>
                <a:custGeom>
                  <a:avLst/>
                  <a:gdLst>
                    <a:gd name="T0" fmla="*/ 5 w 41"/>
                    <a:gd name="T1" fmla="*/ 0 h 65"/>
                    <a:gd name="T2" fmla="*/ 5 w 41"/>
                    <a:gd name="T3" fmla="*/ 2 h 65"/>
                    <a:gd name="T4" fmla="*/ 2 w 41"/>
                    <a:gd name="T5" fmla="*/ 2 h 65"/>
                    <a:gd name="T6" fmla="*/ 0 w 41"/>
                    <a:gd name="T7" fmla="*/ 2 h 65"/>
                    <a:gd name="T8" fmla="*/ 0 w 41"/>
                    <a:gd name="T9" fmla="*/ 2 h 65"/>
                    <a:gd name="T10" fmla="*/ 2 w 41"/>
                    <a:gd name="T11" fmla="*/ 2 h 65"/>
                    <a:gd name="T12" fmla="*/ 5 w 41"/>
                    <a:gd name="T13" fmla="*/ 2 h 65"/>
                    <a:gd name="T14" fmla="*/ 5 w 41"/>
                    <a:gd name="T15" fmla="*/ 2 h 65"/>
                    <a:gd name="T16" fmla="*/ 5 w 41"/>
                    <a:gd name="T17" fmla="*/ 2 h 65"/>
                    <a:gd name="T18" fmla="*/ 5 w 41"/>
                    <a:gd name="T19" fmla="*/ 2 h 65"/>
                    <a:gd name="T20" fmla="*/ 5 w 41"/>
                    <a:gd name="T21" fmla="*/ 2 h 65"/>
                    <a:gd name="T22" fmla="*/ 5 w 41"/>
                    <a:gd name="T23" fmla="*/ 2 h 65"/>
                    <a:gd name="T24" fmla="*/ 5 w 41"/>
                    <a:gd name="T25" fmla="*/ 2 h 65"/>
                    <a:gd name="T26" fmla="*/ 5 w 41"/>
                    <a:gd name="T27" fmla="*/ 2 h 65"/>
                    <a:gd name="T28" fmla="*/ 5 w 41"/>
                    <a:gd name="T29" fmla="*/ 2 h 65"/>
                    <a:gd name="T30" fmla="*/ 5 w 41"/>
                    <a:gd name="T31" fmla="*/ 0 h 65"/>
                    <a:gd name="T32" fmla="*/ 5 w 41"/>
                    <a:gd name="T33" fmla="*/ 0 h 6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1"/>
                    <a:gd name="T52" fmla="*/ 0 h 65"/>
                    <a:gd name="T53" fmla="*/ 41 w 41"/>
                    <a:gd name="T54" fmla="*/ 65 h 6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1" h="65">
                      <a:moveTo>
                        <a:pt x="17" y="0"/>
                      </a:moveTo>
                      <a:lnTo>
                        <a:pt x="8" y="2"/>
                      </a:lnTo>
                      <a:lnTo>
                        <a:pt x="2" y="12"/>
                      </a:lnTo>
                      <a:lnTo>
                        <a:pt x="0" y="27"/>
                      </a:lnTo>
                      <a:lnTo>
                        <a:pt x="0" y="37"/>
                      </a:lnTo>
                      <a:lnTo>
                        <a:pt x="2" y="53"/>
                      </a:lnTo>
                      <a:lnTo>
                        <a:pt x="8" y="62"/>
                      </a:lnTo>
                      <a:lnTo>
                        <a:pt x="17" y="65"/>
                      </a:lnTo>
                      <a:lnTo>
                        <a:pt x="24" y="65"/>
                      </a:lnTo>
                      <a:lnTo>
                        <a:pt x="32" y="62"/>
                      </a:lnTo>
                      <a:lnTo>
                        <a:pt x="38" y="53"/>
                      </a:lnTo>
                      <a:lnTo>
                        <a:pt x="41" y="37"/>
                      </a:lnTo>
                      <a:lnTo>
                        <a:pt x="41" y="27"/>
                      </a:lnTo>
                      <a:lnTo>
                        <a:pt x="38" y="12"/>
                      </a:lnTo>
                      <a:lnTo>
                        <a:pt x="32" y="2"/>
                      </a:lnTo>
                      <a:lnTo>
                        <a:pt x="24" y="0"/>
                      </a:lnTo>
                      <a:lnTo>
                        <a:pt x="17" y="0"/>
                      </a:lnTo>
                    </a:path>
                  </a:pathLst>
                </a:custGeom>
                <a:noFill/>
                <a:ln w="3240">
                  <a:solidFill>
                    <a:srgbClr val="000000"/>
                  </a:solidFill>
                  <a:round/>
                  <a:headEnd/>
                  <a:tailEnd/>
                </a:ln>
              </p:spPr>
              <p:txBody>
                <a:bodyPr wrap="none" anchor="ctr"/>
                <a:lstStyle/>
                <a:p>
                  <a:endParaRPr lang="en-IN" b="1"/>
                </a:p>
              </p:txBody>
            </p:sp>
            <p:sp>
              <p:nvSpPr>
                <p:cNvPr id="12413" name="Freeform 1276"/>
                <p:cNvSpPr>
                  <a:spLocks noChangeArrowheads="1"/>
                </p:cNvSpPr>
                <p:nvPr/>
              </p:nvSpPr>
              <p:spPr bwMode="auto">
                <a:xfrm>
                  <a:off x="2860" y="2983"/>
                  <a:ext cx="5" cy="46"/>
                </a:xfrm>
                <a:custGeom>
                  <a:avLst/>
                  <a:gdLst>
                    <a:gd name="T0" fmla="*/ 1 w 9"/>
                    <a:gd name="T1" fmla="*/ 0 h 61"/>
                    <a:gd name="T2" fmla="*/ 1 w 9"/>
                    <a:gd name="T3" fmla="*/ 2 h 61"/>
                    <a:gd name="T4" fmla="*/ 0 w 9"/>
                    <a:gd name="T5" fmla="*/ 2 h 61"/>
                    <a:gd name="T6" fmla="*/ 0 w 9"/>
                    <a:gd name="T7" fmla="*/ 2 h 61"/>
                    <a:gd name="T8" fmla="*/ 1 w 9"/>
                    <a:gd name="T9" fmla="*/ 2 h 61"/>
                    <a:gd name="T10" fmla="*/ 1 w 9"/>
                    <a:gd name="T11" fmla="*/ 2 h 61"/>
                    <a:gd name="T12" fmla="*/ 0 60000 65536"/>
                    <a:gd name="T13" fmla="*/ 0 60000 65536"/>
                    <a:gd name="T14" fmla="*/ 0 60000 65536"/>
                    <a:gd name="T15" fmla="*/ 0 60000 65536"/>
                    <a:gd name="T16" fmla="*/ 0 60000 65536"/>
                    <a:gd name="T17" fmla="*/ 0 60000 65536"/>
                    <a:gd name="T18" fmla="*/ 0 w 9"/>
                    <a:gd name="T19" fmla="*/ 0 h 61"/>
                    <a:gd name="T20" fmla="*/ 9 w 9"/>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9" h="61">
                      <a:moveTo>
                        <a:pt x="9" y="0"/>
                      </a:moveTo>
                      <a:lnTo>
                        <a:pt x="3" y="10"/>
                      </a:lnTo>
                      <a:lnTo>
                        <a:pt x="0" y="26"/>
                      </a:lnTo>
                      <a:lnTo>
                        <a:pt x="0" y="35"/>
                      </a:lnTo>
                      <a:lnTo>
                        <a:pt x="3" y="51"/>
                      </a:lnTo>
                      <a:lnTo>
                        <a:pt x="9" y="61"/>
                      </a:lnTo>
                    </a:path>
                  </a:pathLst>
                </a:custGeom>
                <a:noFill/>
                <a:ln w="3240">
                  <a:solidFill>
                    <a:srgbClr val="000000"/>
                  </a:solidFill>
                  <a:round/>
                  <a:headEnd/>
                  <a:tailEnd/>
                </a:ln>
              </p:spPr>
              <p:txBody>
                <a:bodyPr wrap="none" anchor="ctr"/>
                <a:lstStyle/>
                <a:p>
                  <a:endParaRPr lang="en-IN" b="1"/>
                </a:p>
              </p:txBody>
            </p:sp>
            <p:sp>
              <p:nvSpPr>
                <p:cNvPr id="12414" name="Freeform 1277"/>
                <p:cNvSpPr>
                  <a:spLocks noChangeArrowheads="1"/>
                </p:cNvSpPr>
                <p:nvPr/>
              </p:nvSpPr>
              <p:spPr bwMode="auto">
                <a:xfrm>
                  <a:off x="2865" y="3030"/>
                  <a:ext cx="20" cy="0"/>
                </a:xfrm>
                <a:custGeom>
                  <a:avLst/>
                  <a:gdLst>
                    <a:gd name="T0" fmla="*/ 0 w 24"/>
                    <a:gd name="T1" fmla="*/ 0 h 4"/>
                    <a:gd name="T2" fmla="*/ 3 w 24"/>
                    <a:gd name="T3" fmla="*/ 0 h 4"/>
                    <a:gd name="T4" fmla="*/ 3 w 24"/>
                    <a:gd name="T5" fmla="*/ 0 h 4"/>
                    <a:gd name="T6" fmla="*/ 3 w 24"/>
                    <a:gd name="T7" fmla="*/ 0 h 4"/>
                    <a:gd name="T8" fmla="*/ 0 60000 65536"/>
                    <a:gd name="T9" fmla="*/ 0 60000 65536"/>
                    <a:gd name="T10" fmla="*/ 0 60000 65536"/>
                    <a:gd name="T11" fmla="*/ 0 60000 65536"/>
                    <a:gd name="T12" fmla="*/ 0 w 24"/>
                    <a:gd name="T13" fmla="*/ 0 h 4"/>
                    <a:gd name="T14" fmla="*/ 24 w 24"/>
                    <a:gd name="T15" fmla="*/ 0 h 4"/>
                  </a:gdLst>
                  <a:ahLst/>
                  <a:cxnLst>
                    <a:cxn ang="T8">
                      <a:pos x="T0" y="T1"/>
                    </a:cxn>
                    <a:cxn ang="T9">
                      <a:pos x="T2" y="T3"/>
                    </a:cxn>
                    <a:cxn ang="T10">
                      <a:pos x="T4" y="T5"/>
                    </a:cxn>
                    <a:cxn ang="T11">
                      <a:pos x="T6" y="T7"/>
                    </a:cxn>
                  </a:cxnLst>
                  <a:rect l="T12" t="T13" r="T14" b="T15"/>
                  <a:pathLst>
                    <a:path w="24" h="4">
                      <a:moveTo>
                        <a:pt x="0" y="0"/>
                      </a:moveTo>
                      <a:lnTo>
                        <a:pt x="9" y="4"/>
                      </a:lnTo>
                      <a:lnTo>
                        <a:pt x="16" y="4"/>
                      </a:lnTo>
                      <a:lnTo>
                        <a:pt x="24" y="0"/>
                      </a:lnTo>
                    </a:path>
                  </a:pathLst>
                </a:custGeom>
                <a:noFill/>
                <a:ln w="3240">
                  <a:solidFill>
                    <a:srgbClr val="000000"/>
                  </a:solidFill>
                  <a:round/>
                  <a:headEnd/>
                  <a:tailEnd/>
                </a:ln>
              </p:spPr>
              <p:txBody>
                <a:bodyPr wrap="none" anchor="ctr"/>
                <a:lstStyle/>
                <a:p>
                  <a:endParaRPr lang="en-IN" b="1"/>
                </a:p>
              </p:txBody>
            </p:sp>
            <p:sp>
              <p:nvSpPr>
                <p:cNvPr id="12415" name="Freeform 1278"/>
                <p:cNvSpPr>
                  <a:spLocks noChangeArrowheads="1"/>
                </p:cNvSpPr>
                <p:nvPr/>
              </p:nvSpPr>
              <p:spPr bwMode="auto">
                <a:xfrm>
                  <a:off x="2887" y="2984"/>
                  <a:ext cx="4" cy="47"/>
                </a:xfrm>
                <a:custGeom>
                  <a:avLst/>
                  <a:gdLst>
                    <a:gd name="T0" fmla="*/ 0 w 8"/>
                    <a:gd name="T1" fmla="*/ 2 h 61"/>
                    <a:gd name="T2" fmla="*/ 1 w 8"/>
                    <a:gd name="T3" fmla="*/ 2 h 61"/>
                    <a:gd name="T4" fmla="*/ 1 w 8"/>
                    <a:gd name="T5" fmla="*/ 2 h 61"/>
                    <a:gd name="T6" fmla="*/ 1 w 8"/>
                    <a:gd name="T7" fmla="*/ 2 h 61"/>
                    <a:gd name="T8" fmla="*/ 1 w 8"/>
                    <a:gd name="T9" fmla="*/ 2 h 61"/>
                    <a:gd name="T10" fmla="*/ 0 w 8"/>
                    <a:gd name="T11" fmla="*/ 0 h 61"/>
                    <a:gd name="T12" fmla="*/ 0 60000 65536"/>
                    <a:gd name="T13" fmla="*/ 0 60000 65536"/>
                    <a:gd name="T14" fmla="*/ 0 60000 65536"/>
                    <a:gd name="T15" fmla="*/ 0 60000 65536"/>
                    <a:gd name="T16" fmla="*/ 0 60000 65536"/>
                    <a:gd name="T17" fmla="*/ 0 60000 65536"/>
                    <a:gd name="T18" fmla="*/ 0 w 8"/>
                    <a:gd name="T19" fmla="*/ 0 h 61"/>
                    <a:gd name="T20" fmla="*/ 8 w 8"/>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8" h="61">
                      <a:moveTo>
                        <a:pt x="0" y="61"/>
                      </a:moveTo>
                      <a:lnTo>
                        <a:pt x="6" y="51"/>
                      </a:lnTo>
                      <a:lnTo>
                        <a:pt x="8" y="35"/>
                      </a:lnTo>
                      <a:lnTo>
                        <a:pt x="8" y="26"/>
                      </a:lnTo>
                      <a:lnTo>
                        <a:pt x="6" y="10"/>
                      </a:lnTo>
                      <a:lnTo>
                        <a:pt x="0" y="0"/>
                      </a:lnTo>
                    </a:path>
                  </a:pathLst>
                </a:custGeom>
                <a:noFill/>
                <a:ln w="3240">
                  <a:solidFill>
                    <a:srgbClr val="000000"/>
                  </a:solidFill>
                  <a:round/>
                  <a:headEnd/>
                  <a:tailEnd/>
                </a:ln>
              </p:spPr>
              <p:txBody>
                <a:bodyPr wrap="none" anchor="ctr"/>
                <a:lstStyle/>
                <a:p>
                  <a:endParaRPr lang="en-IN" b="1"/>
                </a:p>
              </p:txBody>
            </p:sp>
            <p:sp>
              <p:nvSpPr>
                <p:cNvPr id="12416" name="Freeform 1279"/>
                <p:cNvSpPr>
                  <a:spLocks noChangeArrowheads="1"/>
                </p:cNvSpPr>
                <p:nvPr/>
              </p:nvSpPr>
              <p:spPr bwMode="auto">
                <a:xfrm>
                  <a:off x="2865" y="2983"/>
                  <a:ext cx="20" cy="0"/>
                </a:xfrm>
                <a:custGeom>
                  <a:avLst/>
                  <a:gdLst>
                    <a:gd name="T0" fmla="*/ 3 w 24"/>
                    <a:gd name="T1" fmla="*/ 0 h 3"/>
                    <a:gd name="T2" fmla="*/ 3 w 24"/>
                    <a:gd name="T3" fmla="*/ 0 h 3"/>
                    <a:gd name="T4" fmla="*/ 3 w 24"/>
                    <a:gd name="T5" fmla="*/ 0 h 3"/>
                    <a:gd name="T6" fmla="*/ 0 w 24"/>
                    <a:gd name="T7" fmla="*/ 0 h 3"/>
                    <a:gd name="T8" fmla="*/ 0 60000 65536"/>
                    <a:gd name="T9" fmla="*/ 0 60000 65536"/>
                    <a:gd name="T10" fmla="*/ 0 60000 65536"/>
                    <a:gd name="T11" fmla="*/ 0 60000 65536"/>
                    <a:gd name="T12" fmla="*/ 0 w 24"/>
                    <a:gd name="T13" fmla="*/ 0 h 3"/>
                    <a:gd name="T14" fmla="*/ 24 w 24"/>
                    <a:gd name="T15" fmla="*/ 0 h 3"/>
                  </a:gdLst>
                  <a:ahLst/>
                  <a:cxnLst>
                    <a:cxn ang="T8">
                      <a:pos x="T0" y="T1"/>
                    </a:cxn>
                    <a:cxn ang="T9">
                      <a:pos x="T2" y="T3"/>
                    </a:cxn>
                    <a:cxn ang="T10">
                      <a:pos x="T4" y="T5"/>
                    </a:cxn>
                    <a:cxn ang="T11">
                      <a:pos x="T6" y="T7"/>
                    </a:cxn>
                  </a:cxnLst>
                  <a:rect l="T12" t="T13" r="T14" b="T15"/>
                  <a:pathLst>
                    <a:path w="24" h="3">
                      <a:moveTo>
                        <a:pt x="24" y="3"/>
                      </a:moveTo>
                      <a:lnTo>
                        <a:pt x="16" y="0"/>
                      </a:lnTo>
                      <a:lnTo>
                        <a:pt x="9" y="0"/>
                      </a:lnTo>
                      <a:lnTo>
                        <a:pt x="0" y="3"/>
                      </a:lnTo>
                    </a:path>
                  </a:pathLst>
                </a:custGeom>
                <a:noFill/>
                <a:ln w="3240">
                  <a:solidFill>
                    <a:srgbClr val="000000"/>
                  </a:solidFill>
                  <a:round/>
                  <a:headEnd/>
                  <a:tailEnd/>
                </a:ln>
              </p:spPr>
              <p:txBody>
                <a:bodyPr wrap="none" anchor="ctr"/>
                <a:lstStyle/>
                <a:p>
                  <a:endParaRPr lang="en-IN" b="1"/>
                </a:p>
              </p:txBody>
            </p:sp>
            <p:sp>
              <p:nvSpPr>
                <p:cNvPr id="12417" name="Freeform 1280"/>
                <p:cNvSpPr>
                  <a:spLocks noChangeArrowheads="1"/>
                </p:cNvSpPr>
                <p:nvPr/>
              </p:nvSpPr>
              <p:spPr bwMode="auto">
                <a:xfrm>
                  <a:off x="2926" y="3029"/>
                  <a:ext cx="3" cy="3"/>
                </a:xfrm>
                <a:custGeom>
                  <a:avLst/>
                  <a:gdLst>
                    <a:gd name="T0" fmla="*/ 0 w 7"/>
                    <a:gd name="T1" fmla="*/ 0 h 8"/>
                    <a:gd name="T2" fmla="*/ 0 w 7"/>
                    <a:gd name="T3" fmla="*/ 0 h 8"/>
                    <a:gd name="T4" fmla="*/ 0 w 7"/>
                    <a:gd name="T5" fmla="*/ 0 h 8"/>
                    <a:gd name="T6" fmla="*/ 0 w 7"/>
                    <a:gd name="T7" fmla="*/ 0 h 8"/>
                    <a:gd name="T8" fmla="*/ 0 w 7"/>
                    <a:gd name="T9" fmla="*/ 0 h 8"/>
                    <a:gd name="T10" fmla="*/ 0 w 7"/>
                    <a:gd name="T11" fmla="*/ 0 h 8"/>
                    <a:gd name="T12" fmla="*/ 0 w 7"/>
                    <a:gd name="T13" fmla="*/ 0 h 8"/>
                    <a:gd name="T14" fmla="*/ 0 w 7"/>
                    <a:gd name="T15" fmla="*/ 0 h 8"/>
                    <a:gd name="T16" fmla="*/ 0 w 7"/>
                    <a:gd name="T17" fmla="*/ 0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8"/>
                    <a:gd name="T29" fmla="*/ 7 w 7"/>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8">
                      <a:moveTo>
                        <a:pt x="3" y="0"/>
                      </a:moveTo>
                      <a:lnTo>
                        <a:pt x="0" y="2"/>
                      </a:lnTo>
                      <a:lnTo>
                        <a:pt x="0" y="6"/>
                      </a:lnTo>
                      <a:lnTo>
                        <a:pt x="3" y="8"/>
                      </a:lnTo>
                      <a:lnTo>
                        <a:pt x="5" y="8"/>
                      </a:lnTo>
                      <a:lnTo>
                        <a:pt x="7" y="6"/>
                      </a:lnTo>
                      <a:lnTo>
                        <a:pt x="7" y="2"/>
                      </a:lnTo>
                      <a:lnTo>
                        <a:pt x="5" y="0"/>
                      </a:lnTo>
                      <a:lnTo>
                        <a:pt x="3" y="0"/>
                      </a:lnTo>
                    </a:path>
                  </a:pathLst>
                </a:custGeom>
                <a:noFill/>
                <a:ln w="3240">
                  <a:solidFill>
                    <a:srgbClr val="000000"/>
                  </a:solidFill>
                  <a:round/>
                  <a:headEnd/>
                  <a:tailEnd/>
                </a:ln>
              </p:spPr>
              <p:txBody>
                <a:bodyPr wrap="none" anchor="ctr"/>
                <a:lstStyle/>
                <a:p>
                  <a:endParaRPr lang="en-IN" b="1"/>
                </a:p>
              </p:txBody>
            </p:sp>
            <p:sp>
              <p:nvSpPr>
                <p:cNvPr id="12418" name="Rectangle 1281"/>
                <p:cNvSpPr>
                  <a:spLocks noChangeArrowheads="1"/>
                </p:cNvSpPr>
                <p:nvPr/>
              </p:nvSpPr>
              <p:spPr bwMode="auto">
                <a:xfrm>
                  <a:off x="2929" y="3030"/>
                  <a:ext cx="0" cy="0"/>
                </a:xfrm>
                <a:prstGeom prst="rect">
                  <a:avLst/>
                </a:prstGeom>
                <a:noFill/>
                <a:ln w="3240">
                  <a:solidFill>
                    <a:srgbClr val="000000"/>
                  </a:solidFill>
                  <a:miter lim="800000"/>
                  <a:headEnd/>
                  <a:tailEnd/>
                </a:ln>
              </p:spPr>
              <p:txBody>
                <a:bodyPr wrap="none" anchor="ctr"/>
                <a:lstStyle/>
                <a:p>
                  <a:endParaRPr lang="en-US" b="1">
                    <a:solidFill>
                      <a:srgbClr val="0000CC"/>
                    </a:solidFill>
                    <a:latin typeface="Constantia" pitchFamily="18" charset="0"/>
                  </a:endParaRPr>
                </a:p>
              </p:txBody>
            </p:sp>
            <p:sp>
              <p:nvSpPr>
                <p:cNvPr id="12419" name="Freeform 1282"/>
                <p:cNvSpPr>
                  <a:spLocks noChangeArrowheads="1"/>
                </p:cNvSpPr>
                <p:nvPr/>
              </p:nvSpPr>
              <p:spPr bwMode="auto">
                <a:xfrm>
                  <a:off x="2958" y="2982"/>
                  <a:ext cx="32" cy="50"/>
                </a:xfrm>
                <a:custGeom>
                  <a:avLst/>
                  <a:gdLst>
                    <a:gd name="T0" fmla="*/ 1 w 36"/>
                    <a:gd name="T1" fmla="*/ 2 h 66"/>
                    <a:gd name="T2" fmla="*/ 1 w 36"/>
                    <a:gd name="T3" fmla="*/ 2 h 66"/>
                    <a:gd name="T4" fmla="*/ 3 w 36"/>
                    <a:gd name="T5" fmla="*/ 2 h 66"/>
                    <a:gd name="T6" fmla="*/ 4 w 36"/>
                    <a:gd name="T7" fmla="*/ 2 h 66"/>
                    <a:gd name="T8" fmla="*/ 4 w 36"/>
                    <a:gd name="T9" fmla="*/ 0 h 66"/>
                    <a:gd name="T10" fmla="*/ 4 w 36"/>
                    <a:gd name="T11" fmla="*/ 0 h 66"/>
                    <a:gd name="T12" fmla="*/ 4 w 36"/>
                    <a:gd name="T13" fmla="*/ 2 h 66"/>
                    <a:gd name="T14" fmla="*/ 4 w 36"/>
                    <a:gd name="T15" fmla="*/ 2 h 66"/>
                    <a:gd name="T16" fmla="*/ 4 w 36"/>
                    <a:gd name="T17" fmla="*/ 2 h 66"/>
                    <a:gd name="T18" fmla="*/ 4 w 36"/>
                    <a:gd name="T19" fmla="*/ 2 h 66"/>
                    <a:gd name="T20" fmla="*/ 4 w 36"/>
                    <a:gd name="T21" fmla="*/ 2 h 66"/>
                    <a:gd name="T22" fmla="*/ 4 w 36"/>
                    <a:gd name="T23" fmla="*/ 2 h 66"/>
                    <a:gd name="T24" fmla="*/ 0 w 36"/>
                    <a:gd name="T25" fmla="*/ 2 h 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66"/>
                    <a:gd name="T41" fmla="*/ 36 w 36"/>
                    <a:gd name="T42" fmla="*/ 66 h 6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66">
                      <a:moveTo>
                        <a:pt x="1" y="15"/>
                      </a:moveTo>
                      <a:lnTo>
                        <a:pt x="1" y="12"/>
                      </a:lnTo>
                      <a:lnTo>
                        <a:pt x="3" y="5"/>
                      </a:lnTo>
                      <a:lnTo>
                        <a:pt x="6" y="2"/>
                      </a:lnTo>
                      <a:lnTo>
                        <a:pt x="12" y="0"/>
                      </a:lnTo>
                      <a:lnTo>
                        <a:pt x="24" y="0"/>
                      </a:lnTo>
                      <a:lnTo>
                        <a:pt x="31" y="2"/>
                      </a:lnTo>
                      <a:lnTo>
                        <a:pt x="33" y="5"/>
                      </a:lnTo>
                      <a:lnTo>
                        <a:pt x="36" y="12"/>
                      </a:lnTo>
                      <a:lnTo>
                        <a:pt x="36" y="18"/>
                      </a:lnTo>
                      <a:lnTo>
                        <a:pt x="33" y="25"/>
                      </a:lnTo>
                      <a:lnTo>
                        <a:pt x="27" y="34"/>
                      </a:lnTo>
                      <a:lnTo>
                        <a:pt x="0" y="66"/>
                      </a:lnTo>
                    </a:path>
                  </a:pathLst>
                </a:custGeom>
                <a:noFill/>
                <a:ln w="3240">
                  <a:solidFill>
                    <a:srgbClr val="000000"/>
                  </a:solidFill>
                  <a:round/>
                  <a:headEnd/>
                  <a:tailEnd/>
                </a:ln>
              </p:spPr>
              <p:txBody>
                <a:bodyPr wrap="none" anchor="ctr"/>
                <a:lstStyle/>
                <a:p>
                  <a:endParaRPr lang="en-IN" b="1"/>
                </a:p>
              </p:txBody>
            </p:sp>
            <p:sp>
              <p:nvSpPr>
                <p:cNvPr id="12420" name="Freeform 1283"/>
                <p:cNvSpPr>
                  <a:spLocks noChangeArrowheads="1"/>
                </p:cNvSpPr>
                <p:nvPr/>
              </p:nvSpPr>
              <p:spPr bwMode="auto">
                <a:xfrm>
                  <a:off x="2956" y="2984"/>
                  <a:ext cx="32" cy="49"/>
                </a:xfrm>
                <a:custGeom>
                  <a:avLst/>
                  <a:gdLst>
                    <a:gd name="T0" fmla="*/ 4 w 36"/>
                    <a:gd name="T1" fmla="*/ 2 h 64"/>
                    <a:gd name="T2" fmla="*/ 4 w 36"/>
                    <a:gd name="T3" fmla="*/ 2 h 64"/>
                    <a:gd name="T4" fmla="*/ 4 w 36"/>
                    <a:gd name="T5" fmla="*/ 2 h 64"/>
                    <a:gd name="T6" fmla="*/ 4 w 36"/>
                    <a:gd name="T7" fmla="*/ 2 h 64"/>
                    <a:gd name="T8" fmla="*/ 4 w 36"/>
                    <a:gd name="T9" fmla="*/ 0 h 64"/>
                    <a:gd name="T10" fmla="*/ 4 w 36"/>
                    <a:gd name="T11" fmla="*/ 0 h 64"/>
                    <a:gd name="T12" fmla="*/ 4 w 36"/>
                    <a:gd name="T13" fmla="*/ 2 h 64"/>
                    <a:gd name="T14" fmla="*/ 4 w 36"/>
                    <a:gd name="T15" fmla="*/ 2 h 64"/>
                    <a:gd name="T16" fmla="*/ 4 w 36"/>
                    <a:gd name="T17" fmla="*/ 2 h 64"/>
                    <a:gd name="T18" fmla="*/ 4 w 36"/>
                    <a:gd name="T19" fmla="*/ 2 h 64"/>
                    <a:gd name="T20" fmla="*/ 4 w 36"/>
                    <a:gd name="T21" fmla="*/ 2 h 64"/>
                    <a:gd name="T22" fmla="*/ 0 w 36"/>
                    <a:gd name="T23" fmla="*/ 2 h 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6"/>
                    <a:gd name="T37" fmla="*/ 0 h 64"/>
                    <a:gd name="T38" fmla="*/ 36 w 36"/>
                    <a:gd name="T39" fmla="*/ 64 h 6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6" h="64">
                      <a:moveTo>
                        <a:pt x="4" y="13"/>
                      </a:moveTo>
                      <a:lnTo>
                        <a:pt x="6" y="13"/>
                      </a:lnTo>
                      <a:lnTo>
                        <a:pt x="6" y="10"/>
                      </a:lnTo>
                      <a:lnTo>
                        <a:pt x="9" y="3"/>
                      </a:lnTo>
                      <a:lnTo>
                        <a:pt x="15" y="0"/>
                      </a:lnTo>
                      <a:lnTo>
                        <a:pt x="27" y="0"/>
                      </a:lnTo>
                      <a:lnTo>
                        <a:pt x="34" y="3"/>
                      </a:lnTo>
                      <a:lnTo>
                        <a:pt x="36" y="10"/>
                      </a:lnTo>
                      <a:lnTo>
                        <a:pt x="36" y="16"/>
                      </a:lnTo>
                      <a:lnTo>
                        <a:pt x="34" y="23"/>
                      </a:lnTo>
                      <a:lnTo>
                        <a:pt x="27" y="32"/>
                      </a:lnTo>
                      <a:lnTo>
                        <a:pt x="0" y="64"/>
                      </a:lnTo>
                    </a:path>
                  </a:pathLst>
                </a:custGeom>
                <a:noFill/>
                <a:ln w="3240">
                  <a:solidFill>
                    <a:srgbClr val="000000"/>
                  </a:solidFill>
                  <a:round/>
                  <a:headEnd/>
                  <a:tailEnd/>
                </a:ln>
              </p:spPr>
              <p:txBody>
                <a:bodyPr wrap="none" anchor="ctr"/>
                <a:lstStyle/>
                <a:p>
                  <a:endParaRPr lang="en-IN" b="1"/>
                </a:p>
              </p:txBody>
            </p:sp>
            <p:sp>
              <p:nvSpPr>
                <p:cNvPr id="12421" name="Freeform 1284"/>
                <p:cNvSpPr>
                  <a:spLocks noChangeArrowheads="1"/>
                </p:cNvSpPr>
                <p:nvPr/>
              </p:nvSpPr>
              <p:spPr bwMode="auto">
                <a:xfrm>
                  <a:off x="2960" y="3034"/>
                  <a:ext cx="35" cy="0"/>
                </a:xfrm>
                <a:custGeom>
                  <a:avLst/>
                  <a:gdLst>
                    <a:gd name="T0" fmla="*/ 0 w 39"/>
                    <a:gd name="T1" fmla="*/ 0 h 2"/>
                    <a:gd name="T2" fmla="*/ 4 w 39"/>
                    <a:gd name="T3" fmla="*/ 0 h 2"/>
                    <a:gd name="T4" fmla="*/ 4 w 39"/>
                    <a:gd name="T5" fmla="*/ 0 h 2"/>
                    <a:gd name="T6" fmla="*/ 0 60000 65536"/>
                    <a:gd name="T7" fmla="*/ 0 60000 65536"/>
                    <a:gd name="T8" fmla="*/ 0 60000 65536"/>
                    <a:gd name="T9" fmla="*/ 0 w 39"/>
                    <a:gd name="T10" fmla="*/ 0 h 2"/>
                    <a:gd name="T11" fmla="*/ 39 w 39"/>
                    <a:gd name="T12" fmla="*/ 0 h 2"/>
                  </a:gdLst>
                  <a:ahLst/>
                  <a:cxnLst>
                    <a:cxn ang="T6">
                      <a:pos x="T0" y="T1"/>
                    </a:cxn>
                    <a:cxn ang="T7">
                      <a:pos x="T2" y="T3"/>
                    </a:cxn>
                    <a:cxn ang="T8">
                      <a:pos x="T4" y="T5"/>
                    </a:cxn>
                  </a:cxnLst>
                  <a:rect l="T9" t="T10" r="T11" b="T12"/>
                  <a:pathLst>
                    <a:path w="39" h="2">
                      <a:moveTo>
                        <a:pt x="0" y="0"/>
                      </a:moveTo>
                      <a:lnTo>
                        <a:pt x="39" y="0"/>
                      </a:lnTo>
                      <a:lnTo>
                        <a:pt x="39" y="2"/>
                      </a:lnTo>
                    </a:path>
                  </a:pathLst>
                </a:custGeom>
                <a:noFill/>
                <a:ln w="3240">
                  <a:solidFill>
                    <a:srgbClr val="000000"/>
                  </a:solidFill>
                  <a:round/>
                  <a:headEnd/>
                  <a:tailEnd/>
                </a:ln>
              </p:spPr>
              <p:txBody>
                <a:bodyPr wrap="none" anchor="ctr"/>
                <a:lstStyle/>
                <a:p>
                  <a:endParaRPr lang="en-IN" b="1"/>
                </a:p>
              </p:txBody>
            </p:sp>
            <p:sp>
              <p:nvSpPr>
                <p:cNvPr id="12422" name="Line 1285"/>
                <p:cNvSpPr>
                  <a:spLocks noChangeShapeType="1"/>
                </p:cNvSpPr>
                <p:nvPr/>
              </p:nvSpPr>
              <p:spPr bwMode="auto">
                <a:xfrm>
                  <a:off x="2956" y="3036"/>
                  <a:ext cx="38" cy="0"/>
                </a:xfrm>
                <a:prstGeom prst="line">
                  <a:avLst/>
                </a:prstGeom>
                <a:noFill/>
                <a:ln w="3240">
                  <a:solidFill>
                    <a:srgbClr val="000000"/>
                  </a:solidFill>
                  <a:miter lim="800000"/>
                  <a:headEnd/>
                  <a:tailEnd/>
                </a:ln>
              </p:spPr>
              <p:txBody>
                <a:bodyPr/>
                <a:lstStyle/>
                <a:p>
                  <a:endParaRPr lang="en-IN" b="1"/>
                </a:p>
              </p:txBody>
            </p:sp>
            <p:sp>
              <p:nvSpPr>
                <p:cNvPr id="12423" name="Freeform 1286"/>
                <p:cNvSpPr>
                  <a:spLocks noChangeArrowheads="1"/>
                </p:cNvSpPr>
                <p:nvPr/>
              </p:nvSpPr>
              <p:spPr bwMode="auto">
                <a:xfrm>
                  <a:off x="2858" y="2981"/>
                  <a:ext cx="37" cy="50"/>
                </a:xfrm>
                <a:custGeom>
                  <a:avLst/>
                  <a:gdLst>
                    <a:gd name="T0" fmla="*/ 5 w 41"/>
                    <a:gd name="T1" fmla="*/ 0 h 65"/>
                    <a:gd name="T2" fmla="*/ 5 w 41"/>
                    <a:gd name="T3" fmla="*/ 2 h 65"/>
                    <a:gd name="T4" fmla="*/ 2 w 41"/>
                    <a:gd name="T5" fmla="*/ 2 h 65"/>
                    <a:gd name="T6" fmla="*/ 0 w 41"/>
                    <a:gd name="T7" fmla="*/ 2 h 65"/>
                    <a:gd name="T8" fmla="*/ 0 w 41"/>
                    <a:gd name="T9" fmla="*/ 2 h 65"/>
                    <a:gd name="T10" fmla="*/ 2 w 41"/>
                    <a:gd name="T11" fmla="*/ 2 h 65"/>
                    <a:gd name="T12" fmla="*/ 5 w 41"/>
                    <a:gd name="T13" fmla="*/ 2 h 65"/>
                    <a:gd name="T14" fmla="*/ 5 w 41"/>
                    <a:gd name="T15" fmla="*/ 2 h 65"/>
                    <a:gd name="T16" fmla="*/ 5 w 41"/>
                    <a:gd name="T17" fmla="*/ 2 h 65"/>
                    <a:gd name="T18" fmla="*/ 5 w 41"/>
                    <a:gd name="T19" fmla="*/ 2 h 65"/>
                    <a:gd name="T20" fmla="*/ 5 w 41"/>
                    <a:gd name="T21" fmla="*/ 2 h 65"/>
                    <a:gd name="T22" fmla="*/ 5 w 41"/>
                    <a:gd name="T23" fmla="*/ 2 h 65"/>
                    <a:gd name="T24" fmla="*/ 5 w 41"/>
                    <a:gd name="T25" fmla="*/ 2 h 65"/>
                    <a:gd name="T26" fmla="*/ 5 w 41"/>
                    <a:gd name="T27" fmla="*/ 2 h 65"/>
                    <a:gd name="T28" fmla="*/ 5 w 41"/>
                    <a:gd name="T29" fmla="*/ 2 h 65"/>
                    <a:gd name="T30" fmla="*/ 5 w 41"/>
                    <a:gd name="T31" fmla="*/ 0 h 65"/>
                    <a:gd name="T32" fmla="*/ 5 w 41"/>
                    <a:gd name="T33" fmla="*/ 0 h 6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1"/>
                    <a:gd name="T52" fmla="*/ 0 h 65"/>
                    <a:gd name="T53" fmla="*/ 41 w 41"/>
                    <a:gd name="T54" fmla="*/ 65 h 6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1" h="65">
                      <a:moveTo>
                        <a:pt x="17" y="0"/>
                      </a:moveTo>
                      <a:lnTo>
                        <a:pt x="8" y="2"/>
                      </a:lnTo>
                      <a:lnTo>
                        <a:pt x="2" y="12"/>
                      </a:lnTo>
                      <a:lnTo>
                        <a:pt x="0" y="27"/>
                      </a:lnTo>
                      <a:lnTo>
                        <a:pt x="0" y="37"/>
                      </a:lnTo>
                      <a:lnTo>
                        <a:pt x="2" y="53"/>
                      </a:lnTo>
                      <a:lnTo>
                        <a:pt x="8" y="62"/>
                      </a:lnTo>
                      <a:lnTo>
                        <a:pt x="17" y="65"/>
                      </a:lnTo>
                      <a:lnTo>
                        <a:pt x="24" y="65"/>
                      </a:lnTo>
                      <a:lnTo>
                        <a:pt x="32" y="62"/>
                      </a:lnTo>
                      <a:lnTo>
                        <a:pt x="38" y="53"/>
                      </a:lnTo>
                      <a:lnTo>
                        <a:pt x="41" y="37"/>
                      </a:lnTo>
                      <a:lnTo>
                        <a:pt x="41" y="27"/>
                      </a:lnTo>
                      <a:lnTo>
                        <a:pt x="38" y="12"/>
                      </a:lnTo>
                      <a:lnTo>
                        <a:pt x="32" y="2"/>
                      </a:lnTo>
                      <a:lnTo>
                        <a:pt x="24" y="0"/>
                      </a:lnTo>
                      <a:lnTo>
                        <a:pt x="17" y="0"/>
                      </a:lnTo>
                    </a:path>
                  </a:pathLst>
                </a:custGeom>
                <a:noFill/>
                <a:ln w="3240">
                  <a:solidFill>
                    <a:srgbClr val="000000"/>
                  </a:solidFill>
                  <a:round/>
                  <a:headEnd/>
                  <a:tailEnd/>
                </a:ln>
              </p:spPr>
              <p:txBody>
                <a:bodyPr wrap="none" anchor="ctr"/>
                <a:lstStyle/>
                <a:p>
                  <a:endParaRPr lang="en-IN" b="1"/>
                </a:p>
              </p:txBody>
            </p:sp>
            <p:sp>
              <p:nvSpPr>
                <p:cNvPr id="12424" name="Freeform 1287"/>
                <p:cNvSpPr>
                  <a:spLocks noChangeArrowheads="1"/>
                </p:cNvSpPr>
                <p:nvPr/>
              </p:nvSpPr>
              <p:spPr bwMode="auto">
                <a:xfrm>
                  <a:off x="2860" y="2983"/>
                  <a:ext cx="5" cy="46"/>
                </a:xfrm>
                <a:custGeom>
                  <a:avLst/>
                  <a:gdLst>
                    <a:gd name="T0" fmla="*/ 1 w 9"/>
                    <a:gd name="T1" fmla="*/ 0 h 61"/>
                    <a:gd name="T2" fmla="*/ 1 w 9"/>
                    <a:gd name="T3" fmla="*/ 2 h 61"/>
                    <a:gd name="T4" fmla="*/ 0 w 9"/>
                    <a:gd name="T5" fmla="*/ 2 h 61"/>
                    <a:gd name="T6" fmla="*/ 0 w 9"/>
                    <a:gd name="T7" fmla="*/ 2 h 61"/>
                    <a:gd name="T8" fmla="*/ 1 w 9"/>
                    <a:gd name="T9" fmla="*/ 2 h 61"/>
                    <a:gd name="T10" fmla="*/ 1 w 9"/>
                    <a:gd name="T11" fmla="*/ 2 h 61"/>
                    <a:gd name="T12" fmla="*/ 0 60000 65536"/>
                    <a:gd name="T13" fmla="*/ 0 60000 65536"/>
                    <a:gd name="T14" fmla="*/ 0 60000 65536"/>
                    <a:gd name="T15" fmla="*/ 0 60000 65536"/>
                    <a:gd name="T16" fmla="*/ 0 60000 65536"/>
                    <a:gd name="T17" fmla="*/ 0 60000 65536"/>
                    <a:gd name="T18" fmla="*/ 0 w 9"/>
                    <a:gd name="T19" fmla="*/ 0 h 61"/>
                    <a:gd name="T20" fmla="*/ 9 w 9"/>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9" h="61">
                      <a:moveTo>
                        <a:pt x="9" y="0"/>
                      </a:moveTo>
                      <a:lnTo>
                        <a:pt x="3" y="10"/>
                      </a:lnTo>
                      <a:lnTo>
                        <a:pt x="0" y="26"/>
                      </a:lnTo>
                      <a:lnTo>
                        <a:pt x="0" y="35"/>
                      </a:lnTo>
                      <a:lnTo>
                        <a:pt x="3" y="51"/>
                      </a:lnTo>
                      <a:lnTo>
                        <a:pt x="9" y="61"/>
                      </a:lnTo>
                    </a:path>
                  </a:pathLst>
                </a:custGeom>
                <a:noFill/>
                <a:ln w="3240">
                  <a:solidFill>
                    <a:srgbClr val="000000"/>
                  </a:solidFill>
                  <a:round/>
                  <a:headEnd/>
                  <a:tailEnd/>
                </a:ln>
              </p:spPr>
              <p:txBody>
                <a:bodyPr wrap="none" anchor="ctr"/>
                <a:lstStyle/>
                <a:p>
                  <a:endParaRPr lang="en-IN" b="1"/>
                </a:p>
              </p:txBody>
            </p:sp>
            <p:sp>
              <p:nvSpPr>
                <p:cNvPr id="12425" name="Freeform 1288"/>
                <p:cNvSpPr>
                  <a:spLocks noChangeArrowheads="1"/>
                </p:cNvSpPr>
                <p:nvPr/>
              </p:nvSpPr>
              <p:spPr bwMode="auto">
                <a:xfrm>
                  <a:off x="2865" y="3030"/>
                  <a:ext cx="20" cy="0"/>
                </a:xfrm>
                <a:custGeom>
                  <a:avLst/>
                  <a:gdLst>
                    <a:gd name="T0" fmla="*/ 0 w 24"/>
                    <a:gd name="T1" fmla="*/ 0 h 4"/>
                    <a:gd name="T2" fmla="*/ 3 w 24"/>
                    <a:gd name="T3" fmla="*/ 0 h 4"/>
                    <a:gd name="T4" fmla="*/ 3 w 24"/>
                    <a:gd name="T5" fmla="*/ 0 h 4"/>
                    <a:gd name="T6" fmla="*/ 3 w 24"/>
                    <a:gd name="T7" fmla="*/ 0 h 4"/>
                    <a:gd name="T8" fmla="*/ 0 60000 65536"/>
                    <a:gd name="T9" fmla="*/ 0 60000 65536"/>
                    <a:gd name="T10" fmla="*/ 0 60000 65536"/>
                    <a:gd name="T11" fmla="*/ 0 60000 65536"/>
                    <a:gd name="T12" fmla="*/ 0 w 24"/>
                    <a:gd name="T13" fmla="*/ 0 h 4"/>
                    <a:gd name="T14" fmla="*/ 24 w 24"/>
                    <a:gd name="T15" fmla="*/ 0 h 4"/>
                  </a:gdLst>
                  <a:ahLst/>
                  <a:cxnLst>
                    <a:cxn ang="T8">
                      <a:pos x="T0" y="T1"/>
                    </a:cxn>
                    <a:cxn ang="T9">
                      <a:pos x="T2" y="T3"/>
                    </a:cxn>
                    <a:cxn ang="T10">
                      <a:pos x="T4" y="T5"/>
                    </a:cxn>
                    <a:cxn ang="T11">
                      <a:pos x="T6" y="T7"/>
                    </a:cxn>
                  </a:cxnLst>
                  <a:rect l="T12" t="T13" r="T14" b="T15"/>
                  <a:pathLst>
                    <a:path w="24" h="4">
                      <a:moveTo>
                        <a:pt x="0" y="0"/>
                      </a:moveTo>
                      <a:lnTo>
                        <a:pt x="9" y="4"/>
                      </a:lnTo>
                      <a:lnTo>
                        <a:pt x="16" y="4"/>
                      </a:lnTo>
                      <a:lnTo>
                        <a:pt x="24" y="0"/>
                      </a:lnTo>
                    </a:path>
                  </a:pathLst>
                </a:custGeom>
                <a:noFill/>
                <a:ln w="3240">
                  <a:solidFill>
                    <a:srgbClr val="000000"/>
                  </a:solidFill>
                  <a:round/>
                  <a:headEnd/>
                  <a:tailEnd/>
                </a:ln>
              </p:spPr>
              <p:txBody>
                <a:bodyPr wrap="none" anchor="ctr"/>
                <a:lstStyle/>
                <a:p>
                  <a:endParaRPr lang="en-IN" b="1"/>
                </a:p>
              </p:txBody>
            </p:sp>
            <p:sp>
              <p:nvSpPr>
                <p:cNvPr id="12426" name="Freeform 1289"/>
                <p:cNvSpPr>
                  <a:spLocks noChangeArrowheads="1"/>
                </p:cNvSpPr>
                <p:nvPr/>
              </p:nvSpPr>
              <p:spPr bwMode="auto">
                <a:xfrm>
                  <a:off x="2887" y="2984"/>
                  <a:ext cx="4" cy="47"/>
                </a:xfrm>
                <a:custGeom>
                  <a:avLst/>
                  <a:gdLst>
                    <a:gd name="T0" fmla="*/ 0 w 8"/>
                    <a:gd name="T1" fmla="*/ 2 h 61"/>
                    <a:gd name="T2" fmla="*/ 1 w 8"/>
                    <a:gd name="T3" fmla="*/ 2 h 61"/>
                    <a:gd name="T4" fmla="*/ 1 w 8"/>
                    <a:gd name="T5" fmla="*/ 2 h 61"/>
                    <a:gd name="T6" fmla="*/ 1 w 8"/>
                    <a:gd name="T7" fmla="*/ 2 h 61"/>
                    <a:gd name="T8" fmla="*/ 1 w 8"/>
                    <a:gd name="T9" fmla="*/ 2 h 61"/>
                    <a:gd name="T10" fmla="*/ 0 w 8"/>
                    <a:gd name="T11" fmla="*/ 0 h 61"/>
                    <a:gd name="T12" fmla="*/ 0 60000 65536"/>
                    <a:gd name="T13" fmla="*/ 0 60000 65536"/>
                    <a:gd name="T14" fmla="*/ 0 60000 65536"/>
                    <a:gd name="T15" fmla="*/ 0 60000 65536"/>
                    <a:gd name="T16" fmla="*/ 0 60000 65536"/>
                    <a:gd name="T17" fmla="*/ 0 60000 65536"/>
                    <a:gd name="T18" fmla="*/ 0 w 8"/>
                    <a:gd name="T19" fmla="*/ 0 h 61"/>
                    <a:gd name="T20" fmla="*/ 8 w 8"/>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8" h="61">
                      <a:moveTo>
                        <a:pt x="0" y="61"/>
                      </a:moveTo>
                      <a:lnTo>
                        <a:pt x="6" y="51"/>
                      </a:lnTo>
                      <a:lnTo>
                        <a:pt x="8" y="35"/>
                      </a:lnTo>
                      <a:lnTo>
                        <a:pt x="8" y="26"/>
                      </a:lnTo>
                      <a:lnTo>
                        <a:pt x="6" y="10"/>
                      </a:lnTo>
                      <a:lnTo>
                        <a:pt x="0" y="0"/>
                      </a:lnTo>
                    </a:path>
                  </a:pathLst>
                </a:custGeom>
                <a:noFill/>
                <a:ln w="3240">
                  <a:solidFill>
                    <a:srgbClr val="000000"/>
                  </a:solidFill>
                  <a:round/>
                  <a:headEnd/>
                  <a:tailEnd/>
                </a:ln>
              </p:spPr>
              <p:txBody>
                <a:bodyPr wrap="none" anchor="ctr"/>
                <a:lstStyle/>
                <a:p>
                  <a:endParaRPr lang="en-IN" b="1"/>
                </a:p>
              </p:txBody>
            </p:sp>
            <p:sp>
              <p:nvSpPr>
                <p:cNvPr id="12427" name="Freeform 1290"/>
                <p:cNvSpPr>
                  <a:spLocks noChangeArrowheads="1"/>
                </p:cNvSpPr>
                <p:nvPr/>
              </p:nvSpPr>
              <p:spPr bwMode="auto">
                <a:xfrm>
                  <a:off x="2865" y="2983"/>
                  <a:ext cx="20" cy="0"/>
                </a:xfrm>
                <a:custGeom>
                  <a:avLst/>
                  <a:gdLst>
                    <a:gd name="T0" fmla="*/ 3 w 24"/>
                    <a:gd name="T1" fmla="*/ 0 h 3"/>
                    <a:gd name="T2" fmla="*/ 3 w 24"/>
                    <a:gd name="T3" fmla="*/ 0 h 3"/>
                    <a:gd name="T4" fmla="*/ 3 w 24"/>
                    <a:gd name="T5" fmla="*/ 0 h 3"/>
                    <a:gd name="T6" fmla="*/ 0 w 24"/>
                    <a:gd name="T7" fmla="*/ 0 h 3"/>
                    <a:gd name="T8" fmla="*/ 0 60000 65536"/>
                    <a:gd name="T9" fmla="*/ 0 60000 65536"/>
                    <a:gd name="T10" fmla="*/ 0 60000 65536"/>
                    <a:gd name="T11" fmla="*/ 0 60000 65536"/>
                    <a:gd name="T12" fmla="*/ 0 w 24"/>
                    <a:gd name="T13" fmla="*/ 0 h 3"/>
                    <a:gd name="T14" fmla="*/ 24 w 24"/>
                    <a:gd name="T15" fmla="*/ 0 h 3"/>
                  </a:gdLst>
                  <a:ahLst/>
                  <a:cxnLst>
                    <a:cxn ang="T8">
                      <a:pos x="T0" y="T1"/>
                    </a:cxn>
                    <a:cxn ang="T9">
                      <a:pos x="T2" y="T3"/>
                    </a:cxn>
                    <a:cxn ang="T10">
                      <a:pos x="T4" y="T5"/>
                    </a:cxn>
                    <a:cxn ang="T11">
                      <a:pos x="T6" y="T7"/>
                    </a:cxn>
                  </a:cxnLst>
                  <a:rect l="T12" t="T13" r="T14" b="T15"/>
                  <a:pathLst>
                    <a:path w="24" h="3">
                      <a:moveTo>
                        <a:pt x="24" y="3"/>
                      </a:moveTo>
                      <a:lnTo>
                        <a:pt x="16" y="0"/>
                      </a:lnTo>
                      <a:lnTo>
                        <a:pt x="9" y="0"/>
                      </a:lnTo>
                      <a:lnTo>
                        <a:pt x="0" y="3"/>
                      </a:lnTo>
                    </a:path>
                  </a:pathLst>
                </a:custGeom>
                <a:noFill/>
                <a:ln w="3240">
                  <a:solidFill>
                    <a:srgbClr val="000000"/>
                  </a:solidFill>
                  <a:round/>
                  <a:headEnd/>
                  <a:tailEnd/>
                </a:ln>
              </p:spPr>
              <p:txBody>
                <a:bodyPr wrap="none" anchor="ctr"/>
                <a:lstStyle/>
                <a:p>
                  <a:endParaRPr lang="en-IN" b="1"/>
                </a:p>
              </p:txBody>
            </p:sp>
            <p:sp>
              <p:nvSpPr>
                <p:cNvPr id="12428" name="Freeform 1291"/>
                <p:cNvSpPr>
                  <a:spLocks noChangeArrowheads="1"/>
                </p:cNvSpPr>
                <p:nvPr/>
              </p:nvSpPr>
              <p:spPr bwMode="auto">
                <a:xfrm>
                  <a:off x="2926" y="3029"/>
                  <a:ext cx="3" cy="3"/>
                </a:xfrm>
                <a:custGeom>
                  <a:avLst/>
                  <a:gdLst>
                    <a:gd name="T0" fmla="*/ 0 w 7"/>
                    <a:gd name="T1" fmla="*/ 0 h 8"/>
                    <a:gd name="T2" fmla="*/ 0 w 7"/>
                    <a:gd name="T3" fmla="*/ 0 h 8"/>
                    <a:gd name="T4" fmla="*/ 0 w 7"/>
                    <a:gd name="T5" fmla="*/ 0 h 8"/>
                    <a:gd name="T6" fmla="*/ 0 w 7"/>
                    <a:gd name="T7" fmla="*/ 0 h 8"/>
                    <a:gd name="T8" fmla="*/ 0 w 7"/>
                    <a:gd name="T9" fmla="*/ 0 h 8"/>
                    <a:gd name="T10" fmla="*/ 0 w 7"/>
                    <a:gd name="T11" fmla="*/ 0 h 8"/>
                    <a:gd name="T12" fmla="*/ 0 w 7"/>
                    <a:gd name="T13" fmla="*/ 0 h 8"/>
                    <a:gd name="T14" fmla="*/ 0 w 7"/>
                    <a:gd name="T15" fmla="*/ 0 h 8"/>
                    <a:gd name="T16" fmla="*/ 0 w 7"/>
                    <a:gd name="T17" fmla="*/ 0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8"/>
                    <a:gd name="T29" fmla="*/ 7 w 7"/>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8">
                      <a:moveTo>
                        <a:pt x="3" y="0"/>
                      </a:moveTo>
                      <a:lnTo>
                        <a:pt x="0" y="2"/>
                      </a:lnTo>
                      <a:lnTo>
                        <a:pt x="0" y="6"/>
                      </a:lnTo>
                      <a:lnTo>
                        <a:pt x="3" y="8"/>
                      </a:lnTo>
                      <a:lnTo>
                        <a:pt x="5" y="8"/>
                      </a:lnTo>
                      <a:lnTo>
                        <a:pt x="7" y="6"/>
                      </a:lnTo>
                      <a:lnTo>
                        <a:pt x="7" y="2"/>
                      </a:lnTo>
                      <a:lnTo>
                        <a:pt x="5" y="0"/>
                      </a:lnTo>
                      <a:lnTo>
                        <a:pt x="3" y="0"/>
                      </a:lnTo>
                    </a:path>
                  </a:pathLst>
                </a:custGeom>
                <a:noFill/>
                <a:ln w="3240">
                  <a:solidFill>
                    <a:srgbClr val="000000"/>
                  </a:solidFill>
                  <a:round/>
                  <a:headEnd/>
                  <a:tailEnd/>
                </a:ln>
              </p:spPr>
              <p:txBody>
                <a:bodyPr wrap="none" anchor="ctr"/>
                <a:lstStyle/>
                <a:p>
                  <a:endParaRPr lang="en-IN" b="1"/>
                </a:p>
              </p:txBody>
            </p:sp>
            <p:sp>
              <p:nvSpPr>
                <p:cNvPr id="12429" name="Rectangle 1292"/>
                <p:cNvSpPr>
                  <a:spLocks noChangeArrowheads="1"/>
                </p:cNvSpPr>
                <p:nvPr/>
              </p:nvSpPr>
              <p:spPr bwMode="auto">
                <a:xfrm>
                  <a:off x="2929" y="3030"/>
                  <a:ext cx="0" cy="0"/>
                </a:xfrm>
                <a:prstGeom prst="rect">
                  <a:avLst/>
                </a:prstGeom>
                <a:noFill/>
                <a:ln w="3240">
                  <a:solidFill>
                    <a:srgbClr val="000000"/>
                  </a:solidFill>
                  <a:miter lim="800000"/>
                  <a:headEnd/>
                  <a:tailEnd/>
                </a:ln>
              </p:spPr>
              <p:txBody>
                <a:bodyPr wrap="none" anchor="ctr"/>
                <a:lstStyle/>
                <a:p>
                  <a:endParaRPr lang="en-US" b="1">
                    <a:solidFill>
                      <a:srgbClr val="0000CC"/>
                    </a:solidFill>
                    <a:latin typeface="Constantia" pitchFamily="18" charset="0"/>
                  </a:endParaRPr>
                </a:p>
              </p:txBody>
            </p:sp>
            <p:sp>
              <p:nvSpPr>
                <p:cNvPr id="12430" name="Freeform 1293"/>
                <p:cNvSpPr>
                  <a:spLocks noChangeArrowheads="1"/>
                </p:cNvSpPr>
                <p:nvPr/>
              </p:nvSpPr>
              <p:spPr bwMode="auto">
                <a:xfrm>
                  <a:off x="2958" y="2982"/>
                  <a:ext cx="32" cy="50"/>
                </a:xfrm>
                <a:custGeom>
                  <a:avLst/>
                  <a:gdLst>
                    <a:gd name="T0" fmla="*/ 1 w 36"/>
                    <a:gd name="T1" fmla="*/ 2 h 66"/>
                    <a:gd name="T2" fmla="*/ 1 w 36"/>
                    <a:gd name="T3" fmla="*/ 2 h 66"/>
                    <a:gd name="T4" fmla="*/ 3 w 36"/>
                    <a:gd name="T5" fmla="*/ 2 h 66"/>
                    <a:gd name="T6" fmla="*/ 4 w 36"/>
                    <a:gd name="T7" fmla="*/ 2 h 66"/>
                    <a:gd name="T8" fmla="*/ 4 w 36"/>
                    <a:gd name="T9" fmla="*/ 0 h 66"/>
                    <a:gd name="T10" fmla="*/ 4 w 36"/>
                    <a:gd name="T11" fmla="*/ 0 h 66"/>
                    <a:gd name="T12" fmla="*/ 4 w 36"/>
                    <a:gd name="T13" fmla="*/ 2 h 66"/>
                    <a:gd name="T14" fmla="*/ 4 w 36"/>
                    <a:gd name="T15" fmla="*/ 2 h 66"/>
                    <a:gd name="T16" fmla="*/ 4 w 36"/>
                    <a:gd name="T17" fmla="*/ 2 h 66"/>
                    <a:gd name="T18" fmla="*/ 4 w 36"/>
                    <a:gd name="T19" fmla="*/ 2 h 66"/>
                    <a:gd name="T20" fmla="*/ 4 w 36"/>
                    <a:gd name="T21" fmla="*/ 2 h 66"/>
                    <a:gd name="T22" fmla="*/ 4 w 36"/>
                    <a:gd name="T23" fmla="*/ 2 h 66"/>
                    <a:gd name="T24" fmla="*/ 0 w 36"/>
                    <a:gd name="T25" fmla="*/ 2 h 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66"/>
                    <a:gd name="T41" fmla="*/ 36 w 36"/>
                    <a:gd name="T42" fmla="*/ 66 h 6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66">
                      <a:moveTo>
                        <a:pt x="1" y="15"/>
                      </a:moveTo>
                      <a:lnTo>
                        <a:pt x="1" y="12"/>
                      </a:lnTo>
                      <a:lnTo>
                        <a:pt x="3" y="5"/>
                      </a:lnTo>
                      <a:lnTo>
                        <a:pt x="6" y="2"/>
                      </a:lnTo>
                      <a:lnTo>
                        <a:pt x="12" y="0"/>
                      </a:lnTo>
                      <a:lnTo>
                        <a:pt x="24" y="0"/>
                      </a:lnTo>
                      <a:lnTo>
                        <a:pt x="31" y="2"/>
                      </a:lnTo>
                      <a:lnTo>
                        <a:pt x="33" y="5"/>
                      </a:lnTo>
                      <a:lnTo>
                        <a:pt x="36" y="12"/>
                      </a:lnTo>
                      <a:lnTo>
                        <a:pt x="36" y="18"/>
                      </a:lnTo>
                      <a:lnTo>
                        <a:pt x="33" y="25"/>
                      </a:lnTo>
                      <a:lnTo>
                        <a:pt x="27" y="34"/>
                      </a:lnTo>
                      <a:lnTo>
                        <a:pt x="0" y="66"/>
                      </a:lnTo>
                    </a:path>
                  </a:pathLst>
                </a:custGeom>
                <a:noFill/>
                <a:ln w="3240">
                  <a:solidFill>
                    <a:srgbClr val="000000"/>
                  </a:solidFill>
                  <a:round/>
                  <a:headEnd/>
                  <a:tailEnd/>
                </a:ln>
              </p:spPr>
              <p:txBody>
                <a:bodyPr wrap="none" anchor="ctr"/>
                <a:lstStyle/>
                <a:p>
                  <a:endParaRPr lang="en-IN" b="1"/>
                </a:p>
              </p:txBody>
            </p:sp>
            <p:sp>
              <p:nvSpPr>
                <p:cNvPr id="12431" name="Freeform 1294"/>
                <p:cNvSpPr>
                  <a:spLocks noChangeArrowheads="1"/>
                </p:cNvSpPr>
                <p:nvPr/>
              </p:nvSpPr>
              <p:spPr bwMode="auto">
                <a:xfrm>
                  <a:off x="2956" y="2984"/>
                  <a:ext cx="32" cy="49"/>
                </a:xfrm>
                <a:custGeom>
                  <a:avLst/>
                  <a:gdLst>
                    <a:gd name="T0" fmla="*/ 4 w 36"/>
                    <a:gd name="T1" fmla="*/ 2 h 64"/>
                    <a:gd name="T2" fmla="*/ 4 w 36"/>
                    <a:gd name="T3" fmla="*/ 2 h 64"/>
                    <a:gd name="T4" fmla="*/ 4 w 36"/>
                    <a:gd name="T5" fmla="*/ 2 h 64"/>
                    <a:gd name="T6" fmla="*/ 4 w 36"/>
                    <a:gd name="T7" fmla="*/ 2 h 64"/>
                    <a:gd name="T8" fmla="*/ 4 w 36"/>
                    <a:gd name="T9" fmla="*/ 0 h 64"/>
                    <a:gd name="T10" fmla="*/ 4 w 36"/>
                    <a:gd name="T11" fmla="*/ 0 h 64"/>
                    <a:gd name="T12" fmla="*/ 4 w 36"/>
                    <a:gd name="T13" fmla="*/ 2 h 64"/>
                    <a:gd name="T14" fmla="*/ 4 w 36"/>
                    <a:gd name="T15" fmla="*/ 2 h 64"/>
                    <a:gd name="T16" fmla="*/ 4 w 36"/>
                    <a:gd name="T17" fmla="*/ 2 h 64"/>
                    <a:gd name="T18" fmla="*/ 4 w 36"/>
                    <a:gd name="T19" fmla="*/ 2 h 64"/>
                    <a:gd name="T20" fmla="*/ 4 w 36"/>
                    <a:gd name="T21" fmla="*/ 2 h 64"/>
                    <a:gd name="T22" fmla="*/ 0 w 36"/>
                    <a:gd name="T23" fmla="*/ 2 h 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6"/>
                    <a:gd name="T37" fmla="*/ 0 h 64"/>
                    <a:gd name="T38" fmla="*/ 36 w 36"/>
                    <a:gd name="T39" fmla="*/ 64 h 6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6" h="64">
                      <a:moveTo>
                        <a:pt x="4" y="13"/>
                      </a:moveTo>
                      <a:lnTo>
                        <a:pt x="6" y="13"/>
                      </a:lnTo>
                      <a:lnTo>
                        <a:pt x="6" y="10"/>
                      </a:lnTo>
                      <a:lnTo>
                        <a:pt x="9" y="3"/>
                      </a:lnTo>
                      <a:lnTo>
                        <a:pt x="15" y="0"/>
                      </a:lnTo>
                      <a:lnTo>
                        <a:pt x="27" y="0"/>
                      </a:lnTo>
                      <a:lnTo>
                        <a:pt x="34" y="3"/>
                      </a:lnTo>
                      <a:lnTo>
                        <a:pt x="36" y="10"/>
                      </a:lnTo>
                      <a:lnTo>
                        <a:pt x="36" y="16"/>
                      </a:lnTo>
                      <a:lnTo>
                        <a:pt x="34" y="23"/>
                      </a:lnTo>
                      <a:lnTo>
                        <a:pt x="27" y="32"/>
                      </a:lnTo>
                      <a:lnTo>
                        <a:pt x="0" y="64"/>
                      </a:lnTo>
                    </a:path>
                  </a:pathLst>
                </a:custGeom>
                <a:noFill/>
                <a:ln w="3240">
                  <a:solidFill>
                    <a:srgbClr val="000000"/>
                  </a:solidFill>
                  <a:round/>
                  <a:headEnd/>
                  <a:tailEnd/>
                </a:ln>
              </p:spPr>
              <p:txBody>
                <a:bodyPr wrap="none" anchor="ctr"/>
                <a:lstStyle/>
                <a:p>
                  <a:endParaRPr lang="en-IN" b="1"/>
                </a:p>
              </p:txBody>
            </p:sp>
            <p:sp>
              <p:nvSpPr>
                <p:cNvPr id="12432" name="Freeform 1295"/>
                <p:cNvSpPr>
                  <a:spLocks noChangeArrowheads="1"/>
                </p:cNvSpPr>
                <p:nvPr/>
              </p:nvSpPr>
              <p:spPr bwMode="auto">
                <a:xfrm>
                  <a:off x="2960" y="3034"/>
                  <a:ext cx="35" cy="0"/>
                </a:xfrm>
                <a:custGeom>
                  <a:avLst/>
                  <a:gdLst>
                    <a:gd name="T0" fmla="*/ 0 w 39"/>
                    <a:gd name="T1" fmla="*/ 0 h 2"/>
                    <a:gd name="T2" fmla="*/ 4 w 39"/>
                    <a:gd name="T3" fmla="*/ 0 h 2"/>
                    <a:gd name="T4" fmla="*/ 4 w 39"/>
                    <a:gd name="T5" fmla="*/ 0 h 2"/>
                    <a:gd name="T6" fmla="*/ 0 60000 65536"/>
                    <a:gd name="T7" fmla="*/ 0 60000 65536"/>
                    <a:gd name="T8" fmla="*/ 0 60000 65536"/>
                    <a:gd name="T9" fmla="*/ 0 w 39"/>
                    <a:gd name="T10" fmla="*/ 0 h 2"/>
                    <a:gd name="T11" fmla="*/ 39 w 39"/>
                    <a:gd name="T12" fmla="*/ 0 h 2"/>
                  </a:gdLst>
                  <a:ahLst/>
                  <a:cxnLst>
                    <a:cxn ang="T6">
                      <a:pos x="T0" y="T1"/>
                    </a:cxn>
                    <a:cxn ang="T7">
                      <a:pos x="T2" y="T3"/>
                    </a:cxn>
                    <a:cxn ang="T8">
                      <a:pos x="T4" y="T5"/>
                    </a:cxn>
                  </a:cxnLst>
                  <a:rect l="T9" t="T10" r="T11" b="T12"/>
                  <a:pathLst>
                    <a:path w="39" h="2">
                      <a:moveTo>
                        <a:pt x="0" y="0"/>
                      </a:moveTo>
                      <a:lnTo>
                        <a:pt x="39" y="0"/>
                      </a:lnTo>
                      <a:lnTo>
                        <a:pt x="39" y="2"/>
                      </a:lnTo>
                    </a:path>
                  </a:pathLst>
                </a:custGeom>
                <a:noFill/>
                <a:ln w="3240">
                  <a:solidFill>
                    <a:srgbClr val="000000"/>
                  </a:solidFill>
                  <a:round/>
                  <a:headEnd/>
                  <a:tailEnd/>
                </a:ln>
              </p:spPr>
              <p:txBody>
                <a:bodyPr wrap="none" anchor="ctr"/>
                <a:lstStyle/>
                <a:p>
                  <a:endParaRPr lang="en-IN" b="1"/>
                </a:p>
              </p:txBody>
            </p:sp>
            <p:sp>
              <p:nvSpPr>
                <p:cNvPr id="12433" name="Line 1296"/>
                <p:cNvSpPr>
                  <a:spLocks noChangeShapeType="1"/>
                </p:cNvSpPr>
                <p:nvPr/>
              </p:nvSpPr>
              <p:spPr bwMode="auto">
                <a:xfrm>
                  <a:off x="2956" y="3036"/>
                  <a:ext cx="38" cy="0"/>
                </a:xfrm>
                <a:prstGeom prst="line">
                  <a:avLst/>
                </a:prstGeom>
                <a:noFill/>
                <a:ln w="3240">
                  <a:solidFill>
                    <a:srgbClr val="000000"/>
                  </a:solidFill>
                  <a:miter lim="800000"/>
                  <a:headEnd/>
                  <a:tailEnd/>
                </a:ln>
              </p:spPr>
              <p:txBody>
                <a:bodyPr/>
                <a:lstStyle/>
                <a:p>
                  <a:endParaRPr lang="en-IN" b="1"/>
                </a:p>
              </p:txBody>
            </p:sp>
            <p:sp>
              <p:nvSpPr>
                <p:cNvPr id="12434" name="Rectangle 1297"/>
                <p:cNvSpPr>
                  <a:spLocks noChangeArrowheads="1"/>
                </p:cNvSpPr>
                <p:nvPr/>
              </p:nvSpPr>
              <p:spPr bwMode="auto">
                <a:xfrm>
                  <a:off x="2929" y="2855"/>
                  <a:ext cx="225" cy="98"/>
                </a:xfrm>
                <a:prstGeom prst="rect">
                  <a:avLst/>
                </a:prstGeom>
                <a:solidFill>
                  <a:srgbClr val="FFE878"/>
                </a:solidFill>
                <a:ln w="9360">
                  <a:solidFill>
                    <a:srgbClr val="FFE878"/>
                  </a:solidFill>
                  <a:miter lim="800000"/>
                  <a:headEnd/>
                  <a:tailEnd/>
                </a:ln>
              </p:spPr>
              <p:txBody>
                <a:bodyPr wrap="none" anchor="ctr"/>
                <a:lstStyle/>
                <a:p>
                  <a:endParaRPr lang="en-US" b="1">
                    <a:solidFill>
                      <a:srgbClr val="0000CC"/>
                    </a:solidFill>
                    <a:latin typeface="Constantia" pitchFamily="18" charset="0"/>
                  </a:endParaRPr>
                </a:p>
              </p:txBody>
            </p:sp>
            <p:sp>
              <p:nvSpPr>
                <p:cNvPr id="12435" name="Rectangle 1298"/>
                <p:cNvSpPr>
                  <a:spLocks noChangeArrowheads="1"/>
                </p:cNvSpPr>
                <p:nvPr/>
              </p:nvSpPr>
              <p:spPr bwMode="auto">
                <a:xfrm>
                  <a:off x="2929" y="2855"/>
                  <a:ext cx="225" cy="98"/>
                </a:xfrm>
                <a:prstGeom prst="rect">
                  <a:avLst/>
                </a:prstGeom>
                <a:noFill/>
                <a:ln w="3240">
                  <a:solidFill>
                    <a:srgbClr val="000000"/>
                  </a:solidFill>
                  <a:miter lim="800000"/>
                  <a:headEnd/>
                  <a:tailEnd/>
                </a:ln>
              </p:spPr>
              <p:txBody>
                <a:bodyPr wrap="none" anchor="ctr"/>
                <a:lstStyle/>
                <a:p>
                  <a:endParaRPr lang="en-US" b="1">
                    <a:solidFill>
                      <a:srgbClr val="0000CC"/>
                    </a:solidFill>
                    <a:latin typeface="Constantia" pitchFamily="18" charset="0"/>
                  </a:endParaRPr>
                </a:p>
              </p:txBody>
            </p:sp>
            <p:sp>
              <p:nvSpPr>
                <p:cNvPr id="12436" name="Freeform 1299"/>
                <p:cNvSpPr>
                  <a:spLocks noChangeArrowheads="1"/>
                </p:cNvSpPr>
                <p:nvPr/>
              </p:nvSpPr>
              <p:spPr bwMode="auto">
                <a:xfrm>
                  <a:off x="3087" y="2981"/>
                  <a:ext cx="37" cy="50"/>
                </a:xfrm>
                <a:custGeom>
                  <a:avLst/>
                  <a:gdLst>
                    <a:gd name="T0" fmla="*/ 5 w 41"/>
                    <a:gd name="T1" fmla="*/ 0 h 65"/>
                    <a:gd name="T2" fmla="*/ 5 w 41"/>
                    <a:gd name="T3" fmla="*/ 2 h 65"/>
                    <a:gd name="T4" fmla="*/ 2 w 41"/>
                    <a:gd name="T5" fmla="*/ 2 h 65"/>
                    <a:gd name="T6" fmla="*/ 0 w 41"/>
                    <a:gd name="T7" fmla="*/ 2 h 65"/>
                    <a:gd name="T8" fmla="*/ 0 w 41"/>
                    <a:gd name="T9" fmla="*/ 2 h 65"/>
                    <a:gd name="T10" fmla="*/ 2 w 41"/>
                    <a:gd name="T11" fmla="*/ 2 h 65"/>
                    <a:gd name="T12" fmla="*/ 5 w 41"/>
                    <a:gd name="T13" fmla="*/ 2 h 65"/>
                    <a:gd name="T14" fmla="*/ 5 w 41"/>
                    <a:gd name="T15" fmla="*/ 2 h 65"/>
                    <a:gd name="T16" fmla="*/ 5 w 41"/>
                    <a:gd name="T17" fmla="*/ 2 h 65"/>
                    <a:gd name="T18" fmla="*/ 5 w 41"/>
                    <a:gd name="T19" fmla="*/ 2 h 65"/>
                    <a:gd name="T20" fmla="*/ 5 w 41"/>
                    <a:gd name="T21" fmla="*/ 2 h 65"/>
                    <a:gd name="T22" fmla="*/ 5 w 41"/>
                    <a:gd name="T23" fmla="*/ 2 h 65"/>
                    <a:gd name="T24" fmla="*/ 5 w 41"/>
                    <a:gd name="T25" fmla="*/ 2 h 65"/>
                    <a:gd name="T26" fmla="*/ 5 w 41"/>
                    <a:gd name="T27" fmla="*/ 2 h 65"/>
                    <a:gd name="T28" fmla="*/ 5 w 41"/>
                    <a:gd name="T29" fmla="*/ 2 h 65"/>
                    <a:gd name="T30" fmla="*/ 5 w 41"/>
                    <a:gd name="T31" fmla="*/ 0 h 65"/>
                    <a:gd name="T32" fmla="*/ 5 w 41"/>
                    <a:gd name="T33" fmla="*/ 0 h 6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1"/>
                    <a:gd name="T52" fmla="*/ 0 h 65"/>
                    <a:gd name="T53" fmla="*/ 41 w 41"/>
                    <a:gd name="T54" fmla="*/ 65 h 6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1" h="65">
                      <a:moveTo>
                        <a:pt x="18" y="0"/>
                      </a:moveTo>
                      <a:lnTo>
                        <a:pt x="8" y="2"/>
                      </a:lnTo>
                      <a:lnTo>
                        <a:pt x="2" y="12"/>
                      </a:lnTo>
                      <a:lnTo>
                        <a:pt x="0" y="27"/>
                      </a:lnTo>
                      <a:lnTo>
                        <a:pt x="0" y="37"/>
                      </a:lnTo>
                      <a:lnTo>
                        <a:pt x="2" y="53"/>
                      </a:lnTo>
                      <a:lnTo>
                        <a:pt x="8" y="62"/>
                      </a:lnTo>
                      <a:lnTo>
                        <a:pt x="18" y="65"/>
                      </a:lnTo>
                      <a:lnTo>
                        <a:pt x="24" y="65"/>
                      </a:lnTo>
                      <a:lnTo>
                        <a:pt x="32" y="62"/>
                      </a:lnTo>
                      <a:lnTo>
                        <a:pt x="38" y="53"/>
                      </a:lnTo>
                      <a:lnTo>
                        <a:pt x="41" y="37"/>
                      </a:lnTo>
                      <a:lnTo>
                        <a:pt x="41" y="27"/>
                      </a:lnTo>
                      <a:lnTo>
                        <a:pt x="38" y="12"/>
                      </a:lnTo>
                      <a:lnTo>
                        <a:pt x="32" y="2"/>
                      </a:lnTo>
                      <a:lnTo>
                        <a:pt x="24" y="0"/>
                      </a:lnTo>
                      <a:lnTo>
                        <a:pt x="18" y="0"/>
                      </a:lnTo>
                    </a:path>
                  </a:pathLst>
                </a:custGeom>
                <a:noFill/>
                <a:ln w="3240">
                  <a:solidFill>
                    <a:srgbClr val="000000"/>
                  </a:solidFill>
                  <a:round/>
                  <a:headEnd/>
                  <a:tailEnd/>
                </a:ln>
              </p:spPr>
              <p:txBody>
                <a:bodyPr wrap="none" anchor="ctr"/>
                <a:lstStyle/>
                <a:p>
                  <a:endParaRPr lang="en-IN" b="1"/>
                </a:p>
              </p:txBody>
            </p:sp>
            <p:sp>
              <p:nvSpPr>
                <p:cNvPr id="12437" name="Freeform 1300"/>
                <p:cNvSpPr>
                  <a:spLocks noChangeArrowheads="1"/>
                </p:cNvSpPr>
                <p:nvPr/>
              </p:nvSpPr>
              <p:spPr bwMode="auto">
                <a:xfrm>
                  <a:off x="3089" y="2983"/>
                  <a:ext cx="5" cy="46"/>
                </a:xfrm>
                <a:custGeom>
                  <a:avLst/>
                  <a:gdLst>
                    <a:gd name="T0" fmla="*/ 1 w 9"/>
                    <a:gd name="T1" fmla="*/ 0 h 61"/>
                    <a:gd name="T2" fmla="*/ 1 w 9"/>
                    <a:gd name="T3" fmla="*/ 2 h 61"/>
                    <a:gd name="T4" fmla="*/ 0 w 9"/>
                    <a:gd name="T5" fmla="*/ 2 h 61"/>
                    <a:gd name="T6" fmla="*/ 0 w 9"/>
                    <a:gd name="T7" fmla="*/ 2 h 61"/>
                    <a:gd name="T8" fmla="*/ 1 w 9"/>
                    <a:gd name="T9" fmla="*/ 2 h 61"/>
                    <a:gd name="T10" fmla="*/ 1 w 9"/>
                    <a:gd name="T11" fmla="*/ 2 h 61"/>
                    <a:gd name="T12" fmla="*/ 0 60000 65536"/>
                    <a:gd name="T13" fmla="*/ 0 60000 65536"/>
                    <a:gd name="T14" fmla="*/ 0 60000 65536"/>
                    <a:gd name="T15" fmla="*/ 0 60000 65536"/>
                    <a:gd name="T16" fmla="*/ 0 60000 65536"/>
                    <a:gd name="T17" fmla="*/ 0 60000 65536"/>
                    <a:gd name="T18" fmla="*/ 0 w 9"/>
                    <a:gd name="T19" fmla="*/ 0 h 61"/>
                    <a:gd name="T20" fmla="*/ 9 w 9"/>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9" h="61">
                      <a:moveTo>
                        <a:pt x="9" y="0"/>
                      </a:moveTo>
                      <a:lnTo>
                        <a:pt x="3" y="10"/>
                      </a:lnTo>
                      <a:lnTo>
                        <a:pt x="0" y="26"/>
                      </a:lnTo>
                      <a:lnTo>
                        <a:pt x="0" y="35"/>
                      </a:lnTo>
                      <a:lnTo>
                        <a:pt x="3" y="51"/>
                      </a:lnTo>
                      <a:lnTo>
                        <a:pt x="9" y="61"/>
                      </a:lnTo>
                    </a:path>
                  </a:pathLst>
                </a:custGeom>
                <a:noFill/>
                <a:ln w="3240">
                  <a:solidFill>
                    <a:srgbClr val="000000"/>
                  </a:solidFill>
                  <a:round/>
                  <a:headEnd/>
                  <a:tailEnd/>
                </a:ln>
              </p:spPr>
              <p:txBody>
                <a:bodyPr wrap="none" anchor="ctr"/>
                <a:lstStyle/>
                <a:p>
                  <a:endParaRPr lang="en-IN" b="1"/>
                </a:p>
              </p:txBody>
            </p:sp>
            <p:sp>
              <p:nvSpPr>
                <p:cNvPr id="12438" name="Freeform 1301"/>
                <p:cNvSpPr>
                  <a:spLocks noChangeArrowheads="1"/>
                </p:cNvSpPr>
                <p:nvPr/>
              </p:nvSpPr>
              <p:spPr bwMode="auto">
                <a:xfrm>
                  <a:off x="3094" y="3030"/>
                  <a:ext cx="20" cy="0"/>
                </a:xfrm>
                <a:custGeom>
                  <a:avLst/>
                  <a:gdLst>
                    <a:gd name="T0" fmla="*/ 0 w 24"/>
                    <a:gd name="T1" fmla="*/ 0 h 4"/>
                    <a:gd name="T2" fmla="*/ 3 w 24"/>
                    <a:gd name="T3" fmla="*/ 0 h 4"/>
                    <a:gd name="T4" fmla="*/ 3 w 24"/>
                    <a:gd name="T5" fmla="*/ 0 h 4"/>
                    <a:gd name="T6" fmla="*/ 3 w 24"/>
                    <a:gd name="T7" fmla="*/ 0 h 4"/>
                    <a:gd name="T8" fmla="*/ 0 60000 65536"/>
                    <a:gd name="T9" fmla="*/ 0 60000 65536"/>
                    <a:gd name="T10" fmla="*/ 0 60000 65536"/>
                    <a:gd name="T11" fmla="*/ 0 60000 65536"/>
                    <a:gd name="T12" fmla="*/ 0 w 24"/>
                    <a:gd name="T13" fmla="*/ 0 h 4"/>
                    <a:gd name="T14" fmla="*/ 24 w 24"/>
                    <a:gd name="T15" fmla="*/ 0 h 4"/>
                  </a:gdLst>
                  <a:ahLst/>
                  <a:cxnLst>
                    <a:cxn ang="T8">
                      <a:pos x="T0" y="T1"/>
                    </a:cxn>
                    <a:cxn ang="T9">
                      <a:pos x="T2" y="T3"/>
                    </a:cxn>
                    <a:cxn ang="T10">
                      <a:pos x="T4" y="T5"/>
                    </a:cxn>
                    <a:cxn ang="T11">
                      <a:pos x="T6" y="T7"/>
                    </a:cxn>
                  </a:cxnLst>
                  <a:rect l="T12" t="T13" r="T14" b="T15"/>
                  <a:pathLst>
                    <a:path w="24" h="4">
                      <a:moveTo>
                        <a:pt x="0" y="0"/>
                      </a:moveTo>
                      <a:lnTo>
                        <a:pt x="10" y="4"/>
                      </a:lnTo>
                      <a:lnTo>
                        <a:pt x="16" y="4"/>
                      </a:lnTo>
                      <a:lnTo>
                        <a:pt x="24" y="0"/>
                      </a:lnTo>
                    </a:path>
                  </a:pathLst>
                </a:custGeom>
                <a:noFill/>
                <a:ln w="3240">
                  <a:solidFill>
                    <a:srgbClr val="000000"/>
                  </a:solidFill>
                  <a:round/>
                  <a:headEnd/>
                  <a:tailEnd/>
                </a:ln>
              </p:spPr>
              <p:txBody>
                <a:bodyPr wrap="none" anchor="ctr"/>
                <a:lstStyle/>
                <a:p>
                  <a:endParaRPr lang="en-IN" b="1"/>
                </a:p>
              </p:txBody>
            </p:sp>
            <p:sp>
              <p:nvSpPr>
                <p:cNvPr id="12439" name="Freeform 1302"/>
                <p:cNvSpPr>
                  <a:spLocks noChangeArrowheads="1"/>
                </p:cNvSpPr>
                <p:nvPr/>
              </p:nvSpPr>
              <p:spPr bwMode="auto">
                <a:xfrm>
                  <a:off x="3116" y="2984"/>
                  <a:ext cx="4" cy="47"/>
                </a:xfrm>
                <a:custGeom>
                  <a:avLst/>
                  <a:gdLst>
                    <a:gd name="T0" fmla="*/ 0 w 8"/>
                    <a:gd name="T1" fmla="*/ 2 h 61"/>
                    <a:gd name="T2" fmla="*/ 1 w 8"/>
                    <a:gd name="T3" fmla="*/ 2 h 61"/>
                    <a:gd name="T4" fmla="*/ 1 w 8"/>
                    <a:gd name="T5" fmla="*/ 2 h 61"/>
                    <a:gd name="T6" fmla="*/ 1 w 8"/>
                    <a:gd name="T7" fmla="*/ 2 h 61"/>
                    <a:gd name="T8" fmla="*/ 1 w 8"/>
                    <a:gd name="T9" fmla="*/ 2 h 61"/>
                    <a:gd name="T10" fmla="*/ 0 w 8"/>
                    <a:gd name="T11" fmla="*/ 0 h 61"/>
                    <a:gd name="T12" fmla="*/ 0 60000 65536"/>
                    <a:gd name="T13" fmla="*/ 0 60000 65536"/>
                    <a:gd name="T14" fmla="*/ 0 60000 65536"/>
                    <a:gd name="T15" fmla="*/ 0 60000 65536"/>
                    <a:gd name="T16" fmla="*/ 0 60000 65536"/>
                    <a:gd name="T17" fmla="*/ 0 60000 65536"/>
                    <a:gd name="T18" fmla="*/ 0 w 8"/>
                    <a:gd name="T19" fmla="*/ 0 h 61"/>
                    <a:gd name="T20" fmla="*/ 8 w 8"/>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8" h="61">
                      <a:moveTo>
                        <a:pt x="0" y="61"/>
                      </a:moveTo>
                      <a:lnTo>
                        <a:pt x="6" y="51"/>
                      </a:lnTo>
                      <a:lnTo>
                        <a:pt x="8" y="35"/>
                      </a:lnTo>
                      <a:lnTo>
                        <a:pt x="8" y="26"/>
                      </a:lnTo>
                      <a:lnTo>
                        <a:pt x="6" y="10"/>
                      </a:lnTo>
                      <a:lnTo>
                        <a:pt x="0" y="0"/>
                      </a:lnTo>
                    </a:path>
                  </a:pathLst>
                </a:custGeom>
                <a:noFill/>
                <a:ln w="3240">
                  <a:solidFill>
                    <a:srgbClr val="000000"/>
                  </a:solidFill>
                  <a:round/>
                  <a:headEnd/>
                  <a:tailEnd/>
                </a:ln>
              </p:spPr>
              <p:txBody>
                <a:bodyPr wrap="none" anchor="ctr"/>
                <a:lstStyle/>
                <a:p>
                  <a:endParaRPr lang="en-IN" b="1"/>
                </a:p>
              </p:txBody>
            </p:sp>
            <p:sp>
              <p:nvSpPr>
                <p:cNvPr id="12440" name="Freeform 1303"/>
                <p:cNvSpPr>
                  <a:spLocks noChangeArrowheads="1"/>
                </p:cNvSpPr>
                <p:nvPr/>
              </p:nvSpPr>
              <p:spPr bwMode="auto">
                <a:xfrm>
                  <a:off x="3095" y="2983"/>
                  <a:ext cx="20" cy="0"/>
                </a:xfrm>
                <a:custGeom>
                  <a:avLst/>
                  <a:gdLst>
                    <a:gd name="T0" fmla="*/ 3 w 24"/>
                    <a:gd name="T1" fmla="*/ 0 h 3"/>
                    <a:gd name="T2" fmla="*/ 3 w 24"/>
                    <a:gd name="T3" fmla="*/ 0 h 3"/>
                    <a:gd name="T4" fmla="*/ 3 w 24"/>
                    <a:gd name="T5" fmla="*/ 0 h 3"/>
                    <a:gd name="T6" fmla="*/ 0 w 24"/>
                    <a:gd name="T7" fmla="*/ 0 h 3"/>
                    <a:gd name="T8" fmla="*/ 0 60000 65536"/>
                    <a:gd name="T9" fmla="*/ 0 60000 65536"/>
                    <a:gd name="T10" fmla="*/ 0 60000 65536"/>
                    <a:gd name="T11" fmla="*/ 0 60000 65536"/>
                    <a:gd name="T12" fmla="*/ 0 w 24"/>
                    <a:gd name="T13" fmla="*/ 0 h 3"/>
                    <a:gd name="T14" fmla="*/ 24 w 24"/>
                    <a:gd name="T15" fmla="*/ 0 h 3"/>
                  </a:gdLst>
                  <a:ahLst/>
                  <a:cxnLst>
                    <a:cxn ang="T8">
                      <a:pos x="T0" y="T1"/>
                    </a:cxn>
                    <a:cxn ang="T9">
                      <a:pos x="T2" y="T3"/>
                    </a:cxn>
                    <a:cxn ang="T10">
                      <a:pos x="T4" y="T5"/>
                    </a:cxn>
                    <a:cxn ang="T11">
                      <a:pos x="T6" y="T7"/>
                    </a:cxn>
                  </a:cxnLst>
                  <a:rect l="T12" t="T13" r="T14" b="T15"/>
                  <a:pathLst>
                    <a:path w="24" h="3">
                      <a:moveTo>
                        <a:pt x="24" y="3"/>
                      </a:moveTo>
                      <a:lnTo>
                        <a:pt x="16" y="0"/>
                      </a:lnTo>
                      <a:lnTo>
                        <a:pt x="10" y="0"/>
                      </a:lnTo>
                      <a:lnTo>
                        <a:pt x="0" y="3"/>
                      </a:lnTo>
                    </a:path>
                  </a:pathLst>
                </a:custGeom>
                <a:noFill/>
                <a:ln w="3240">
                  <a:solidFill>
                    <a:srgbClr val="000000"/>
                  </a:solidFill>
                  <a:round/>
                  <a:headEnd/>
                  <a:tailEnd/>
                </a:ln>
              </p:spPr>
              <p:txBody>
                <a:bodyPr wrap="none" anchor="ctr"/>
                <a:lstStyle/>
                <a:p>
                  <a:endParaRPr lang="en-IN" b="1"/>
                </a:p>
              </p:txBody>
            </p:sp>
            <p:sp>
              <p:nvSpPr>
                <p:cNvPr id="12441" name="Freeform 1304"/>
                <p:cNvSpPr>
                  <a:spLocks noChangeArrowheads="1"/>
                </p:cNvSpPr>
                <p:nvPr/>
              </p:nvSpPr>
              <p:spPr bwMode="auto">
                <a:xfrm>
                  <a:off x="3153" y="3029"/>
                  <a:ext cx="3" cy="3"/>
                </a:xfrm>
                <a:custGeom>
                  <a:avLst/>
                  <a:gdLst>
                    <a:gd name="T0" fmla="*/ 0 w 7"/>
                    <a:gd name="T1" fmla="*/ 0 h 8"/>
                    <a:gd name="T2" fmla="*/ 0 w 7"/>
                    <a:gd name="T3" fmla="*/ 0 h 8"/>
                    <a:gd name="T4" fmla="*/ 0 w 7"/>
                    <a:gd name="T5" fmla="*/ 0 h 8"/>
                    <a:gd name="T6" fmla="*/ 0 w 7"/>
                    <a:gd name="T7" fmla="*/ 0 h 8"/>
                    <a:gd name="T8" fmla="*/ 0 w 7"/>
                    <a:gd name="T9" fmla="*/ 0 h 8"/>
                    <a:gd name="T10" fmla="*/ 0 w 7"/>
                    <a:gd name="T11" fmla="*/ 0 h 8"/>
                    <a:gd name="T12" fmla="*/ 0 w 7"/>
                    <a:gd name="T13" fmla="*/ 0 h 8"/>
                    <a:gd name="T14" fmla="*/ 0 w 7"/>
                    <a:gd name="T15" fmla="*/ 0 h 8"/>
                    <a:gd name="T16" fmla="*/ 0 w 7"/>
                    <a:gd name="T17" fmla="*/ 0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8"/>
                    <a:gd name="T29" fmla="*/ 7 w 7"/>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8">
                      <a:moveTo>
                        <a:pt x="3" y="0"/>
                      </a:moveTo>
                      <a:lnTo>
                        <a:pt x="0" y="2"/>
                      </a:lnTo>
                      <a:lnTo>
                        <a:pt x="0" y="6"/>
                      </a:lnTo>
                      <a:lnTo>
                        <a:pt x="3" y="8"/>
                      </a:lnTo>
                      <a:lnTo>
                        <a:pt x="5" y="8"/>
                      </a:lnTo>
                      <a:lnTo>
                        <a:pt x="7" y="6"/>
                      </a:lnTo>
                      <a:lnTo>
                        <a:pt x="7" y="2"/>
                      </a:lnTo>
                      <a:lnTo>
                        <a:pt x="5" y="0"/>
                      </a:lnTo>
                      <a:lnTo>
                        <a:pt x="3" y="0"/>
                      </a:lnTo>
                    </a:path>
                  </a:pathLst>
                </a:custGeom>
                <a:noFill/>
                <a:ln w="3240">
                  <a:solidFill>
                    <a:srgbClr val="000000"/>
                  </a:solidFill>
                  <a:round/>
                  <a:headEnd/>
                  <a:tailEnd/>
                </a:ln>
              </p:spPr>
              <p:txBody>
                <a:bodyPr wrap="none" anchor="ctr"/>
                <a:lstStyle/>
                <a:p>
                  <a:endParaRPr lang="en-IN" b="1"/>
                </a:p>
              </p:txBody>
            </p:sp>
            <p:sp>
              <p:nvSpPr>
                <p:cNvPr id="12442" name="Rectangle 1305"/>
                <p:cNvSpPr>
                  <a:spLocks noChangeArrowheads="1"/>
                </p:cNvSpPr>
                <p:nvPr/>
              </p:nvSpPr>
              <p:spPr bwMode="auto">
                <a:xfrm>
                  <a:off x="3156" y="3030"/>
                  <a:ext cx="0" cy="0"/>
                </a:xfrm>
                <a:prstGeom prst="rect">
                  <a:avLst/>
                </a:prstGeom>
                <a:noFill/>
                <a:ln w="3240">
                  <a:solidFill>
                    <a:srgbClr val="000000"/>
                  </a:solidFill>
                  <a:miter lim="800000"/>
                  <a:headEnd/>
                  <a:tailEnd/>
                </a:ln>
              </p:spPr>
              <p:txBody>
                <a:bodyPr wrap="none" anchor="ctr"/>
                <a:lstStyle/>
                <a:p>
                  <a:endParaRPr lang="en-US" b="1">
                    <a:solidFill>
                      <a:srgbClr val="0000CC"/>
                    </a:solidFill>
                    <a:latin typeface="Constantia" pitchFamily="18" charset="0"/>
                  </a:endParaRPr>
                </a:p>
              </p:txBody>
            </p:sp>
            <p:sp>
              <p:nvSpPr>
                <p:cNvPr id="12443" name="Line 1306"/>
                <p:cNvSpPr>
                  <a:spLocks noChangeShapeType="1"/>
                </p:cNvSpPr>
                <p:nvPr/>
              </p:nvSpPr>
              <p:spPr bwMode="auto">
                <a:xfrm flipH="1">
                  <a:off x="3184" y="2981"/>
                  <a:ext cx="6" cy="20"/>
                </a:xfrm>
                <a:prstGeom prst="line">
                  <a:avLst/>
                </a:prstGeom>
                <a:noFill/>
                <a:ln w="3240">
                  <a:solidFill>
                    <a:srgbClr val="000000"/>
                  </a:solidFill>
                  <a:miter lim="800000"/>
                  <a:headEnd/>
                  <a:tailEnd/>
                </a:ln>
              </p:spPr>
              <p:txBody>
                <a:bodyPr/>
                <a:lstStyle/>
                <a:p>
                  <a:endParaRPr lang="en-IN" b="1"/>
                </a:p>
              </p:txBody>
            </p:sp>
            <p:sp>
              <p:nvSpPr>
                <p:cNvPr id="12444" name="Line 1307"/>
                <p:cNvSpPr>
                  <a:spLocks noChangeShapeType="1"/>
                </p:cNvSpPr>
                <p:nvPr/>
              </p:nvSpPr>
              <p:spPr bwMode="auto">
                <a:xfrm flipH="1">
                  <a:off x="3187" y="2983"/>
                  <a:ext cx="7" cy="15"/>
                </a:xfrm>
                <a:prstGeom prst="line">
                  <a:avLst/>
                </a:prstGeom>
                <a:noFill/>
                <a:ln w="3240">
                  <a:solidFill>
                    <a:srgbClr val="000000"/>
                  </a:solidFill>
                  <a:miter lim="800000"/>
                  <a:headEnd/>
                  <a:tailEnd/>
                </a:ln>
              </p:spPr>
              <p:txBody>
                <a:bodyPr/>
                <a:lstStyle/>
                <a:p>
                  <a:endParaRPr lang="en-IN" b="1"/>
                </a:p>
              </p:txBody>
            </p:sp>
            <p:sp>
              <p:nvSpPr>
                <p:cNvPr id="12445" name="Freeform 1308"/>
                <p:cNvSpPr>
                  <a:spLocks noChangeArrowheads="1"/>
                </p:cNvSpPr>
                <p:nvPr/>
              </p:nvSpPr>
              <p:spPr bwMode="auto">
                <a:xfrm>
                  <a:off x="3190" y="2981"/>
                  <a:ext cx="26" cy="0"/>
                </a:xfrm>
                <a:custGeom>
                  <a:avLst/>
                  <a:gdLst>
                    <a:gd name="T0" fmla="*/ 0 w 30"/>
                    <a:gd name="T1" fmla="*/ 0 h 2"/>
                    <a:gd name="T2" fmla="*/ 3 w 30"/>
                    <a:gd name="T3" fmla="*/ 0 h 2"/>
                    <a:gd name="T4" fmla="*/ 3 w 30"/>
                    <a:gd name="T5" fmla="*/ 0 h 2"/>
                    <a:gd name="T6" fmla="*/ 0 60000 65536"/>
                    <a:gd name="T7" fmla="*/ 0 60000 65536"/>
                    <a:gd name="T8" fmla="*/ 0 60000 65536"/>
                    <a:gd name="T9" fmla="*/ 0 w 30"/>
                    <a:gd name="T10" fmla="*/ 0 h 2"/>
                    <a:gd name="T11" fmla="*/ 30 w 30"/>
                    <a:gd name="T12" fmla="*/ 0 h 2"/>
                  </a:gdLst>
                  <a:ahLst/>
                  <a:cxnLst>
                    <a:cxn ang="T6">
                      <a:pos x="T0" y="T1"/>
                    </a:cxn>
                    <a:cxn ang="T7">
                      <a:pos x="T2" y="T3"/>
                    </a:cxn>
                    <a:cxn ang="T8">
                      <a:pos x="T4" y="T5"/>
                    </a:cxn>
                  </a:cxnLst>
                  <a:rect l="T9" t="T10" r="T11" b="T12"/>
                  <a:pathLst>
                    <a:path w="30" h="2">
                      <a:moveTo>
                        <a:pt x="0" y="0"/>
                      </a:moveTo>
                      <a:lnTo>
                        <a:pt x="30" y="0"/>
                      </a:lnTo>
                      <a:lnTo>
                        <a:pt x="30" y="2"/>
                      </a:lnTo>
                    </a:path>
                  </a:pathLst>
                </a:custGeom>
                <a:noFill/>
                <a:ln w="3240">
                  <a:solidFill>
                    <a:srgbClr val="000000"/>
                  </a:solidFill>
                  <a:round/>
                  <a:headEnd/>
                  <a:tailEnd/>
                </a:ln>
              </p:spPr>
              <p:txBody>
                <a:bodyPr wrap="none" anchor="ctr"/>
                <a:lstStyle/>
                <a:p>
                  <a:endParaRPr lang="en-IN" b="1"/>
                </a:p>
              </p:txBody>
            </p:sp>
            <p:sp>
              <p:nvSpPr>
                <p:cNvPr id="12446" name="Line 1309"/>
                <p:cNvSpPr>
                  <a:spLocks noChangeShapeType="1"/>
                </p:cNvSpPr>
                <p:nvPr/>
              </p:nvSpPr>
              <p:spPr bwMode="auto">
                <a:xfrm>
                  <a:off x="3194" y="2983"/>
                  <a:ext cx="23" cy="0"/>
                </a:xfrm>
                <a:prstGeom prst="line">
                  <a:avLst/>
                </a:prstGeom>
                <a:noFill/>
                <a:ln w="3240">
                  <a:solidFill>
                    <a:srgbClr val="000000"/>
                  </a:solidFill>
                  <a:miter lim="800000"/>
                  <a:headEnd/>
                  <a:tailEnd/>
                </a:ln>
              </p:spPr>
              <p:txBody>
                <a:bodyPr/>
                <a:lstStyle/>
                <a:p>
                  <a:endParaRPr lang="en-IN" b="1"/>
                </a:p>
              </p:txBody>
            </p:sp>
            <p:sp>
              <p:nvSpPr>
                <p:cNvPr id="12447" name="Freeform 1310"/>
                <p:cNvSpPr>
                  <a:spLocks noChangeArrowheads="1"/>
                </p:cNvSpPr>
                <p:nvPr/>
              </p:nvSpPr>
              <p:spPr bwMode="auto">
                <a:xfrm>
                  <a:off x="3187" y="3000"/>
                  <a:ext cx="35" cy="33"/>
                </a:xfrm>
                <a:custGeom>
                  <a:avLst/>
                  <a:gdLst>
                    <a:gd name="T0" fmla="*/ 4 w 39"/>
                    <a:gd name="T1" fmla="*/ 2 h 44"/>
                    <a:gd name="T2" fmla="*/ 4 w 39"/>
                    <a:gd name="T3" fmla="*/ 0 h 44"/>
                    <a:gd name="T4" fmla="*/ 4 w 39"/>
                    <a:gd name="T5" fmla="*/ 0 h 44"/>
                    <a:gd name="T6" fmla="*/ 4 w 39"/>
                    <a:gd name="T7" fmla="*/ 2 h 44"/>
                    <a:gd name="T8" fmla="*/ 4 w 39"/>
                    <a:gd name="T9" fmla="*/ 2 h 44"/>
                    <a:gd name="T10" fmla="*/ 4 w 39"/>
                    <a:gd name="T11" fmla="*/ 2 h 44"/>
                    <a:gd name="T12" fmla="*/ 4 w 39"/>
                    <a:gd name="T13" fmla="*/ 2 h 44"/>
                    <a:gd name="T14" fmla="*/ 4 w 39"/>
                    <a:gd name="T15" fmla="*/ 2 h 44"/>
                    <a:gd name="T16" fmla="*/ 4 w 39"/>
                    <a:gd name="T17" fmla="*/ 2 h 44"/>
                    <a:gd name="T18" fmla="*/ 4 w 39"/>
                    <a:gd name="T19" fmla="*/ 2 h 44"/>
                    <a:gd name="T20" fmla="*/ 4 w 39"/>
                    <a:gd name="T21" fmla="*/ 2 h 44"/>
                    <a:gd name="T22" fmla="*/ 4 w 39"/>
                    <a:gd name="T23" fmla="*/ 2 h 44"/>
                    <a:gd name="T24" fmla="*/ 2 w 39"/>
                    <a:gd name="T25" fmla="*/ 2 h 44"/>
                    <a:gd name="T26" fmla="*/ 0 w 39"/>
                    <a:gd name="T27" fmla="*/ 2 h 44"/>
                    <a:gd name="T28" fmla="*/ 2 w 39"/>
                    <a:gd name="T29" fmla="*/ 2 h 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9"/>
                    <a:gd name="T46" fmla="*/ 0 h 44"/>
                    <a:gd name="T47" fmla="*/ 39 w 39"/>
                    <a:gd name="T48" fmla="*/ 44 h 4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9" h="44">
                      <a:moveTo>
                        <a:pt x="4" y="3"/>
                      </a:moveTo>
                      <a:lnTo>
                        <a:pt x="13" y="0"/>
                      </a:lnTo>
                      <a:lnTo>
                        <a:pt x="22" y="0"/>
                      </a:lnTo>
                      <a:lnTo>
                        <a:pt x="31" y="3"/>
                      </a:lnTo>
                      <a:lnTo>
                        <a:pt x="37" y="9"/>
                      </a:lnTo>
                      <a:lnTo>
                        <a:pt x="39" y="19"/>
                      </a:lnTo>
                      <a:lnTo>
                        <a:pt x="39" y="25"/>
                      </a:lnTo>
                      <a:lnTo>
                        <a:pt x="37" y="35"/>
                      </a:lnTo>
                      <a:lnTo>
                        <a:pt x="31" y="42"/>
                      </a:lnTo>
                      <a:lnTo>
                        <a:pt x="22" y="44"/>
                      </a:lnTo>
                      <a:lnTo>
                        <a:pt x="13" y="44"/>
                      </a:lnTo>
                      <a:lnTo>
                        <a:pt x="4" y="42"/>
                      </a:lnTo>
                      <a:lnTo>
                        <a:pt x="2" y="38"/>
                      </a:lnTo>
                      <a:lnTo>
                        <a:pt x="0" y="32"/>
                      </a:lnTo>
                      <a:lnTo>
                        <a:pt x="2" y="32"/>
                      </a:lnTo>
                    </a:path>
                  </a:pathLst>
                </a:custGeom>
                <a:noFill/>
                <a:ln w="3240">
                  <a:solidFill>
                    <a:srgbClr val="000000"/>
                  </a:solidFill>
                  <a:round/>
                  <a:headEnd/>
                  <a:tailEnd/>
                </a:ln>
              </p:spPr>
              <p:txBody>
                <a:bodyPr wrap="none" anchor="ctr"/>
                <a:lstStyle/>
                <a:p>
                  <a:endParaRPr lang="en-IN" b="1"/>
                </a:p>
              </p:txBody>
            </p:sp>
            <p:sp>
              <p:nvSpPr>
                <p:cNvPr id="12448" name="Freeform 1311"/>
                <p:cNvSpPr>
                  <a:spLocks noChangeArrowheads="1"/>
                </p:cNvSpPr>
                <p:nvPr/>
              </p:nvSpPr>
              <p:spPr bwMode="auto">
                <a:xfrm>
                  <a:off x="3188" y="3002"/>
                  <a:ext cx="32" cy="6"/>
                </a:xfrm>
                <a:custGeom>
                  <a:avLst/>
                  <a:gdLst>
                    <a:gd name="T0" fmla="*/ 0 w 36"/>
                    <a:gd name="T1" fmla="*/ 1 h 12"/>
                    <a:gd name="T2" fmla="*/ 2 w 36"/>
                    <a:gd name="T3" fmla="*/ 1 h 12"/>
                    <a:gd name="T4" fmla="*/ 4 w 36"/>
                    <a:gd name="T5" fmla="*/ 0 h 12"/>
                    <a:gd name="T6" fmla="*/ 4 w 36"/>
                    <a:gd name="T7" fmla="*/ 0 h 12"/>
                    <a:gd name="T8" fmla="*/ 4 w 36"/>
                    <a:gd name="T9" fmla="*/ 1 h 12"/>
                    <a:gd name="T10" fmla="*/ 4 w 36"/>
                    <a:gd name="T11" fmla="*/ 1 h 12"/>
                    <a:gd name="T12" fmla="*/ 0 60000 65536"/>
                    <a:gd name="T13" fmla="*/ 0 60000 65536"/>
                    <a:gd name="T14" fmla="*/ 0 60000 65536"/>
                    <a:gd name="T15" fmla="*/ 0 60000 65536"/>
                    <a:gd name="T16" fmla="*/ 0 60000 65536"/>
                    <a:gd name="T17" fmla="*/ 0 60000 65536"/>
                    <a:gd name="T18" fmla="*/ 0 w 36"/>
                    <a:gd name="T19" fmla="*/ 0 h 12"/>
                    <a:gd name="T20" fmla="*/ 36 w 36"/>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36" h="12">
                      <a:moveTo>
                        <a:pt x="0" y="3"/>
                      </a:moveTo>
                      <a:lnTo>
                        <a:pt x="2" y="3"/>
                      </a:lnTo>
                      <a:lnTo>
                        <a:pt x="8" y="0"/>
                      </a:lnTo>
                      <a:lnTo>
                        <a:pt x="21" y="0"/>
                      </a:lnTo>
                      <a:lnTo>
                        <a:pt x="30" y="3"/>
                      </a:lnTo>
                      <a:lnTo>
                        <a:pt x="36" y="12"/>
                      </a:lnTo>
                    </a:path>
                  </a:pathLst>
                </a:custGeom>
                <a:noFill/>
                <a:ln w="3240">
                  <a:solidFill>
                    <a:srgbClr val="000000"/>
                  </a:solidFill>
                  <a:round/>
                  <a:headEnd/>
                  <a:tailEnd/>
                </a:ln>
              </p:spPr>
              <p:txBody>
                <a:bodyPr wrap="none" anchor="ctr"/>
                <a:lstStyle/>
                <a:p>
                  <a:endParaRPr lang="en-IN" b="1"/>
                </a:p>
              </p:txBody>
            </p:sp>
            <p:sp>
              <p:nvSpPr>
                <p:cNvPr id="12449" name="Freeform 1312"/>
                <p:cNvSpPr>
                  <a:spLocks noChangeArrowheads="1"/>
                </p:cNvSpPr>
                <p:nvPr/>
              </p:nvSpPr>
              <p:spPr bwMode="auto">
                <a:xfrm>
                  <a:off x="3212" y="3002"/>
                  <a:ext cx="7" cy="29"/>
                </a:xfrm>
                <a:custGeom>
                  <a:avLst/>
                  <a:gdLst>
                    <a:gd name="T0" fmla="*/ 0 w 11"/>
                    <a:gd name="T1" fmla="*/ 0 h 39"/>
                    <a:gd name="T2" fmla="*/ 1 w 11"/>
                    <a:gd name="T3" fmla="*/ 1 h 39"/>
                    <a:gd name="T4" fmla="*/ 1 w 11"/>
                    <a:gd name="T5" fmla="*/ 1 h 39"/>
                    <a:gd name="T6" fmla="*/ 1 w 11"/>
                    <a:gd name="T7" fmla="*/ 1 h 39"/>
                    <a:gd name="T8" fmla="*/ 1 w 11"/>
                    <a:gd name="T9" fmla="*/ 1 h 39"/>
                    <a:gd name="T10" fmla="*/ 0 w 11"/>
                    <a:gd name="T11" fmla="*/ 1 h 39"/>
                    <a:gd name="T12" fmla="*/ 0 60000 65536"/>
                    <a:gd name="T13" fmla="*/ 0 60000 65536"/>
                    <a:gd name="T14" fmla="*/ 0 60000 65536"/>
                    <a:gd name="T15" fmla="*/ 0 60000 65536"/>
                    <a:gd name="T16" fmla="*/ 0 60000 65536"/>
                    <a:gd name="T17" fmla="*/ 0 60000 65536"/>
                    <a:gd name="T18" fmla="*/ 0 w 11"/>
                    <a:gd name="T19" fmla="*/ 0 h 39"/>
                    <a:gd name="T20" fmla="*/ 11 w 11"/>
                    <a:gd name="T21" fmla="*/ 39 h 39"/>
                  </a:gdLst>
                  <a:ahLst/>
                  <a:cxnLst>
                    <a:cxn ang="T12">
                      <a:pos x="T0" y="T1"/>
                    </a:cxn>
                    <a:cxn ang="T13">
                      <a:pos x="T2" y="T3"/>
                    </a:cxn>
                    <a:cxn ang="T14">
                      <a:pos x="T4" y="T5"/>
                    </a:cxn>
                    <a:cxn ang="T15">
                      <a:pos x="T6" y="T7"/>
                    </a:cxn>
                    <a:cxn ang="T16">
                      <a:pos x="T8" y="T9"/>
                    </a:cxn>
                    <a:cxn ang="T17">
                      <a:pos x="T10" y="T11"/>
                    </a:cxn>
                  </a:cxnLst>
                  <a:rect l="T18" t="T19" r="T20" b="T21"/>
                  <a:pathLst>
                    <a:path w="11" h="39">
                      <a:moveTo>
                        <a:pt x="0" y="0"/>
                      </a:moveTo>
                      <a:lnTo>
                        <a:pt x="8" y="6"/>
                      </a:lnTo>
                      <a:lnTo>
                        <a:pt x="11" y="16"/>
                      </a:lnTo>
                      <a:lnTo>
                        <a:pt x="11" y="22"/>
                      </a:lnTo>
                      <a:lnTo>
                        <a:pt x="8" y="32"/>
                      </a:lnTo>
                      <a:lnTo>
                        <a:pt x="0" y="39"/>
                      </a:lnTo>
                    </a:path>
                  </a:pathLst>
                </a:custGeom>
                <a:noFill/>
                <a:ln w="3240">
                  <a:solidFill>
                    <a:srgbClr val="000000"/>
                  </a:solidFill>
                  <a:round/>
                  <a:headEnd/>
                  <a:tailEnd/>
                </a:ln>
              </p:spPr>
              <p:txBody>
                <a:bodyPr wrap="none" anchor="ctr"/>
                <a:lstStyle/>
                <a:p>
                  <a:endParaRPr lang="en-IN" b="1"/>
                </a:p>
              </p:txBody>
            </p:sp>
            <p:sp>
              <p:nvSpPr>
                <p:cNvPr id="12450" name="Freeform 1313"/>
                <p:cNvSpPr>
                  <a:spLocks noChangeArrowheads="1"/>
                </p:cNvSpPr>
                <p:nvPr/>
              </p:nvSpPr>
              <p:spPr bwMode="auto">
                <a:xfrm>
                  <a:off x="3190" y="3024"/>
                  <a:ext cx="31" cy="6"/>
                </a:xfrm>
                <a:custGeom>
                  <a:avLst/>
                  <a:gdLst>
                    <a:gd name="T0" fmla="*/ 4 w 35"/>
                    <a:gd name="T1" fmla="*/ 0 h 12"/>
                    <a:gd name="T2" fmla="*/ 4 w 35"/>
                    <a:gd name="T3" fmla="*/ 1 h 12"/>
                    <a:gd name="T4" fmla="*/ 4 w 35"/>
                    <a:gd name="T5" fmla="*/ 1 h 12"/>
                    <a:gd name="T6" fmla="*/ 4 w 35"/>
                    <a:gd name="T7" fmla="*/ 1 h 12"/>
                    <a:gd name="T8" fmla="*/ 3 w 35"/>
                    <a:gd name="T9" fmla="*/ 1 h 12"/>
                    <a:gd name="T10" fmla="*/ 0 w 35"/>
                    <a:gd name="T11" fmla="*/ 1 h 12"/>
                    <a:gd name="T12" fmla="*/ 0 60000 65536"/>
                    <a:gd name="T13" fmla="*/ 0 60000 65536"/>
                    <a:gd name="T14" fmla="*/ 0 60000 65536"/>
                    <a:gd name="T15" fmla="*/ 0 60000 65536"/>
                    <a:gd name="T16" fmla="*/ 0 60000 65536"/>
                    <a:gd name="T17" fmla="*/ 0 60000 65536"/>
                    <a:gd name="T18" fmla="*/ 0 w 35"/>
                    <a:gd name="T19" fmla="*/ 0 h 12"/>
                    <a:gd name="T20" fmla="*/ 35 w 35"/>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35" h="12">
                      <a:moveTo>
                        <a:pt x="35" y="0"/>
                      </a:moveTo>
                      <a:lnTo>
                        <a:pt x="29" y="8"/>
                      </a:lnTo>
                      <a:lnTo>
                        <a:pt x="21" y="12"/>
                      </a:lnTo>
                      <a:lnTo>
                        <a:pt x="11" y="12"/>
                      </a:lnTo>
                      <a:lnTo>
                        <a:pt x="3" y="8"/>
                      </a:lnTo>
                      <a:lnTo>
                        <a:pt x="0" y="2"/>
                      </a:lnTo>
                    </a:path>
                  </a:pathLst>
                </a:custGeom>
                <a:noFill/>
                <a:ln w="3240">
                  <a:solidFill>
                    <a:srgbClr val="000000"/>
                  </a:solidFill>
                  <a:round/>
                  <a:headEnd/>
                  <a:tailEnd/>
                </a:ln>
              </p:spPr>
              <p:txBody>
                <a:bodyPr wrap="none" anchor="ctr"/>
                <a:lstStyle/>
                <a:p>
                  <a:endParaRPr lang="en-IN" b="1"/>
                </a:p>
              </p:txBody>
            </p:sp>
            <p:sp>
              <p:nvSpPr>
                <p:cNvPr id="12451" name="Line 1314"/>
                <p:cNvSpPr>
                  <a:spLocks noChangeShapeType="1"/>
                </p:cNvSpPr>
                <p:nvPr/>
              </p:nvSpPr>
              <p:spPr bwMode="auto">
                <a:xfrm flipH="1" flipV="1">
                  <a:off x="3184" y="3024"/>
                  <a:ext cx="12" cy="10"/>
                </a:xfrm>
                <a:prstGeom prst="line">
                  <a:avLst/>
                </a:prstGeom>
                <a:noFill/>
                <a:ln w="3240">
                  <a:solidFill>
                    <a:srgbClr val="000000"/>
                  </a:solidFill>
                  <a:miter lim="800000"/>
                  <a:headEnd/>
                  <a:tailEnd/>
                </a:ln>
              </p:spPr>
              <p:txBody>
                <a:bodyPr/>
                <a:lstStyle/>
                <a:p>
                  <a:endParaRPr lang="en-IN" b="1"/>
                </a:p>
              </p:txBody>
            </p:sp>
            <p:sp>
              <p:nvSpPr>
                <p:cNvPr id="12452" name="Freeform 1315"/>
                <p:cNvSpPr>
                  <a:spLocks noChangeArrowheads="1"/>
                </p:cNvSpPr>
                <p:nvPr/>
              </p:nvSpPr>
              <p:spPr bwMode="auto">
                <a:xfrm>
                  <a:off x="3087" y="2981"/>
                  <a:ext cx="37" cy="50"/>
                </a:xfrm>
                <a:custGeom>
                  <a:avLst/>
                  <a:gdLst>
                    <a:gd name="T0" fmla="*/ 5 w 41"/>
                    <a:gd name="T1" fmla="*/ 0 h 65"/>
                    <a:gd name="T2" fmla="*/ 5 w 41"/>
                    <a:gd name="T3" fmla="*/ 2 h 65"/>
                    <a:gd name="T4" fmla="*/ 2 w 41"/>
                    <a:gd name="T5" fmla="*/ 2 h 65"/>
                    <a:gd name="T6" fmla="*/ 0 w 41"/>
                    <a:gd name="T7" fmla="*/ 2 h 65"/>
                    <a:gd name="T8" fmla="*/ 0 w 41"/>
                    <a:gd name="T9" fmla="*/ 2 h 65"/>
                    <a:gd name="T10" fmla="*/ 2 w 41"/>
                    <a:gd name="T11" fmla="*/ 2 h 65"/>
                    <a:gd name="T12" fmla="*/ 5 w 41"/>
                    <a:gd name="T13" fmla="*/ 2 h 65"/>
                    <a:gd name="T14" fmla="*/ 5 w 41"/>
                    <a:gd name="T15" fmla="*/ 2 h 65"/>
                    <a:gd name="T16" fmla="*/ 5 w 41"/>
                    <a:gd name="T17" fmla="*/ 2 h 65"/>
                    <a:gd name="T18" fmla="*/ 5 w 41"/>
                    <a:gd name="T19" fmla="*/ 2 h 65"/>
                    <a:gd name="T20" fmla="*/ 5 w 41"/>
                    <a:gd name="T21" fmla="*/ 2 h 65"/>
                    <a:gd name="T22" fmla="*/ 5 w 41"/>
                    <a:gd name="T23" fmla="*/ 2 h 65"/>
                    <a:gd name="T24" fmla="*/ 5 w 41"/>
                    <a:gd name="T25" fmla="*/ 2 h 65"/>
                    <a:gd name="T26" fmla="*/ 5 w 41"/>
                    <a:gd name="T27" fmla="*/ 2 h 65"/>
                    <a:gd name="T28" fmla="*/ 5 w 41"/>
                    <a:gd name="T29" fmla="*/ 2 h 65"/>
                    <a:gd name="T30" fmla="*/ 5 w 41"/>
                    <a:gd name="T31" fmla="*/ 0 h 65"/>
                    <a:gd name="T32" fmla="*/ 5 w 41"/>
                    <a:gd name="T33" fmla="*/ 0 h 6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1"/>
                    <a:gd name="T52" fmla="*/ 0 h 65"/>
                    <a:gd name="T53" fmla="*/ 41 w 41"/>
                    <a:gd name="T54" fmla="*/ 65 h 6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1" h="65">
                      <a:moveTo>
                        <a:pt x="18" y="0"/>
                      </a:moveTo>
                      <a:lnTo>
                        <a:pt x="8" y="2"/>
                      </a:lnTo>
                      <a:lnTo>
                        <a:pt x="2" y="12"/>
                      </a:lnTo>
                      <a:lnTo>
                        <a:pt x="0" y="27"/>
                      </a:lnTo>
                      <a:lnTo>
                        <a:pt x="0" y="37"/>
                      </a:lnTo>
                      <a:lnTo>
                        <a:pt x="2" y="53"/>
                      </a:lnTo>
                      <a:lnTo>
                        <a:pt x="8" y="62"/>
                      </a:lnTo>
                      <a:lnTo>
                        <a:pt x="18" y="65"/>
                      </a:lnTo>
                      <a:lnTo>
                        <a:pt x="24" y="65"/>
                      </a:lnTo>
                      <a:lnTo>
                        <a:pt x="32" y="62"/>
                      </a:lnTo>
                      <a:lnTo>
                        <a:pt x="38" y="53"/>
                      </a:lnTo>
                      <a:lnTo>
                        <a:pt x="41" y="37"/>
                      </a:lnTo>
                      <a:lnTo>
                        <a:pt x="41" y="27"/>
                      </a:lnTo>
                      <a:lnTo>
                        <a:pt x="38" y="12"/>
                      </a:lnTo>
                      <a:lnTo>
                        <a:pt x="32" y="2"/>
                      </a:lnTo>
                      <a:lnTo>
                        <a:pt x="24" y="0"/>
                      </a:lnTo>
                      <a:lnTo>
                        <a:pt x="18" y="0"/>
                      </a:lnTo>
                    </a:path>
                  </a:pathLst>
                </a:custGeom>
                <a:noFill/>
                <a:ln w="3240">
                  <a:solidFill>
                    <a:srgbClr val="000000"/>
                  </a:solidFill>
                  <a:round/>
                  <a:headEnd/>
                  <a:tailEnd/>
                </a:ln>
              </p:spPr>
              <p:txBody>
                <a:bodyPr wrap="none" anchor="ctr"/>
                <a:lstStyle/>
                <a:p>
                  <a:endParaRPr lang="en-IN" b="1"/>
                </a:p>
              </p:txBody>
            </p:sp>
            <p:sp>
              <p:nvSpPr>
                <p:cNvPr id="12453" name="Freeform 1316"/>
                <p:cNvSpPr>
                  <a:spLocks noChangeArrowheads="1"/>
                </p:cNvSpPr>
                <p:nvPr/>
              </p:nvSpPr>
              <p:spPr bwMode="auto">
                <a:xfrm>
                  <a:off x="3089" y="2983"/>
                  <a:ext cx="5" cy="46"/>
                </a:xfrm>
                <a:custGeom>
                  <a:avLst/>
                  <a:gdLst>
                    <a:gd name="T0" fmla="*/ 1 w 9"/>
                    <a:gd name="T1" fmla="*/ 0 h 61"/>
                    <a:gd name="T2" fmla="*/ 1 w 9"/>
                    <a:gd name="T3" fmla="*/ 2 h 61"/>
                    <a:gd name="T4" fmla="*/ 0 w 9"/>
                    <a:gd name="T5" fmla="*/ 2 h 61"/>
                    <a:gd name="T6" fmla="*/ 0 w 9"/>
                    <a:gd name="T7" fmla="*/ 2 h 61"/>
                    <a:gd name="T8" fmla="*/ 1 w 9"/>
                    <a:gd name="T9" fmla="*/ 2 h 61"/>
                    <a:gd name="T10" fmla="*/ 1 w 9"/>
                    <a:gd name="T11" fmla="*/ 2 h 61"/>
                    <a:gd name="T12" fmla="*/ 0 60000 65536"/>
                    <a:gd name="T13" fmla="*/ 0 60000 65536"/>
                    <a:gd name="T14" fmla="*/ 0 60000 65536"/>
                    <a:gd name="T15" fmla="*/ 0 60000 65536"/>
                    <a:gd name="T16" fmla="*/ 0 60000 65536"/>
                    <a:gd name="T17" fmla="*/ 0 60000 65536"/>
                    <a:gd name="T18" fmla="*/ 0 w 9"/>
                    <a:gd name="T19" fmla="*/ 0 h 61"/>
                    <a:gd name="T20" fmla="*/ 9 w 9"/>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9" h="61">
                      <a:moveTo>
                        <a:pt x="9" y="0"/>
                      </a:moveTo>
                      <a:lnTo>
                        <a:pt x="3" y="10"/>
                      </a:lnTo>
                      <a:lnTo>
                        <a:pt x="0" y="26"/>
                      </a:lnTo>
                      <a:lnTo>
                        <a:pt x="0" y="35"/>
                      </a:lnTo>
                      <a:lnTo>
                        <a:pt x="3" y="51"/>
                      </a:lnTo>
                      <a:lnTo>
                        <a:pt x="9" y="61"/>
                      </a:lnTo>
                    </a:path>
                  </a:pathLst>
                </a:custGeom>
                <a:noFill/>
                <a:ln w="3240">
                  <a:solidFill>
                    <a:srgbClr val="000000"/>
                  </a:solidFill>
                  <a:round/>
                  <a:headEnd/>
                  <a:tailEnd/>
                </a:ln>
              </p:spPr>
              <p:txBody>
                <a:bodyPr wrap="none" anchor="ctr"/>
                <a:lstStyle/>
                <a:p>
                  <a:endParaRPr lang="en-IN" b="1"/>
                </a:p>
              </p:txBody>
            </p:sp>
            <p:sp>
              <p:nvSpPr>
                <p:cNvPr id="12454" name="Freeform 1317"/>
                <p:cNvSpPr>
                  <a:spLocks noChangeArrowheads="1"/>
                </p:cNvSpPr>
                <p:nvPr/>
              </p:nvSpPr>
              <p:spPr bwMode="auto">
                <a:xfrm>
                  <a:off x="3094" y="3030"/>
                  <a:ext cx="20" cy="0"/>
                </a:xfrm>
                <a:custGeom>
                  <a:avLst/>
                  <a:gdLst>
                    <a:gd name="T0" fmla="*/ 0 w 24"/>
                    <a:gd name="T1" fmla="*/ 0 h 4"/>
                    <a:gd name="T2" fmla="*/ 3 w 24"/>
                    <a:gd name="T3" fmla="*/ 0 h 4"/>
                    <a:gd name="T4" fmla="*/ 3 w 24"/>
                    <a:gd name="T5" fmla="*/ 0 h 4"/>
                    <a:gd name="T6" fmla="*/ 3 w 24"/>
                    <a:gd name="T7" fmla="*/ 0 h 4"/>
                    <a:gd name="T8" fmla="*/ 0 60000 65536"/>
                    <a:gd name="T9" fmla="*/ 0 60000 65536"/>
                    <a:gd name="T10" fmla="*/ 0 60000 65536"/>
                    <a:gd name="T11" fmla="*/ 0 60000 65536"/>
                    <a:gd name="T12" fmla="*/ 0 w 24"/>
                    <a:gd name="T13" fmla="*/ 0 h 4"/>
                    <a:gd name="T14" fmla="*/ 24 w 24"/>
                    <a:gd name="T15" fmla="*/ 0 h 4"/>
                  </a:gdLst>
                  <a:ahLst/>
                  <a:cxnLst>
                    <a:cxn ang="T8">
                      <a:pos x="T0" y="T1"/>
                    </a:cxn>
                    <a:cxn ang="T9">
                      <a:pos x="T2" y="T3"/>
                    </a:cxn>
                    <a:cxn ang="T10">
                      <a:pos x="T4" y="T5"/>
                    </a:cxn>
                    <a:cxn ang="T11">
                      <a:pos x="T6" y="T7"/>
                    </a:cxn>
                  </a:cxnLst>
                  <a:rect l="T12" t="T13" r="T14" b="T15"/>
                  <a:pathLst>
                    <a:path w="24" h="4">
                      <a:moveTo>
                        <a:pt x="0" y="0"/>
                      </a:moveTo>
                      <a:lnTo>
                        <a:pt x="10" y="4"/>
                      </a:lnTo>
                      <a:lnTo>
                        <a:pt x="16" y="4"/>
                      </a:lnTo>
                      <a:lnTo>
                        <a:pt x="24" y="0"/>
                      </a:lnTo>
                    </a:path>
                  </a:pathLst>
                </a:custGeom>
                <a:noFill/>
                <a:ln w="3240">
                  <a:solidFill>
                    <a:srgbClr val="000000"/>
                  </a:solidFill>
                  <a:round/>
                  <a:headEnd/>
                  <a:tailEnd/>
                </a:ln>
              </p:spPr>
              <p:txBody>
                <a:bodyPr wrap="none" anchor="ctr"/>
                <a:lstStyle/>
                <a:p>
                  <a:endParaRPr lang="en-IN" b="1"/>
                </a:p>
              </p:txBody>
            </p:sp>
            <p:sp>
              <p:nvSpPr>
                <p:cNvPr id="12455" name="Freeform 1318"/>
                <p:cNvSpPr>
                  <a:spLocks noChangeArrowheads="1"/>
                </p:cNvSpPr>
                <p:nvPr/>
              </p:nvSpPr>
              <p:spPr bwMode="auto">
                <a:xfrm>
                  <a:off x="3116" y="2984"/>
                  <a:ext cx="4" cy="47"/>
                </a:xfrm>
                <a:custGeom>
                  <a:avLst/>
                  <a:gdLst>
                    <a:gd name="T0" fmla="*/ 0 w 8"/>
                    <a:gd name="T1" fmla="*/ 2 h 61"/>
                    <a:gd name="T2" fmla="*/ 1 w 8"/>
                    <a:gd name="T3" fmla="*/ 2 h 61"/>
                    <a:gd name="T4" fmla="*/ 1 w 8"/>
                    <a:gd name="T5" fmla="*/ 2 h 61"/>
                    <a:gd name="T6" fmla="*/ 1 w 8"/>
                    <a:gd name="T7" fmla="*/ 2 h 61"/>
                    <a:gd name="T8" fmla="*/ 1 w 8"/>
                    <a:gd name="T9" fmla="*/ 2 h 61"/>
                    <a:gd name="T10" fmla="*/ 0 w 8"/>
                    <a:gd name="T11" fmla="*/ 0 h 61"/>
                    <a:gd name="T12" fmla="*/ 0 60000 65536"/>
                    <a:gd name="T13" fmla="*/ 0 60000 65536"/>
                    <a:gd name="T14" fmla="*/ 0 60000 65536"/>
                    <a:gd name="T15" fmla="*/ 0 60000 65536"/>
                    <a:gd name="T16" fmla="*/ 0 60000 65536"/>
                    <a:gd name="T17" fmla="*/ 0 60000 65536"/>
                    <a:gd name="T18" fmla="*/ 0 w 8"/>
                    <a:gd name="T19" fmla="*/ 0 h 61"/>
                    <a:gd name="T20" fmla="*/ 8 w 8"/>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8" h="61">
                      <a:moveTo>
                        <a:pt x="0" y="61"/>
                      </a:moveTo>
                      <a:lnTo>
                        <a:pt x="6" y="51"/>
                      </a:lnTo>
                      <a:lnTo>
                        <a:pt x="8" y="35"/>
                      </a:lnTo>
                      <a:lnTo>
                        <a:pt x="8" y="26"/>
                      </a:lnTo>
                      <a:lnTo>
                        <a:pt x="6" y="10"/>
                      </a:lnTo>
                      <a:lnTo>
                        <a:pt x="0" y="0"/>
                      </a:lnTo>
                    </a:path>
                  </a:pathLst>
                </a:custGeom>
                <a:noFill/>
                <a:ln w="3240">
                  <a:solidFill>
                    <a:srgbClr val="000000"/>
                  </a:solidFill>
                  <a:round/>
                  <a:headEnd/>
                  <a:tailEnd/>
                </a:ln>
              </p:spPr>
              <p:txBody>
                <a:bodyPr wrap="none" anchor="ctr"/>
                <a:lstStyle/>
                <a:p>
                  <a:endParaRPr lang="en-IN" b="1"/>
                </a:p>
              </p:txBody>
            </p:sp>
            <p:sp>
              <p:nvSpPr>
                <p:cNvPr id="12456" name="Freeform 1319"/>
                <p:cNvSpPr>
                  <a:spLocks noChangeArrowheads="1"/>
                </p:cNvSpPr>
                <p:nvPr/>
              </p:nvSpPr>
              <p:spPr bwMode="auto">
                <a:xfrm>
                  <a:off x="3095" y="2983"/>
                  <a:ext cx="20" cy="0"/>
                </a:xfrm>
                <a:custGeom>
                  <a:avLst/>
                  <a:gdLst>
                    <a:gd name="T0" fmla="*/ 3 w 24"/>
                    <a:gd name="T1" fmla="*/ 0 h 3"/>
                    <a:gd name="T2" fmla="*/ 3 w 24"/>
                    <a:gd name="T3" fmla="*/ 0 h 3"/>
                    <a:gd name="T4" fmla="*/ 3 w 24"/>
                    <a:gd name="T5" fmla="*/ 0 h 3"/>
                    <a:gd name="T6" fmla="*/ 0 w 24"/>
                    <a:gd name="T7" fmla="*/ 0 h 3"/>
                    <a:gd name="T8" fmla="*/ 0 60000 65536"/>
                    <a:gd name="T9" fmla="*/ 0 60000 65536"/>
                    <a:gd name="T10" fmla="*/ 0 60000 65536"/>
                    <a:gd name="T11" fmla="*/ 0 60000 65536"/>
                    <a:gd name="T12" fmla="*/ 0 w 24"/>
                    <a:gd name="T13" fmla="*/ 0 h 3"/>
                    <a:gd name="T14" fmla="*/ 24 w 24"/>
                    <a:gd name="T15" fmla="*/ 0 h 3"/>
                  </a:gdLst>
                  <a:ahLst/>
                  <a:cxnLst>
                    <a:cxn ang="T8">
                      <a:pos x="T0" y="T1"/>
                    </a:cxn>
                    <a:cxn ang="T9">
                      <a:pos x="T2" y="T3"/>
                    </a:cxn>
                    <a:cxn ang="T10">
                      <a:pos x="T4" y="T5"/>
                    </a:cxn>
                    <a:cxn ang="T11">
                      <a:pos x="T6" y="T7"/>
                    </a:cxn>
                  </a:cxnLst>
                  <a:rect l="T12" t="T13" r="T14" b="T15"/>
                  <a:pathLst>
                    <a:path w="24" h="3">
                      <a:moveTo>
                        <a:pt x="24" y="3"/>
                      </a:moveTo>
                      <a:lnTo>
                        <a:pt x="16" y="0"/>
                      </a:lnTo>
                      <a:lnTo>
                        <a:pt x="10" y="0"/>
                      </a:lnTo>
                      <a:lnTo>
                        <a:pt x="0" y="3"/>
                      </a:lnTo>
                    </a:path>
                  </a:pathLst>
                </a:custGeom>
                <a:noFill/>
                <a:ln w="3240">
                  <a:solidFill>
                    <a:srgbClr val="000000"/>
                  </a:solidFill>
                  <a:round/>
                  <a:headEnd/>
                  <a:tailEnd/>
                </a:ln>
              </p:spPr>
              <p:txBody>
                <a:bodyPr wrap="none" anchor="ctr"/>
                <a:lstStyle/>
                <a:p>
                  <a:endParaRPr lang="en-IN" b="1"/>
                </a:p>
              </p:txBody>
            </p:sp>
            <p:sp>
              <p:nvSpPr>
                <p:cNvPr id="12457" name="Freeform 1320"/>
                <p:cNvSpPr>
                  <a:spLocks noChangeArrowheads="1"/>
                </p:cNvSpPr>
                <p:nvPr/>
              </p:nvSpPr>
              <p:spPr bwMode="auto">
                <a:xfrm>
                  <a:off x="3153" y="3029"/>
                  <a:ext cx="3" cy="3"/>
                </a:xfrm>
                <a:custGeom>
                  <a:avLst/>
                  <a:gdLst>
                    <a:gd name="T0" fmla="*/ 0 w 7"/>
                    <a:gd name="T1" fmla="*/ 0 h 8"/>
                    <a:gd name="T2" fmla="*/ 0 w 7"/>
                    <a:gd name="T3" fmla="*/ 0 h 8"/>
                    <a:gd name="T4" fmla="*/ 0 w 7"/>
                    <a:gd name="T5" fmla="*/ 0 h 8"/>
                    <a:gd name="T6" fmla="*/ 0 w 7"/>
                    <a:gd name="T7" fmla="*/ 0 h 8"/>
                    <a:gd name="T8" fmla="*/ 0 w 7"/>
                    <a:gd name="T9" fmla="*/ 0 h 8"/>
                    <a:gd name="T10" fmla="*/ 0 w 7"/>
                    <a:gd name="T11" fmla="*/ 0 h 8"/>
                    <a:gd name="T12" fmla="*/ 0 w 7"/>
                    <a:gd name="T13" fmla="*/ 0 h 8"/>
                    <a:gd name="T14" fmla="*/ 0 w 7"/>
                    <a:gd name="T15" fmla="*/ 0 h 8"/>
                    <a:gd name="T16" fmla="*/ 0 w 7"/>
                    <a:gd name="T17" fmla="*/ 0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8"/>
                    <a:gd name="T29" fmla="*/ 7 w 7"/>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8">
                      <a:moveTo>
                        <a:pt x="3" y="0"/>
                      </a:moveTo>
                      <a:lnTo>
                        <a:pt x="0" y="2"/>
                      </a:lnTo>
                      <a:lnTo>
                        <a:pt x="0" y="6"/>
                      </a:lnTo>
                      <a:lnTo>
                        <a:pt x="3" y="8"/>
                      </a:lnTo>
                      <a:lnTo>
                        <a:pt x="5" y="8"/>
                      </a:lnTo>
                      <a:lnTo>
                        <a:pt x="7" y="6"/>
                      </a:lnTo>
                      <a:lnTo>
                        <a:pt x="7" y="2"/>
                      </a:lnTo>
                      <a:lnTo>
                        <a:pt x="5" y="0"/>
                      </a:lnTo>
                      <a:lnTo>
                        <a:pt x="3" y="0"/>
                      </a:lnTo>
                    </a:path>
                  </a:pathLst>
                </a:custGeom>
                <a:noFill/>
                <a:ln w="3240">
                  <a:solidFill>
                    <a:srgbClr val="000000"/>
                  </a:solidFill>
                  <a:round/>
                  <a:headEnd/>
                  <a:tailEnd/>
                </a:ln>
              </p:spPr>
              <p:txBody>
                <a:bodyPr wrap="none" anchor="ctr"/>
                <a:lstStyle/>
                <a:p>
                  <a:endParaRPr lang="en-IN" b="1"/>
                </a:p>
              </p:txBody>
            </p:sp>
            <p:sp>
              <p:nvSpPr>
                <p:cNvPr id="12458" name="Rectangle 1321"/>
                <p:cNvSpPr>
                  <a:spLocks noChangeArrowheads="1"/>
                </p:cNvSpPr>
                <p:nvPr/>
              </p:nvSpPr>
              <p:spPr bwMode="auto">
                <a:xfrm>
                  <a:off x="3156" y="3030"/>
                  <a:ext cx="0" cy="0"/>
                </a:xfrm>
                <a:prstGeom prst="rect">
                  <a:avLst/>
                </a:prstGeom>
                <a:noFill/>
                <a:ln w="3240">
                  <a:solidFill>
                    <a:srgbClr val="000000"/>
                  </a:solidFill>
                  <a:miter lim="800000"/>
                  <a:headEnd/>
                  <a:tailEnd/>
                </a:ln>
              </p:spPr>
              <p:txBody>
                <a:bodyPr wrap="none" anchor="ctr"/>
                <a:lstStyle/>
                <a:p>
                  <a:endParaRPr lang="en-US" b="1">
                    <a:solidFill>
                      <a:srgbClr val="0000CC"/>
                    </a:solidFill>
                    <a:latin typeface="Constantia" pitchFamily="18" charset="0"/>
                  </a:endParaRPr>
                </a:p>
              </p:txBody>
            </p:sp>
            <p:sp>
              <p:nvSpPr>
                <p:cNvPr id="12459" name="Line 1322"/>
                <p:cNvSpPr>
                  <a:spLocks noChangeShapeType="1"/>
                </p:cNvSpPr>
                <p:nvPr/>
              </p:nvSpPr>
              <p:spPr bwMode="auto">
                <a:xfrm flipH="1">
                  <a:off x="3184" y="2981"/>
                  <a:ext cx="6" cy="20"/>
                </a:xfrm>
                <a:prstGeom prst="line">
                  <a:avLst/>
                </a:prstGeom>
                <a:noFill/>
                <a:ln w="3240">
                  <a:solidFill>
                    <a:srgbClr val="000000"/>
                  </a:solidFill>
                  <a:miter lim="800000"/>
                  <a:headEnd/>
                  <a:tailEnd/>
                </a:ln>
              </p:spPr>
              <p:txBody>
                <a:bodyPr/>
                <a:lstStyle/>
                <a:p>
                  <a:endParaRPr lang="en-IN" b="1"/>
                </a:p>
              </p:txBody>
            </p:sp>
            <p:sp>
              <p:nvSpPr>
                <p:cNvPr id="12460" name="Line 1323"/>
                <p:cNvSpPr>
                  <a:spLocks noChangeShapeType="1"/>
                </p:cNvSpPr>
                <p:nvPr/>
              </p:nvSpPr>
              <p:spPr bwMode="auto">
                <a:xfrm flipH="1">
                  <a:off x="3187" y="2983"/>
                  <a:ext cx="7" cy="15"/>
                </a:xfrm>
                <a:prstGeom prst="line">
                  <a:avLst/>
                </a:prstGeom>
                <a:noFill/>
                <a:ln w="3240">
                  <a:solidFill>
                    <a:srgbClr val="000000"/>
                  </a:solidFill>
                  <a:miter lim="800000"/>
                  <a:headEnd/>
                  <a:tailEnd/>
                </a:ln>
              </p:spPr>
              <p:txBody>
                <a:bodyPr/>
                <a:lstStyle/>
                <a:p>
                  <a:endParaRPr lang="en-IN" b="1"/>
                </a:p>
              </p:txBody>
            </p:sp>
            <p:sp>
              <p:nvSpPr>
                <p:cNvPr id="12461" name="Freeform 1324"/>
                <p:cNvSpPr>
                  <a:spLocks noChangeArrowheads="1"/>
                </p:cNvSpPr>
                <p:nvPr/>
              </p:nvSpPr>
              <p:spPr bwMode="auto">
                <a:xfrm>
                  <a:off x="3190" y="2981"/>
                  <a:ext cx="26" cy="0"/>
                </a:xfrm>
                <a:custGeom>
                  <a:avLst/>
                  <a:gdLst>
                    <a:gd name="T0" fmla="*/ 0 w 30"/>
                    <a:gd name="T1" fmla="*/ 0 h 2"/>
                    <a:gd name="T2" fmla="*/ 3 w 30"/>
                    <a:gd name="T3" fmla="*/ 0 h 2"/>
                    <a:gd name="T4" fmla="*/ 3 w 30"/>
                    <a:gd name="T5" fmla="*/ 0 h 2"/>
                    <a:gd name="T6" fmla="*/ 0 60000 65536"/>
                    <a:gd name="T7" fmla="*/ 0 60000 65536"/>
                    <a:gd name="T8" fmla="*/ 0 60000 65536"/>
                    <a:gd name="T9" fmla="*/ 0 w 30"/>
                    <a:gd name="T10" fmla="*/ 0 h 2"/>
                    <a:gd name="T11" fmla="*/ 30 w 30"/>
                    <a:gd name="T12" fmla="*/ 0 h 2"/>
                  </a:gdLst>
                  <a:ahLst/>
                  <a:cxnLst>
                    <a:cxn ang="T6">
                      <a:pos x="T0" y="T1"/>
                    </a:cxn>
                    <a:cxn ang="T7">
                      <a:pos x="T2" y="T3"/>
                    </a:cxn>
                    <a:cxn ang="T8">
                      <a:pos x="T4" y="T5"/>
                    </a:cxn>
                  </a:cxnLst>
                  <a:rect l="T9" t="T10" r="T11" b="T12"/>
                  <a:pathLst>
                    <a:path w="30" h="2">
                      <a:moveTo>
                        <a:pt x="0" y="0"/>
                      </a:moveTo>
                      <a:lnTo>
                        <a:pt x="30" y="0"/>
                      </a:lnTo>
                      <a:lnTo>
                        <a:pt x="30" y="2"/>
                      </a:lnTo>
                    </a:path>
                  </a:pathLst>
                </a:custGeom>
                <a:noFill/>
                <a:ln w="3240">
                  <a:solidFill>
                    <a:srgbClr val="000000"/>
                  </a:solidFill>
                  <a:round/>
                  <a:headEnd/>
                  <a:tailEnd/>
                </a:ln>
              </p:spPr>
              <p:txBody>
                <a:bodyPr wrap="none" anchor="ctr"/>
                <a:lstStyle/>
                <a:p>
                  <a:endParaRPr lang="en-IN" b="1"/>
                </a:p>
              </p:txBody>
            </p:sp>
            <p:sp>
              <p:nvSpPr>
                <p:cNvPr id="12462" name="Line 1325"/>
                <p:cNvSpPr>
                  <a:spLocks noChangeShapeType="1"/>
                </p:cNvSpPr>
                <p:nvPr/>
              </p:nvSpPr>
              <p:spPr bwMode="auto">
                <a:xfrm>
                  <a:off x="3194" y="2983"/>
                  <a:ext cx="23" cy="0"/>
                </a:xfrm>
                <a:prstGeom prst="line">
                  <a:avLst/>
                </a:prstGeom>
                <a:noFill/>
                <a:ln w="3240">
                  <a:solidFill>
                    <a:srgbClr val="000000"/>
                  </a:solidFill>
                  <a:miter lim="800000"/>
                  <a:headEnd/>
                  <a:tailEnd/>
                </a:ln>
              </p:spPr>
              <p:txBody>
                <a:bodyPr/>
                <a:lstStyle/>
                <a:p>
                  <a:endParaRPr lang="en-IN" b="1"/>
                </a:p>
              </p:txBody>
            </p:sp>
            <p:sp>
              <p:nvSpPr>
                <p:cNvPr id="12463" name="Freeform 1326"/>
                <p:cNvSpPr>
                  <a:spLocks noChangeArrowheads="1"/>
                </p:cNvSpPr>
                <p:nvPr/>
              </p:nvSpPr>
              <p:spPr bwMode="auto">
                <a:xfrm>
                  <a:off x="3187" y="3000"/>
                  <a:ext cx="35" cy="33"/>
                </a:xfrm>
                <a:custGeom>
                  <a:avLst/>
                  <a:gdLst>
                    <a:gd name="T0" fmla="*/ 4 w 39"/>
                    <a:gd name="T1" fmla="*/ 2 h 44"/>
                    <a:gd name="T2" fmla="*/ 4 w 39"/>
                    <a:gd name="T3" fmla="*/ 0 h 44"/>
                    <a:gd name="T4" fmla="*/ 4 w 39"/>
                    <a:gd name="T5" fmla="*/ 0 h 44"/>
                    <a:gd name="T6" fmla="*/ 4 w 39"/>
                    <a:gd name="T7" fmla="*/ 2 h 44"/>
                    <a:gd name="T8" fmla="*/ 4 w 39"/>
                    <a:gd name="T9" fmla="*/ 2 h 44"/>
                    <a:gd name="T10" fmla="*/ 4 w 39"/>
                    <a:gd name="T11" fmla="*/ 2 h 44"/>
                    <a:gd name="T12" fmla="*/ 4 w 39"/>
                    <a:gd name="T13" fmla="*/ 2 h 44"/>
                    <a:gd name="T14" fmla="*/ 4 w 39"/>
                    <a:gd name="T15" fmla="*/ 2 h 44"/>
                    <a:gd name="T16" fmla="*/ 4 w 39"/>
                    <a:gd name="T17" fmla="*/ 2 h 44"/>
                    <a:gd name="T18" fmla="*/ 4 w 39"/>
                    <a:gd name="T19" fmla="*/ 2 h 44"/>
                    <a:gd name="T20" fmla="*/ 4 w 39"/>
                    <a:gd name="T21" fmla="*/ 2 h 44"/>
                    <a:gd name="T22" fmla="*/ 4 w 39"/>
                    <a:gd name="T23" fmla="*/ 2 h 44"/>
                    <a:gd name="T24" fmla="*/ 2 w 39"/>
                    <a:gd name="T25" fmla="*/ 2 h 44"/>
                    <a:gd name="T26" fmla="*/ 0 w 39"/>
                    <a:gd name="T27" fmla="*/ 2 h 44"/>
                    <a:gd name="T28" fmla="*/ 2 w 39"/>
                    <a:gd name="T29" fmla="*/ 2 h 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9"/>
                    <a:gd name="T46" fmla="*/ 0 h 44"/>
                    <a:gd name="T47" fmla="*/ 39 w 39"/>
                    <a:gd name="T48" fmla="*/ 44 h 4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9" h="44">
                      <a:moveTo>
                        <a:pt x="4" y="3"/>
                      </a:moveTo>
                      <a:lnTo>
                        <a:pt x="13" y="0"/>
                      </a:lnTo>
                      <a:lnTo>
                        <a:pt x="22" y="0"/>
                      </a:lnTo>
                      <a:lnTo>
                        <a:pt x="31" y="3"/>
                      </a:lnTo>
                      <a:lnTo>
                        <a:pt x="37" y="9"/>
                      </a:lnTo>
                      <a:lnTo>
                        <a:pt x="39" y="19"/>
                      </a:lnTo>
                      <a:lnTo>
                        <a:pt x="39" y="25"/>
                      </a:lnTo>
                      <a:lnTo>
                        <a:pt x="37" y="35"/>
                      </a:lnTo>
                      <a:lnTo>
                        <a:pt x="31" y="42"/>
                      </a:lnTo>
                      <a:lnTo>
                        <a:pt x="22" y="44"/>
                      </a:lnTo>
                      <a:lnTo>
                        <a:pt x="13" y="44"/>
                      </a:lnTo>
                      <a:lnTo>
                        <a:pt x="4" y="42"/>
                      </a:lnTo>
                      <a:lnTo>
                        <a:pt x="2" y="38"/>
                      </a:lnTo>
                      <a:lnTo>
                        <a:pt x="0" y="32"/>
                      </a:lnTo>
                      <a:lnTo>
                        <a:pt x="2" y="32"/>
                      </a:lnTo>
                    </a:path>
                  </a:pathLst>
                </a:custGeom>
                <a:noFill/>
                <a:ln w="3240">
                  <a:solidFill>
                    <a:srgbClr val="000000"/>
                  </a:solidFill>
                  <a:round/>
                  <a:headEnd/>
                  <a:tailEnd/>
                </a:ln>
              </p:spPr>
              <p:txBody>
                <a:bodyPr wrap="none" anchor="ctr"/>
                <a:lstStyle/>
                <a:p>
                  <a:endParaRPr lang="en-IN" b="1"/>
                </a:p>
              </p:txBody>
            </p:sp>
            <p:sp>
              <p:nvSpPr>
                <p:cNvPr id="12464" name="Freeform 1327"/>
                <p:cNvSpPr>
                  <a:spLocks noChangeArrowheads="1"/>
                </p:cNvSpPr>
                <p:nvPr/>
              </p:nvSpPr>
              <p:spPr bwMode="auto">
                <a:xfrm>
                  <a:off x="3188" y="3002"/>
                  <a:ext cx="32" cy="6"/>
                </a:xfrm>
                <a:custGeom>
                  <a:avLst/>
                  <a:gdLst>
                    <a:gd name="T0" fmla="*/ 0 w 36"/>
                    <a:gd name="T1" fmla="*/ 1 h 12"/>
                    <a:gd name="T2" fmla="*/ 2 w 36"/>
                    <a:gd name="T3" fmla="*/ 1 h 12"/>
                    <a:gd name="T4" fmla="*/ 4 w 36"/>
                    <a:gd name="T5" fmla="*/ 0 h 12"/>
                    <a:gd name="T6" fmla="*/ 4 w 36"/>
                    <a:gd name="T7" fmla="*/ 0 h 12"/>
                    <a:gd name="T8" fmla="*/ 4 w 36"/>
                    <a:gd name="T9" fmla="*/ 1 h 12"/>
                    <a:gd name="T10" fmla="*/ 4 w 36"/>
                    <a:gd name="T11" fmla="*/ 1 h 12"/>
                    <a:gd name="T12" fmla="*/ 0 60000 65536"/>
                    <a:gd name="T13" fmla="*/ 0 60000 65536"/>
                    <a:gd name="T14" fmla="*/ 0 60000 65536"/>
                    <a:gd name="T15" fmla="*/ 0 60000 65536"/>
                    <a:gd name="T16" fmla="*/ 0 60000 65536"/>
                    <a:gd name="T17" fmla="*/ 0 60000 65536"/>
                    <a:gd name="T18" fmla="*/ 0 w 36"/>
                    <a:gd name="T19" fmla="*/ 0 h 12"/>
                    <a:gd name="T20" fmla="*/ 36 w 36"/>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36" h="12">
                      <a:moveTo>
                        <a:pt x="0" y="3"/>
                      </a:moveTo>
                      <a:lnTo>
                        <a:pt x="2" y="3"/>
                      </a:lnTo>
                      <a:lnTo>
                        <a:pt x="8" y="0"/>
                      </a:lnTo>
                      <a:lnTo>
                        <a:pt x="21" y="0"/>
                      </a:lnTo>
                      <a:lnTo>
                        <a:pt x="30" y="3"/>
                      </a:lnTo>
                      <a:lnTo>
                        <a:pt x="36" y="12"/>
                      </a:lnTo>
                    </a:path>
                  </a:pathLst>
                </a:custGeom>
                <a:noFill/>
                <a:ln w="3240">
                  <a:solidFill>
                    <a:srgbClr val="000000"/>
                  </a:solidFill>
                  <a:round/>
                  <a:headEnd/>
                  <a:tailEnd/>
                </a:ln>
              </p:spPr>
              <p:txBody>
                <a:bodyPr wrap="none" anchor="ctr"/>
                <a:lstStyle/>
                <a:p>
                  <a:endParaRPr lang="en-IN" b="1"/>
                </a:p>
              </p:txBody>
            </p:sp>
            <p:sp>
              <p:nvSpPr>
                <p:cNvPr id="12465" name="Freeform 1328"/>
                <p:cNvSpPr>
                  <a:spLocks noChangeArrowheads="1"/>
                </p:cNvSpPr>
                <p:nvPr/>
              </p:nvSpPr>
              <p:spPr bwMode="auto">
                <a:xfrm>
                  <a:off x="3212" y="3002"/>
                  <a:ext cx="7" cy="29"/>
                </a:xfrm>
                <a:custGeom>
                  <a:avLst/>
                  <a:gdLst>
                    <a:gd name="T0" fmla="*/ 0 w 11"/>
                    <a:gd name="T1" fmla="*/ 0 h 39"/>
                    <a:gd name="T2" fmla="*/ 1 w 11"/>
                    <a:gd name="T3" fmla="*/ 1 h 39"/>
                    <a:gd name="T4" fmla="*/ 1 w 11"/>
                    <a:gd name="T5" fmla="*/ 1 h 39"/>
                    <a:gd name="T6" fmla="*/ 1 w 11"/>
                    <a:gd name="T7" fmla="*/ 1 h 39"/>
                    <a:gd name="T8" fmla="*/ 1 w 11"/>
                    <a:gd name="T9" fmla="*/ 1 h 39"/>
                    <a:gd name="T10" fmla="*/ 0 w 11"/>
                    <a:gd name="T11" fmla="*/ 1 h 39"/>
                    <a:gd name="T12" fmla="*/ 0 60000 65536"/>
                    <a:gd name="T13" fmla="*/ 0 60000 65536"/>
                    <a:gd name="T14" fmla="*/ 0 60000 65536"/>
                    <a:gd name="T15" fmla="*/ 0 60000 65536"/>
                    <a:gd name="T16" fmla="*/ 0 60000 65536"/>
                    <a:gd name="T17" fmla="*/ 0 60000 65536"/>
                    <a:gd name="T18" fmla="*/ 0 w 11"/>
                    <a:gd name="T19" fmla="*/ 0 h 39"/>
                    <a:gd name="T20" fmla="*/ 11 w 11"/>
                    <a:gd name="T21" fmla="*/ 39 h 39"/>
                  </a:gdLst>
                  <a:ahLst/>
                  <a:cxnLst>
                    <a:cxn ang="T12">
                      <a:pos x="T0" y="T1"/>
                    </a:cxn>
                    <a:cxn ang="T13">
                      <a:pos x="T2" y="T3"/>
                    </a:cxn>
                    <a:cxn ang="T14">
                      <a:pos x="T4" y="T5"/>
                    </a:cxn>
                    <a:cxn ang="T15">
                      <a:pos x="T6" y="T7"/>
                    </a:cxn>
                    <a:cxn ang="T16">
                      <a:pos x="T8" y="T9"/>
                    </a:cxn>
                    <a:cxn ang="T17">
                      <a:pos x="T10" y="T11"/>
                    </a:cxn>
                  </a:cxnLst>
                  <a:rect l="T18" t="T19" r="T20" b="T21"/>
                  <a:pathLst>
                    <a:path w="11" h="39">
                      <a:moveTo>
                        <a:pt x="0" y="0"/>
                      </a:moveTo>
                      <a:lnTo>
                        <a:pt x="8" y="6"/>
                      </a:lnTo>
                      <a:lnTo>
                        <a:pt x="11" y="16"/>
                      </a:lnTo>
                      <a:lnTo>
                        <a:pt x="11" y="22"/>
                      </a:lnTo>
                      <a:lnTo>
                        <a:pt x="8" y="32"/>
                      </a:lnTo>
                      <a:lnTo>
                        <a:pt x="0" y="39"/>
                      </a:lnTo>
                    </a:path>
                  </a:pathLst>
                </a:custGeom>
                <a:noFill/>
                <a:ln w="3240">
                  <a:solidFill>
                    <a:srgbClr val="000000"/>
                  </a:solidFill>
                  <a:round/>
                  <a:headEnd/>
                  <a:tailEnd/>
                </a:ln>
              </p:spPr>
              <p:txBody>
                <a:bodyPr wrap="none" anchor="ctr"/>
                <a:lstStyle/>
                <a:p>
                  <a:endParaRPr lang="en-IN" b="1"/>
                </a:p>
              </p:txBody>
            </p:sp>
            <p:sp>
              <p:nvSpPr>
                <p:cNvPr id="12466" name="Freeform 1329"/>
                <p:cNvSpPr>
                  <a:spLocks noChangeArrowheads="1"/>
                </p:cNvSpPr>
                <p:nvPr/>
              </p:nvSpPr>
              <p:spPr bwMode="auto">
                <a:xfrm>
                  <a:off x="3190" y="3024"/>
                  <a:ext cx="31" cy="6"/>
                </a:xfrm>
                <a:custGeom>
                  <a:avLst/>
                  <a:gdLst>
                    <a:gd name="T0" fmla="*/ 4 w 35"/>
                    <a:gd name="T1" fmla="*/ 0 h 12"/>
                    <a:gd name="T2" fmla="*/ 4 w 35"/>
                    <a:gd name="T3" fmla="*/ 1 h 12"/>
                    <a:gd name="T4" fmla="*/ 4 w 35"/>
                    <a:gd name="T5" fmla="*/ 1 h 12"/>
                    <a:gd name="T6" fmla="*/ 4 w 35"/>
                    <a:gd name="T7" fmla="*/ 1 h 12"/>
                    <a:gd name="T8" fmla="*/ 3 w 35"/>
                    <a:gd name="T9" fmla="*/ 1 h 12"/>
                    <a:gd name="T10" fmla="*/ 0 w 35"/>
                    <a:gd name="T11" fmla="*/ 1 h 12"/>
                    <a:gd name="T12" fmla="*/ 0 60000 65536"/>
                    <a:gd name="T13" fmla="*/ 0 60000 65536"/>
                    <a:gd name="T14" fmla="*/ 0 60000 65536"/>
                    <a:gd name="T15" fmla="*/ 0 60000 65536"/>
                    <a:gd name="T16" fmla="*/ 0 60000 65536"/>
                    <a:gd name="T17" fmla="*/ 0 60000 65536"/>
                    <a:gd name="T18" fmla="*/ 0 w 35"/>
                    <a:gd name="T19" fmla="*/ 0 h 12"/>
                    <a:gd name="T20" fmla="*/ 35 w 35"/>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35" h="12">
                      <a:moveTo>
                        <a:pt x="35" y="0"/>
                      </a:moveTo>
                      <a:lnTo>
                        <a:pt x="29" y="8"/>
                      </a:lnTo>
                      <a:lnTo>
                        <a:pt x="21" y="12"/>
                      </a:lnTo>
                      <a:lnTo>
                        <a:pt x="11" y="12"/>
                      </a:lnTo>
                      <a:lnTo>
                        <a:pt x="3" y="8"/>
                      </a:lnTo>
                      <a:lnTo>
                        <a:pt x="0" y="2"/>
                      </a:lnTo>
                    </a:path>
                  </a:pathLst>
                </a:custGeom>
                <a:noFill/>
                <a:ln w="3240">
                  <a:solidFill>
                    <a:srgbClr val="000000"/>
                  </a:solidFill>
                  <a:round/>
                  <a:headEnd/>
                  <a:tailEnd/>
                </a:ln>
              </p:spPr>
              <p:txBody>
                <a:bodyPr wrap="none" anchor="ctr"/>
                <a:lstStyle/>
                <a:p>
                  <a:endParaRPr lang="en-IN" b="1"/>
                </a:p>
              </p:txBody>
            </p:sp>
            <p:sp>
              <p:nvSpPr>
                <p:cNvPr id="12467" name="Line 1330"/>
                <p:cNvSpPr>
                  <a:spLocks noChangeShapeType="1"/>
                </p:cNvSpPr>
                <p:nvPr/>
              </p:nvSpPr>
              <p:spPr bwMode="auto">
                <a:xfrm flipH="1" flipV="1">
                  <a:off x="3184" y="3024"/>
                  <a:ext cx="12" cy="10"/>
                </a:xfrm>
                <a:prstGeom prst="line">
                  <a:avLst/>
                </a:prstGeom>
                <a:noFill/>
                <a:ln w="3240">
                  <a:solidFill>
                    <a:srgbClr val="000000"/>
                  </a:solidFill>
                  <a:miter lim="800000"/>
                  <a:headEnd/>
                  <a:tailEnd/>
                </a:ln>
              </p:spPr>
              <p:txBody>
                <a:bodyPr/>
                <a:lstStyle/>
                <a:p>
                  <a:endParaRPr lang="en-IN" b="1"/>
                </a:p>
              </p:txBody>
            </p:sp>
            <p:sp>
              <p:nvSpPr>
                <p:cNvPr id="12468" name="Freeform 1331"/>
                <p:cNvSpPr>
                  <a:spLocks noChangeArrowheads="1"/>
                </p:cNvSpPr>
                <p:nvPr/>
              </p:nvSpPr>
              <p:spPr bwMode="auto">
                <a:xfrm>
                  <a:off x="3087" y="2981"/>
                  <a:ext cx="37" cy="50"/>
                </a:xfrm>
                <a:custGeom>
                  <a:avLst/>
                  <a:gdLst>
                    <a:gd name="T0" fmla="*/ 5 w 41"/>
                    <a:gd name="T1" fmla="*/ 0 h 65"/>
                    <a:gd name="T2" fmla="*/ 5 w 41"/>
                    <a:gd name="T3" fmla="*/ 2 h 65"/>
                    <a:gd name="T4" fmla="*/ 2 w 41"/>
                    <a:gd name="T5" fmla="*/ 2 h 65"/>
                    <a:gd name="T6" fmla="*/ 0 w 41"/>
                    <a:gd name="T7" fmla="*/ 2 h 65"/>
                    <a:gd name="T8" fmla="*/ 0 w 41"/>
                    <a:gd name="T9" fmla="*/ 2 h 65"/>
                    <a:gd name="T10" fmla="*/ 2 w 41"/>
                    <a:gd name="T11" fmla="*/ 2 h 65"/>
                    <a:gd name="T12" fmla="*/ 5 w 41"/>
                    <a:gd name="T13" fmla="*/ 2 h 65"/>
                    <a:gd name="T14" fmla="*/ 5 w 41"/>
                    <a:gd name="T15" fmla="*/ 2 h 65"/>
                    <a:gd name="T16" fmla="*/ 5 w 41"/>
                    <a:gd name="T17" fmla="*/ 2 h 65"/>
                    <a:gd name="T18" fmla="*/ 5 w 41"/>
                    <a:gd name="T19" fmla="*/ 2 h 65"/>
                    <a:gd name="T20" fmla="*/ 5 w 41"/>
                    <a:gd name="T21" fmla="*/ 2 h 65"/>
                    <a:gd name="T22" fmla="*/ 5 w 41"/>
                    <a:gd name="T23" fmla="*/ 2 h 65"/>
                    <a:gd name="T24" fmla="*/ 5 w 41"/>
                    <a:gd name="T25" fmla="*/ 2 h 65"/>
                    <a:gd name="T26" fmla="*/ 5 w 41"/>
                    <a:gd name="T27" fmla="*/ 2 h 65"/>
                    <a:gd name="T28" fmla="*/ 5 w 41"/>
                    <a:gd name="T29" fmla="*/ 2 h 65"/>
                    <a:gd name="T30" fmla="*/ 5 w 41"/>
                    <a:gd name="T31" fmla="*/ 0 h 65"/>
                    <a:gd name="T32" fmla="*/ 5 w 41"/>
                    <a:gd name="T33" fmla="*/ 0 h 6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1"/>
                    <a:gd name="T52" fmla="*/ 0 h 65"/>
                    <a:gd name="T53" fmla="*/ 41 w 41"/>
                    <a:gd name="T54" fmla="*/ 65 h 6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1" h="65">
                      <a:moveTo>
                        <a:pt x="18" y="0"/>
                      </a:moveTo>
                      <a:lnTo>
                        <a:pt x="8" y="2"/>
                      </a:lnTo>
                      <a:lnTo>
                        <a:pt x="2" y="12"/>
                      </a:lnTo>
                      <a:lnTo>
                        <a:pt x="0" y="27"/>
                      </a:lnTo>
                      <a:lnTo>
                        <a:pt x="0" y="37"/>
                      </a:lnTo>
                      <a:lnTo>
                        <a:pt x="2" y="53"/>
                      </a:lnTo>
                      <a:lnTo>
                        <a:pt x="8" y="62"/>
                      </a:lnTo>
                      <a:lnTo>
                        <a:pt x="18" y="65"/>
                      </a:lnTo>
                      <a:lnTo>
                        <a:pt x="24" y="65"/>
                      </a:lnTo>
                      <a:lnTo>
                        <a:pt x="32" y="62"/>
                      </a:lnTo>
                      <a:lnTo>
                        <a:pt x="38" y="53"/>
                      </a:lnTo>
                      <a:lnTo>
                        <a:pt x="41" y="37"/>
                      </a:lnTo>
                      <a:lnTo>
                        <a:pt x="41" y="27"/>
                      </a:lnTo>
                      <a:lnTo>
                        <a:pt x="38" y="12"/>
                      </a:lnTo>
                      <a:lnTo>
                        <a:pt x="32" y="2"/>
                      </a:lnTo>
                      <a:lnTo>
                        <a:pt x="24" y="0"/>
                      </a:lnTo>
                      <a:lnTo>
                        <a:pt x="18" y="0"/>
                      </a:lnTo>
                    </a:path>
                  </a:pathLst>
                </a:custGeom>
                <a:noFill/>
                <a:ln w="3240">
                  <a:solidFill>
                    <a:srgbClr val="000000"/>
                  </a:solidFill>
                  <a:round/>
                  <a:headEnd/>
                  <a:tailEnd/>
                </a:ln>
              </p:spPr>
              <p:txBody>
                <a:bodyPr wrap="none" anchor="ctr"/>
                <a:lstStyle/>
                <a:p>
                  <a:endParaRPr lang="en-IN" b="1"/>
                </a:p>
              </p:txBody>
            </p:sp>
            <p:sp>
              <p:nvSpPr>
                <p:cNvPr id="12469" name="Freeform 1332"/>
                <p:cNvSpPr>
                  <a:spLocks noChangeArrowheads="1"/>
                </p:cNvSpPr>
                <p:nvPr/>
              </p:nvSpPr>
              <p:spPr bwMode="auto">
                <a:xfrm>
                  <a:off x="3089" y="2983"/>
                  <a:ext cx="5" cy="46"/>
                </a:xfrm>
                <a:custGeom>
                  <a:avLst/>
                  <a:gdLst>
                    <a:gd name="T0" fmla="*/ 1 w 9"/>
                    <a:gd name="T1" fmla="*/ 0 h 61"/>
                    <a:gd name="T2" fmla="*/ 1 w 9"/>
                    <a:gd name="T3" fmla="*/ 2 h 61"/>
                    <a:gd name="T4" fmla="*/ 0 w 9"/>
                    <a:gd name="T5" fmla="*/ 2 h 61"/>
                    <a:gd name="T6" fmla="*/ 0 w 9"/>
                    <a:gd name="T7" fmla="*/ 2 h 61"/>
                    <a:gd name="T8" fmla="*/ 1 w 9"/>
                    <a:gd name="T9" fmla="*/ 2 h 61"/>
                    <a:gd name="T10" fmla="*/ 1 w 9"/>
                    <a:gd name="T11" fmla="*/ 2 h 61"/>
                    <a:gd name="T12" fmla="*/ 0 60000 65536"/>
                    <a:gd name="T13" fmla="*/ 0 60000 65536"/>
                    <a:gd name="T14" fmla="*/ 0 60000 65536"/>
                    <a:gd name="T15" fmla="*/ 0 60000 65536"/>
                    <a:gd name="T16" fmla="*/ 0 60000 65536"/>
                    <a:gd name="T17" fmla="*/ 0 60000 65536"/>
                    <a:gd name="T18" fmla="*/ 0 w 9"/>
                    <a:gd name="T19" fmla="*/ 0 h 61"/>
                    <a:gd name="T20" fmla="*/ 9 w 9"/>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9" h="61">
                      <a:moveTo>
                        <a:pt x="9" y="0"/>
                      </a:moveTo>
                      <a:lnTo>
                        <a:pt x="3" y="10"/>
                      </a:lnTo>
                      <a:lnTo>
                        <a:pt x="0" y="26"/>
                      </a:lnTo>
                      <a:lnTo>
                        <a:pt x="0" y="35"/>
                      </a:lnTo>
                      <a:lnTo>
                        <a:pt x="3" y="51"/>
                      </a:lnTo>
                      <a:lnTo>
                        <a:pt x="9" y="61"/>
                      </a:lnTo>
                    </a:path>
                  </a:pathLst>
                </a:custGeom>
                <a:noFill/>
                <a:ln w="3240">
                  <a:solidFill>
                    <a:srgbClr val="000000"/>
                  </a:solidFill>
                  <a:round/>
                  <a:headEnd/>
                  <a:tailEnd/>
                </a:ln>
              </p:spPr>
              <p:txBody>
                <a:bodyPr wrap="none" anchor="ctr"/>
                <a:lstStyle/>
                <a:p>
                  <a:endParaRPr lang="en-IN" b="1"/>
                </a:p>
              </p:txBody>
            </p:sp>
            <p:sp>
              <p:nvSpPr>
                <p:cNvPr id="12470" name="Freeform 1333"/>
                <p:cNvSpPr>
                  <a:spLocks noChangeArrowheads="1"/>
                </p:cNvSpPr>
                <p:nvPr/>
              </p:nvSpPr>
              <p:spPr bwMode="auto">
                <a:xfrm>
                  <a:off x="3094" y="3030"/>
                  <a:ext cx="20" cy="0"/>
                </a:xfrm>
                <a:custGeom>
                  <a:avLst/>
                  <a:gdLst>
                    <a:gd name="T0" fmla="*/ 0 w 24"/>
                    <a:gd name="T1" fmla="*/ 0 h 4"/>
                    <a:gd name="T2" fmla="*/ 3 w 24"/>
                    <a:gd name="T3" fmla="*/ 0 h 4"/>
                    <a:gd name="T4" fmla="*/ 3 w 24"/>
                    <a:gd name="T5" fmla="*/ 0 h 4"/>
                    <a:gd name="T6" fmla="*/ 3 w 24"/>
                    <a:gd name="T7" fmla="*/ 0 h 4"/>
                    <a:gd name="T8" fmla="*/ 0 60000 65536"/>
                    <a:gd name="T9" fmla="*/ 0 60000 65536"/>
                    <a:gd name="T10" fmla="*/ 0 60000 65536"/>
                    <a:gd name="T11" fmla="*/ 0 60000 65536"/>
                    <a:gd name="T12" fmla="*/ 0 w 24"/>
                    <a:gd name="T13" fmla="*/ 0 h 4"/>
                    <a:gd name="T14" fmla="*/ 24 w 24"/>
                    <a:gd name="T15" fmla="*/ 0 h 4"/>
                  </a:gdLst>
                  <a:ahLst/>
                  <a:cxnLst>
                    <a:cxn ang="T8">
                      <a:pos x="T0" y="T1"/>
                    </a:cxn>
                    <a:cxn ang="T9">
                      <a:pos x="T2" y="T3"/>
                    </a:cxn>
                    <a:cxn ang="T10">
                      <a:pos x="T4" y="T5"/>
                    </a:cxn>
                    <a:cxn ang="T11">
                      <a:pos x="T6" y="T7"/>
                    </a:cxn>
                  </a:cxnLst>
                  <a:rect l="T12" t="T13" r="T14" b="T15"/>
                  <a:pathLst>
                    <a:path w="24" h="4">
                      <a:moveTo>
                        <a:pt x="0" y="0"/>
                      </a:moveTo>
                      <a:lnTo>
                        <a:pt x="10" y="4"/>
                      </a:lnTo>
                      <a:lnTo>
                        <a:pt x="16" y="4"/>
                      </a:lnTo>
                      <a:lnTo>
                        <a:pt x="24" y="0"/>
                      </a:lnTo>
                    </a:path>
                  </a:pathLst>
                </a:custGeom>
                <a:noFill/>
                <a:ln w="3240">
                  <a:solidFill>
                    <a:srgbClr val="000000"/>
                  </a:solidFill>
                  <a:round/>
                  <a:headEnd/>
                  <a:tailEnd/>
                </a:ln>
              </p:spPr>
              <p:txBody>
                <a:bodyPr wrap="none" anchor="ctr"/>
                <a:lstStyle/>
                <a:p>
                  <a:endParaRPr lang="en-IN" b="1"/>
                </a:p>
              </p:txBody>
            </p:sp>
            <p:sp>
              <p:nvSpPr>
                <p:cNvPr id="12471" name="Freeform 1334"/>
                <p:cNvSpPr>
                  <a:spLocks noChangeArrowheads="1"/>
                </p:cNvSpPr>
                <p:nvPr/>
              </p:nvSpPr>
              <p:spPr bwMode="auto">
                <a:xfrm>
                  <a:off x="3116" y="2984"/>
                  <a:ext cx="4" cy="47"/>
                </a:xfrm>
                <a:custGeom>
                  <a:avLst/>
                  <a:gdLst>
                    <a:gd name="T0" fmla="*/ 0 w 8"/>
                    <a:gd name="T1" fmla="*/ 2 h 61"/>
                    <a:gd name="T2" fmla="*/ 1 w 8"/>
                    <a:gd name="T3" fmla="*/ 2 h 61"/>
                    <a:gd name="T4" fmla="*/ 1 w 8"/>
                    <a:gd name="T5" fmla="*/ 2 h 61"/>
                    <a:gd name="T6" fmla="*/ 1 w 8"/>
                    <a:gd name="T7" fmla="*/ 2 h 61"/>
                    <a:gd name="T8" fmla="*/ 1 w 8"/>
                    <a:gd name="T9" fmla="*/ 2 h 61"/>
                    <a:gd name="T10" fmla="*/ 0 w 8"/>
                    <a:gd name="T11" fmla="*/ 0 h 61"/>
                    <a:gd name="T12" fmla="*/ 0 60000 65536"/>
                    <a:gd name="T13" fmla="*/ 0 60000 65536"/>
                    <a:gd name="T14" fmla="*/ 0 60000 65536"/>
                    <a:gd name="T15" fmla="*/ 0 60000 65536"/>
                    <a:gd name="T16" fmla="*/ 0 60000 65536"/>
                    <a:gd name="T17" fmla="*/ 0 60000 65536"/>
                    <a:gd name="T18" fmla="*/ 0 w 8"/>
                    <a:gd name="T19" fmla="*/ 0 h 61"/>
                    <a:gd name="T20" fmla="*/ 8 w 8"/>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8" h="61">
                      <a:moveTo>
                        <a:pt x="0" y="61"/>
                      </a:moveTo>
                      <a:lnTo>
                        <a:pt x="6" y="51"/>
                      </a:lnTo>
                      <a:lnTo>
                        <a:pt x="8" y="35"/>
                      </a:lnTo>
                      <a:lnTo>
                        <a:pt x="8" y="26"/>
                      </a:lnTo>
                      <a:lnTo>
                        <a:pt x="6" y="10"/>
                      </a:lnTo>
                      <a:lnTo>
                        <a:pt x="0" y="0"/>
                      </a:lnTo>
                    </a:path>
                  </a:pathLst>
                </a:custGeom>
                <a:noFill/>
                <a:ln w="3240">
                  <a:solidFill>
                    <a:srgbClr val="000000"/>
                  </a:solidFill>
                  <a:round/>
                  <a:headEnd/>
                  <a:tailEnd/>
                </a:ln>
              </p:spPr>
              <p:txBody>
                <a:bodyPr wrap="none" anchor="ctr"/>
                <a:lstStyle/>
                <a:p>
                  <a:endParaRPr lang="en-IN" b="1"/>
                </a:p>
              </p:txBody>
            </p:sp>
            <p:sp>
              <p:nvSpPr>
                <p:cNvPr id="12472" name="Freeform 1335"/>
                <p:cNvSpPr>
                  <a:spLocks noChangeArrowheads="1"/>
                </p:cNvSpPr>
                <p:nvPr/>
              </p:nvSpPr>
              <p:spPr bwMode="auto">
                <a:xfrm>
                  <a:off x="3095" y="2983"/>
                  <a:ext cx="20" cy="0"/>
                </a:xfrm>
                <a:custGeom>
                  <a:avLst/>
                  <a:gdLst>
                    <a:gd name="T0" fmla="*/ 3 w 24"/>
                    <a:gd name="T1" fmla="*/ 0 h 3"/>
                    <a:gd name="T2" fmla="*/ 3 w 24"/>
                    <a:gd name="T3" fmla="*/ 0 h 3"/>
                    <a:gd name="T4" fmla="*/ 3 w 24"/>
                    <a:gd name="T5" fmla="*/ 0 h 3"/>
                    <a:gd name="T6" fmla="*/ 0 w 24"/>
                    <a:gd name="T7" fmla="*/ 0 h 3"/>
                    <a:gd name="T8" fmla="*/ 0 60000 65536"/>
                    <a:gd name="T9" fmla="*/ 0 60000 65536"/>
                    <a:gd name="T10" fmla="*/ 0 60000 65536"/>
                    <a:gd name="T11" fmla="*/ 0 60000 65536"/>
                    <a:gd name="T12" fmla="*/ 0 w 24"/>
                    <a:gd name="T13" fmla="*/ 0 h 3"/>
                    <a:gd name="T14" fmla="*/ 24 w 24"/>
                    <a:gd name="T15" fmla="*/ 0 h 3"/>
                  </a:gdLst>
                  <a:ahLst/>
                  <a:cxnLst>
                    <a:cxn ang="T8">
                      <a:pos x="T0" y="T1"/>
                    </a:cxn>
                    <a:cxn ang="T9">
                      <a:pos x="T2" y="T3"/>
                    </a:cxn>
                    <a:cxn ang="T10">
                      <a:pos x="T4" y="T5"/>
                    </a:cxn>
                    <a:cxn ang="T11">
                      <a:pos x="T6" y="T7"/>
                    </a:cxn>
                  </a:cxnLst>
                  <a:rect l="T12" t="T13" r="T14" b="T15"/>
                  <a:pathLst>
                    <a:path w="24" h="3">
                      <a:moveTo>
                        <a:pt x="24" y="3"/>
                      </a:moveTo>
                      <a:lnTo>
                        <a:pt x="16" y="0"/>
                      </a:lnTo>
                      <a:lnTo>
                        <a:pt x="10" y="0"/>
                      </a:lnTo>
                      <a:lnTo>
                        <a:pt x="0" y="3"/>
                      </a:lnTo>
                    </a:path>
                  </a:pathLst>
                </a:custGeom>
                <a:noFill/>
                <a:ln w="3240">
                  <a:solidFill>
                    <a:srgbClr val="000000"/>
                  </a:solidFill>
                  <a:round/>
                  <a:headEnd/>
                  <a:tailEnd/>
                </a:ln>
              </p:spPr>
              <p:txBody>
                <a:bodyPr wrap="none" anchor="ctr"/>
                <a:lstStyle/>
                <a:p>
                  <a:endParaRPr lang="en-IN" b="1"/>
                </a:p>
              </p:txBody>
            </p:sp>
            <p:sp>
              <p:nvSpPr>
                <p:cNvPr id="12473" name="Freeform 1336"/>
                <p:cNvSpPr>
                  <a:spLocks noChangeArrowheads="1"/>
                </p:cNvSpPr>
                <p:nvPr/>
              </p:nvSpPr>
              <p:spPr bwMode="auto">
                <a:xfrm>
                  <a:off x="3153" y="3029"/>
                  <a:ext cx="3" cy="3"/>
                </a:xfrm>
                <a:custGeom>
                  <a:avLst/>
                  <a:gdLst>
                    <a:gd name="T0" fmla="*/ 0 w 7"/>
                    <a:gd name="T1" fmla="*/ 0 h 8"/>
                    <a:gd name="T2" fmla="*/ 0 w 7"/>
                    <a:gd name="T3" fmla="*/ 0 h 8"/>
                    <a:gd name="T4" fmla="*/ 0 w 7"/>
                    <a:gd name="T5" fmla="*/ 0 h 8"/>
                    <a:gd name="T6" fmla="*/ 0 w 7"/>
                    <a:gd name="T7" fmla="*/ 0 h 8"/>
                    <a:gd name="T8" fmla="*/ 0 w 7"/>
                    <a:gd name="T9" fmla="*/ 0 h 8"/>
                    <a:gd name="T10" fmla="*/ 0 w 7"/>
                    <a:gd name="T11" fmla="*/ 0 h 8"/>
                    <a:gd name="T12" fmla="*/ 0 w 7"/>
                    <a:gd name="T13" fmla="*/ 0 h 8"/>
                    <a:gd name="T14" fmla="*/ 0 w 7"/>
                    <a:gd name="T15" fmla="*/ 0 h 8"/>
                    <a:gd name="T16" fmla="*/ 0 w 7"/>
                    <a:gd name="T17" fmla="*/ 0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8"/>
                    <a:gd name="T29" fmla="*/ 7 w 7"/>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8">
                      <a:moveTo>
                        <a:pt x="3" y="0"/>
                      </a:moveTo>
                      <a:lnTo>
                        <a:pt x="0" y="2"/>
                      </a:lnTo>
                      <a:lnTo>
                        <a:pt x="0" y="6"/>
                      </a:lnTo>
                      <a:lnTo>
                        <a:pt x="3" y="8"/>
                      </a:lnTo>
                      <a:lnTo>
                        <a:pt x="5" y="8"/>
                      </a:lnTo>
                      <a:lnTo>
                        <a:pt x="7" y="6"/>
                      </a:lnTo>
                      <a:lnTo>
                        <a:pt x="7" y="2"/>
                      </a:lnTo>
                      <a:lnTo>
                        <a:pt x="5" y="0"/>
                      </a:lnTo>
                      <a:lnTo>
                        <a:pt x="3" y="0"/>
                      </a:lnTo>
                    </a:path>
                  </a:pathLst>
                </a:custGeom>
                <a:noFill/>
                <a:ln w="3240">
                  <a:solidFill>
                    <a:srgbClr val="000000"/>
                  </a:solidFill>
                  <a:round/>
                  <a:headEnd/>
                  <a:tailEnd/>
                </a:ln>
              </p:spPr>
              <p:txBody>
                <a:bodyPr wrap="none" anchor="ctr"/>
                <a:lstStyle/>
                <a:p>
                  <a:endParaRPr lang="en-IN" b="1"/>
                </a:p>
              </p:txBody>
            </p:sp>
            <p:sp>
              <p:nvSpPr>
                <p:cNvPr id="12474" name="Rectangle 1337"/>
                <p:cNvSpPr>
                  <a:spLocks noChangeArrowheads="1"/>
                </p:cNvSpPr>
                <p:nvPr/>
              </p:nvSpPr>
              <p:spPr bwMode="auto">
                <a:xfrm>
                  <a:off x="3156" y="3030"/>
                  <a:ext cx="0" cy="0"/>
                </a:xfrm>
                <a:prstGeom prst="rect">
                  <a:avLst/>
                </a:prstGeom>
                <a:noFill/>
                <a:ln w="3240">
                  <a:solidFill>
                    <a:srgbClr val="000000"/>
                  </a:solidFill>
                  <a:miter lim="800000"/>
                  <a:headEnd/>
                  <a:tailEnd/>
                </a:ln>
              </p:spPr>
              <p:txBody>
                <a:bodyPr wrap="none" anchor="ctr"/>
                <a:lstStyle/>
                <a:p>
                  <a:endParaRPr lang="en-US" b="1">
                    <a:solidFill>
                      <a:srgbClr val="0000CC"/>
                    </a:solidFill>
                    <a:latin typeface="Constantia" pitchFamily="18" charset="0"/>
                  </a:endParaRPr>
                </a:p>
              </p:txBody>
            </p:sp>
            <p:sp>
              <p:nvSpPr>
                <p:cNvPr id="12475" name="Line 1338"/>
                <p:cNvSpPr>
                  <a:spLocks noChangeShapeType="1"/>
                </p:cNvSpPr>
                <p:nvPr/>
              </p:nvSpPr>
              <p:spPr bwMode="auto">
                <a:xfrm flipH="1">
                  <a:off x="3184" y="2981"/>
                  <a:ext cx="6" cy="20"/>
                </a:xfrm>
                <a:prstGeom prst="line">
                  <a:avLst/>
                </a:prstGeom>
                <a:noFill/>
                <a:ln w="3240">
                  <a:solidFill>
                    <a:srgbClr val="000000"/>
                  </a:solidFill>
                  <a:miter lim="800000"/>
                  <a:headEnd/>
                  <a:tailEnd/>
                </a:ln>
              </p:spPr>
              <p:txBody>
                <a:bodyPr/>
                <a:lstStyle/>
                <a:p>
                  <a:endParaRPr lang="en-IN" b="1"/>
                </a:p>
              </p:txBody>
            </p:sp>
            <p:sp>
              <p:nvSpPr>
                <p:cNvPr id="12476" name="Line 1339"/>
                <p:cNvSpPr>
                  <a:spLocks noChangeShapeType="1"/>
                </p:cNvSpPr>
                <p:nvPr/>
              </p:nvSpPr>
              <p:spPr bwMode="auto">
                <a:xfrm flipH="1">
                  <a:off x="3187" y="2983"/>
                  <a:ext cx="7" cy="15"/>
                </a:xfrm>
                <a:prstGeom prst="line">
                  <a:avLst/>
                </a:prstGeom>
                <a:noFill/>
                <a:ln w="3240">
                  <a:solidFill>
                    <a:srgbClr val="000000"/>
                  </a:solidFill>
                  <a:miter lim="800000"/>
                  <a:headEnd/>
                  <a:tailEnd/>
                </a:ln>
              </p:spPr>
              <p:txBody>
                <a:bodyPr/>
                <a:lstStyle/>
                <a:p>
                  <a:endParaRPr lang="en-IN" b="1"/>
                </a:p>
              </p:txBody>
            </p:sp>
            <p:sp>
              <p:nvSpPr>
                <p:cNvPr id="12477" name="Freeform 1340"/>
                <p:cNvSpPr>
                  <a:spLocks noChangeArrowheads="1"/>
                </p:cNvSpPr>
                <p:nvPr/>
              </p:nvSpPr>
              <p:spPr bwMode="auto">
                <a:xfrm>
                  <a:off x="3190" y="2981"/>
                  <a:ext cx="26" cy="0"/>
                </a:xfrm>
                <a:custGeom>
                  <a:avLst/>
                  <a:gdLst>
                    <a:gd name="T0" fmla="*/ 0 w 30"/>
                    <a:gd name="T1" fmla="*/ 0 h 2"/>
                    <a:gd name="T2" fmla="*/ 3 w 30"/>
                    <a:gd name="T3" fmla="*/ 0 h 2"/>
                    <a:gd name="T4" fmla="*/ 3 w 30"/>
                    <a:gd name="T5" fmla="*/ 0 h 2"/>
                    <a:gd name="T6" fmla="*/ 0 60000 65536"/>
                    <a:gd name="T7" fmla="*/ 0 60000 65536"/>
                    <a:gd name="T8" fmla="*/ 0 60000 65536"/>
                    <a:gd name="T9" fmla="*/ 0 w 30"/>
                    <a:gd name="T10" fmla="*/ 0 h 2"/>
                    <a:gd name="T11" fmla="*/ 30 w 30"/>
                    <a:gd name="T12" fmla="*/ 0 h 2"/>
                  </a:gdLst>
                  <a:ahLst/>
                  <a:cxnLst>
                    <a:cxn ang="T6">
                      <a:pos x="T0" y="T1"/>
                    </a:cxn>
                    <a:cxn ang="T7">
                      <a:pos x="T2" y="T3"/>
                    </a:cxn>
                    <a:cxn ang="T8">
                      <a:pos x="T4" y="T5"/>
                    </a:cxn>
                  </a:cxnLst>
                  <a:rect l="T9" t="T10" r="T11" b="T12"/>
                  <a:pathLst>
                    <a:path w="30" h="2">
                      <a:moveTo>
                        <a:pt x="0" y="0"/>
                      </a:moveTo>
                      <a:lnTo>
                        <a:pt x="30" y="0"/>
                      </a:lnTo>
                      <a:lnTo>
                        <a:pt x="30" y="2"/>
                      </a:lnTo>
                    </a:path>
                  </a:pathLst>
                </a:custGeom>
                <a:noFill/>
                <a:ln w="3240">
                  <a:solidFill>
                    <a:srgbClr val="000000"/>
                  </a:solidFill>
                  <a:round/>
                  <a:headEnd/>
                  <a:tailEnd/>
                </a:ln>
              </p:spPr>
              <p:txBody>
                <a:bodyPr wrap="none" anchor="ctr"/>
                <a:lstStyle/>
                <a:p>
                  <a:endParaRPr lang="en-IN" b="1"/>
                </a:p>
              </p:txBody>
            </p:sp>
            <p:sp>
              <p:nvSpPr>
                <p:cNvPr id="12478" name="Line 1341"/>
                <p:cNvSpPr>
                  <a:spLocks noChangeShapeType="1"/>
                </p:cNvSpPr>
                <p:nvPr/>
              </p:nvSpPr>
              <p:spPr bwMode="auto">
                <a:xfrm>
                  <a:off x="3194" y="2983"/>
                  <a:ext cx="23" cy="0"/>
                </a:xfrm>
                <a:prstGeom prst="line">
                  <a:avLst/>
                </a:prstGeom>
                <a:noFill/>
                <a:ln w="3240">
                  <a:solidFill>
                    <a:srgbClr val="000000"/>
                  </a:solidFill>
                  <a:miter lim="800000"/>
                  <a:headEnd/>
                  <a:tailEnd/>
                </a:ln>
              </p:spPr>
              <p:txBody>
                <a:bodyPr/>
                <a:lstStyle/>
                <a:p>
                  <a:endParaRPr lang="en-IN" b="1"/>
                </a:p>
              </p:txBody>
            </p:sp>
            <p:sp>
              <p:nvSpPr>
                <p:cNvPr id="12479" name="Freeform 1342"/>
                <p:cNvSpPr>
                  <a:spLocks noChangeArrowheads="1"/>
                </p:cNvSpPr>
                <p:nvPr/>
              </p:nvSpPr>
              <p:spPr bwMode="auto">
                <a:xfrm>
                  <a:off x="3187" y="3000"/>
                  <a:ext cx="35" cy="33"/>
                </a:xfrm>
                <a:custGeom>
                  <a:avLst/>
                  <a:gdLst>
                    <a:gd name="T0" fmla="*/ 4 w 39"/>
                    <a:gd name="T1" fmla="*/ 2 h 44"/>
                    <a:gd name="T2" fmla="*/ 4 w 39"/>
                    <a:gd name="T3" fmla="*/ 0 h 44"/>
                    <a:gd name="T4" fmla="*/ 4 w 39"/>
                    <a:gd name="T5" fmla="*/ 0 h 44"/>
                    <a:gd name="T6" fmla="*/ 4 w 39"/>
                    <a:gd name="T7" fmla="*/ 2 h 44"/>
                    <a:gd name="T8" fmla="*/ 4 w 39"/>
                    <a:gd name="T9" fmla="*/ 2 h 44"/>
                    <a:gd name="T10" fmla="*/ 4 w 39"/>
                    <a:gd name="T11" fmla="*/ 2 h 44"/>
                    <a:gd name="T12" fmla="*/ 4 w 39"/>
                    <a:gd name="T13" fmla="*/ 2 h 44"/>
                    <a:gd name="T14" fmla="*/ 4 w 39"/>
                    <a:gd name="T15" fmla="*/ 2 h 44"/>
                    <a:gd name="T16" fmla="*/ 4 w 39"/>
                    <a:gd name="T17" fmla="*/ 2 h 44"/>
                    <a:gd name="T18" fmla="*/ 4 w 39"/>
                    <a:gd name="T19" fmla="*/ 2 h 44"/>
                    <a:gd name="T20" fmla="*/ 4 w 39"/>
                    <a:gd name="T21" fmla="*/ 2 h 44"/>
                    <a:gd name="T22" fmla="*/ 4 w 39"/>
                    <a:gd name="T23" fmla="*/ 2 h 44"/>
                    <a:gd name="T24" fmla="*/ 2 w 39"/>
                    <a:gd name="T25" fmla="*/ 2 h 44"/>
                    <a:gd name="T26" fmla="*/ 0 w 39"/>
                    <a:gd name="T27" fmla="*/ 2 h 44"/>
                    <a:gd name="T28" fmla="*/ 2 w 39"/>
                    <a:gd name="T29" fmla="*/ 2 h 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9"/>
                    <a:gd name="T46" fmla="*/ 0 h 44"/>
                    <a:gd name="T47" fmla="*/ 39 w 39"/>
                    <a:gd name="T48" fmla="*/ 44 h 4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9" h="44">
                      <a:moveTo>
                        <a:pt x="4" y="3"/>
                      </a:moveTo>
                      <a:lnTo>
                        <a:pt x="13" y="0"/>
                      </a:lnTo>
                      <a:lnTo>
                        <a:pt x="22" y="0"/>
                      </a:lnTo>
                      <a:lnTo>
                        <a:pt x="31" y="3"/>
                      </a:lnTo>
                      <a:lnTo>
                        <a:pt x="37" y="9"/>
                      </a:lnTo>
                      <a:lnTo>
                        <a:pt x="39" y="19"/>
                      </a:lnTo>
                      <a:lnTo>
                        <a:pt x="39" y="25"/>
                      </a:lnTo>
                      <a:lnTo>
                        <a:pt x="37" y="35"/>
                      </a:lnTo>
                      <a:lnTo>
                        <a:pt x="31" y="42"/>
                      </a:lnTo>
                      <a:lnTo>
                        <a:pt x="22" y="44"/>
                      </a:lnTo>
                      <a:lnTo>
                        <a:pt x="13" y="44"/>
                      </a:lnTo>
                      <a:lnTo>
                        <a:pt x="4" y="42"/>
                      </a:lnTo>
                      <a:lnTo>
                        <a:pt x="2" y="38"/>
                      </a:lnTo>
                      <a:lnTo>
                        <a:pt x="0" y="32"/>
                      </a:lnTo>
                      <a:lnTo>
                        <a:pt x="2" y="32"/>
                      </a:lnTo>
                    </a:path>
                  </a:pathLst>
                </a:custGeom>
                <a:noFill/>
                <a:ln w="3240">
                  <a:solidFill>
                    <a:srgbClr val="000000"/>
                  </a:solidFill>
                  <a:round/>
                  <a:headEnd/>
                  <a:tailEnd/>
                </a:ln>
              </p:spPr>
              <p:txBody>
                <a:bodyPr wrap="none" anchor="ctr"/>
                <a:lstStyle/>
                <a:p>
                  <a:endParaRPr lang="en-IN" b="1"/>
                </a:p>
              </p:txBody>
            </p:sp>
            <p:sp>
              <p:nvSpPr>
                <p:cNvPr id="12480" name="Freeform 1343"/>
                <p:cNvSpPr>
                  <a:spLocks noChangeArrowheads="1"/>
                </p:cNvSpPr>
                <p:nvPr/>
              </p:nvSpPr>
              <p:spPr bwMode="auto">
                <a:xfrm>
                  <a:off x="3188" y="3002"/>
                  <a:ext cx="32" cy="6"/>
                </a:xfrm>
                <a:custGeom>
                  <a:avLst/>
                  <a:gdLst>
                    <a:gd name="T0" fmla="*/ 0 w 36"/>
                    <a:gd name="T1" fmla="*/ 1 h 12"/>
                    <a:gd name="T2" fmla="*/ 2 w 36"/>
                    <a:gd name="T3" fmla="*/ 1 h 12"/>
                    <a:gd name="T4" fmla="*/ 4 w 36"/>
                    <a:gd name="T5" fmla="*/ 0 h 12"/>
                    <a:gd name="T6" fmla="*/ 4 w 36"/>
                    <a:gd name="T7" fmla="*/ 0 h 12"/>
                    <a:gd name="T8" fmla="*/ 4 w 36"/>
                    <a:gd name="T9" fmla="*/ 1 h 12"/>
                    <a:gd name="T10" fmla="*/ 4 w 36"/>
                    <a:gd name="T11" fmla="*/ 1 h 12"/>
                    <a:gd name="T12" fmla="*/ 0 60000 65536"/>
                    <a:gd name="T13" fmla="*/ 0 60000 65536"/>
                    <a:gd name="T14" fmla="*/ 0 60000 65536"/>
                    <a:gd name="T15" fmla="*/ 0 60000 65536"/>
                    <a:gd name="T16" fmla="*/ 0 60000 65536"/>
                    <a:gd name="T17" fmla="*/ 0 60000 65536"/>
                    <a:gd name="T18" fmla="*/ 0 w 36"/>
                    <a:gd name="T19" fmla="*/ 0 h 12"/>
                    <a:gd name="T20" fmla="*/ 36 w 36"/>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36" h="12">
                      <a:moveTo>
                        <a:pt x="0" y="3"/>
                      </a:moveTo>
                      <a:lnTo>
                        <a:pt x="2" y="3"/>
                      </a:lnTo>
                      <a:lnTo>
                        <a:pt x="8" y="0"/>
                      </a:lnTo>
                      <a:lnTo>
                        <a:pt x="21" y="0"/>
                      </a:lnTo>
                      <a:lnTo>
                        <a:pt x="30" y="3"/>
                      </a:lnTo>
                      <a:lnTo>
                        <a:pt x="36" y="12"/>
                      </a:lnTo>
                    </a:path>
                  </a:pathLst>
                </a:custGeom>
                <a:noFill/>
                <a:ln w="3240">
                  <a:solidFill>
                    <a:srgbClr val="000000"/>
                  </a:solidFill>
                  <a:round/>
                  <a:headEnd/>
                  <a:tailEnd/>
                </a:ln>
              </p:spPr>
              <p:txBody>
                <a:bodyPr wrap="none" anchor="ctr"/>
                <a:lstStyle/>
                <a:p>
                  <a:endParaRPr lang="en-IN" b="1"/>
                </a:p>
              </p:txBody>
            </p:sp>
            <p:sp>
              <p:nvSpPr>
                <p:cNvPr id="12481" name="Freeform 1344"/>
                <p:cNvSpPr>
                  <a:spLocks noChangeArrowheads="1"/>
                </p:cNvSpPr>
                <p:nvPr/>
              </p:nvSpPr>
              <p:spPr bwMode="auto">
                <a:xfrm>
                  <a:off x="3212" y="3002"/>
                  <a:ext cx="7" cy="29"/>
                </a:xfrm>
                <a:custGeom>
                  <a:avLst/>
                  <a:gdLst>
                    <a:gd name="T0" fmla="*/ 0 w 11"/>
                    <a:gd name="T1" fmla="*/ 0 h 39"/>
                    <a:gd name="T2" fmla="*/ 1 w 11"/>
                    <a:gd name="T3" fmla="*/ 1 h 39"/>
                    <a:gd name="T4" fmla="*/ 1 w 11"/>
                    <a:gd name="T5" fmla="*/ 1 h 39"/>
                    <a:gd name="T6" fmla="*/ 1 w 11"/>
                    <a:gd name="T7" fmla="*/ 1 h 39"/>
                    <a:gd name="T8" fmla="*/ 1 w 11"/>
                    <a:gd name="T9" fmla="*/ 1 h 39"/>
                    <a:gd name="T10" fmla="*/ 0 w 11"/>
                    <a:gd name="T11" fmla="*/ 1 h 39"/>
                    <a:gd name="T12" fmla="*/ 0 60000 65536"/>
                    <a:gd name="T13" fmla="*/ 0 60000 65536"/>
                    <a:gd name="T14" fmla="*/ 0 60000 65536"/>
                    <a:gd name="T15" fmla="*/ 0 60000 65536"/>
                    <a:gd name="T16" fmla="*/ 0 60000 65536"/>
                    <a:gd name="T17" fmla="*/ 0 60000 65536"/>
                    <a:gd name="T18" fmla="*/ 0 w 11"/>
                    <a:gd name="T19" fmla="*/ 0 h 39"/>
                    <a:gd name="T20" fmla="*/ 11 w 11"/>
                    <a:gd name="T21" fmla="*/ 39 h 39"/>
                  </a:gdLst>
                  <a:ahLst/>
                  <a:cxnLst>
                    <a:cxn ang="T12">
                      <a:pos x="T0" y="T1"/>
                    </a:cxn>
                    <a:cxn ang="T13">
                      <a:pos x="T2" y="T3"/>
                    </a:cxn>
                    <a:cxn ang="T14">
                      <a:pos x="T4" y="T5"/>
                    </a:cxn>
                    <a:cxn ang="T15">
                      <a:pos x="T6" y="T7"/>
                    </a:cxn>
                    <a:cxn ang="T16">
                      <a:pos x="T8" y="T9"/>
                    </a:cxn>
                    <a:cxn ang="T17">
                      <a:pos x="T10" y="T11"/>
                    </a:cxn>
                  </a:cxnLst>
                  <a:rect l="T18" t="T19" r="T20" b="T21"/>
                  <a:pathLst>
                    <a:path w="11" h="39">
                      <a:moveTo>
                        <a:pt x="0" y="0"/>
                      </a:moveTo>
                      <a:lnTo>
                        <a:pt x="8" y="6"/>
                      </a:lnTo>
                      <a:lnTo>
                        <a:pt x="11" y="16"/>
                      </a:lnTo>
                      <a:lnTo>
                        <a:pt x="11" y="22"/>
                      </a:lnTo>
                      <a:lnTo>
                        <a:pt x="8" y="32"/>
                      </a:lnTo>
                      <a:lnTo>
                        <a:pt x="0" y="39"/>
                      </a:lnTo>
                    </a:path>
                  </a:pathLst>
                </a:custGeom>
                <a:noFill/>
                <a:ln w="3240">
                  <a:solidFill>
                    <a:srgbClr val="000000"/>
                  </a:solidFill>
                  <a:round/>
                  <a:headEnd/>
                  <a:tailEnd/>
                </a:ln>
              </p:spPr>
              <p:txBody>
                <a:bodyPr wrap="none" anchor="ctr"/>
                <a:lstStyle/>
                <a:p>
                  <a:endParaRPr lang="en-IN" b="1"/>
                </a:p>
              </p:txBody>
            </p:sp>
            <p:sp>
              <p:nvSpPr>
                <p:cNvPr id="12482" name="Freeform 1345"/>
                <p:cNvSpPr>
                  <a:spLocks noChangeArrowheads="1"/>
                </p:cNvSpPr>
                <p:nvPr/>
              </p:nvSpPr>
              <p:spPr bwMode="auto">
                <a:xfrm>
                  <a:off x="3190" y="3024"/>
                  <a:ext cx="31" cy="6"/>
                </a:xfrm>
                <a:custGeom>
                  <a:avLst/>
                  <a:gdLst>
                    <a:gd name="T0" fmla="*/ 4 w 35"/>
                    <a:gd name="T1" fmla="*/ 0 h 12"/>
                    <a:gd name="T2" fmla="*/ 4 w 35"/>
                    <a:gd name="T3" fmla="*/ 1 h 12"/>
                    <a:gd name="T4" fmla="*/ 4 w 35"/>
                    <a:gd name="T5" fmla="*/ 1 h 12"/>
                    <a:gd name="T6" fmla="*/ 4 w 35"/>
                    <a:gd name="T7" fmla="*/ 1 h 12"/>
                    <a:gd name="T8" fmla="*/ 3 w 35"/>
                    <a:gd name="T9" fmla="*/ 1 h 12"/>
                    <a:gd name="T10" fmla="*/ 0 w 35"/>
                    <a:gd name="T11" fmla="*/ 1 h 12"/>
                    <a:gd name="T12" fmla="*/ 0 60000 65536"/>
                    <a:gd name="T13" fmla="*/ 0 60000 65536"/>
                    <a:gd name="T14" fmla="*/ 0 60000 65536"/>
                    <a:gd name="T15" fmla="*/ 0 60000 65536"/>
                    <a:gd name="T16" fmla="*/ 0 60000 65536"/>
                    <a:gd name="T17" fmla="*/ 0 60000 65536"/>
                    <a:gd name="T18" fmla="*/ 0 w 35"/>
                    <a:gd name="T19" fmla="*/ 0 h 12"/>
                    <a:gd name="T20" fmla="*/ 35 w 35"/>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35" h="12">
                      <a:moveTo>
                        <a:pt x="35" y="0"/>
                      </a:moveTo>
                      <a:lnTo>
                        <a:pt x="29" y="8"/>
                      </a:lnTo>
                      <a:lnTo>
                        <a:pt x="21" y="12"/>
                      </a:lnTo>
                      <a:lnTo>
                        <a:pt x="11" y="12"/>
                      </a:lnTo>
                      <a:lnTo>
                        <a:pt x="3" y="8"/>
                      </a:lnTo>
                      <a:lnTo>
                        <a:pt x="0" y="2"/>
                      </a:lnTo>
                    </a:path>
                  </a:pathLst>
                </a:custGeom>
                <a:noFill/>
                <a:ln w="3240">
                  <a:solidFill>
                    <a:srgbClr val="000000"/>
                  </a:solidFill>
                  <a:round/>
                  <a:headEnd/>
                  <a:tailEnd/>
                </a:ln>
              </p:spPr>
              <p:txBody>
                <a:bodyPr wrap="none" anchor="ctr"/>
                <a:lstStyle/>
                <a:p>
                  <a:endParaRPr lang="en-IN" b="1"/>
                </a:p>
              </p:txBody>
            </p:sp>
            <p:sp>
              <p:nvSpPr>
                <p:cNvPr id="12483" name="Line 1346"/>
                <p:cNvSpPr>
                  <a:spLocks noChangeShapeType="1"/>
                </p:cNvSpPr>
                <p:nvPr/>
              </p:nvSpPr>
              <p:spPr bwMode="auto">
                <a:xfrm flipH="1" flipV="1">
                  <a:off x="3184" y="3024"/>
                  <a:ext cx="12" cy="10"/>
                </a:xfrm>
                <a:prstGeom prst="line">
                  <a:avLst/>
                </a:prstGeom>
                <a:noFill/>
                <a:ln w="3240">
                  <a:solidFill>
                    <a:srgbClr val="000000"/>
                  </a:solidFill>
                  <a:miter lim="800000"/>
                  <a:headEnd/>
                  <a:tailEnd/>
                </a:ln>
              </p:spPr>
              <p:txBody>
                <a:bodyPr/>
                <a:lstStyle/>
                <a:p>
                  <a:endParaRPr lang="en-IN" b="1"/>
                </a:p>
              </p:txBody>
            </p:sp>
            <p:sp>
              <p:nvSpPr>
                <p:cNvPr id="12484" name="Rectangle 1347"/>
                <p:cNvSpPr>
                  <a:spLocks noChangeArrowheads="1"/>
                </p:cNvSpPr>
                <p:nvPr/>
              </p:nvSpPr>
              <p:spPr bwMode="auto">
                <a:xfrm>
                  <a:off x="3156" y="2855"/>
                  <a:ext cx="225" cy="98"/>
                </a:xfrm>
                <a:prstGeom prst="rect">
                  <a:avLst/>
                </a:prstGeom>
                <a:solidFill>
                  <a:srgbClr val="FFC03C"/>
                </a:solidFill>
                <a:ln w="9360">
                  <a:solidFill>
                    <a:srgbClr val="FFC03C"/>
                  </a:solidFill>
                  <a:miter lim="800000"/>
                  <a:headEnd/>
                  <a:tailEnd/>
                </a:ln>
              </p:spPr>
              <p:txBody>
                <a:bodyPr wrap="none" anchor="ctr"/>
                <a:lstStyle/>
                <a:p>
                  <a:endParaRPr lang="en-US" b="1">
                    <a:solidFill>
                      <a:srgbClr val="0000CC"/>
                    </a:solidFill>
                    <a:latin typeface="Constantia" pitchFamily="18" charset="0"/>
                  </a:endParaRPr>
                </a:p>
              </p:txBody>
            </p:sp>
            <p:sp>
              <p:nvSpPr>
                <p:cNvPr id="12485" name="Rectangle 1348"/>
                <p:cNvSpPr>
                  <a:spLocks noChangeArrowheads="1"/>
                </p:cNvSpPr>
                <p:nvPr/>
              </p:nvSpPr>
              <p:spPr bwMode="auto">
                <a:xfrm>
                  <a:off x="3156" y="2855"/>
                  <a:ext cx="225" cy="98"/>
                </a:xfrm>
                <a:prstGeom prst="rect">
                  <a:avLst/>
                </a:prstGeom>
                <a:noFill/>
                <a:ln w="3240">
                  <a:solidFill>
                    <a:srgbClr val="000000"/>
                  </a:solidFill>
                  <a:miter lim="800000"/>
                  <a:headEnd/>
                  <a:tailEnd/>
                </a:ln>
              </p:spPr>
              <p:txBody>
                <a:bodyPr wrap="none" anchor="ctr"/>
                <a:lstStyle/>
                <a:p>
                  <a:endParaRPr lang="en-US" b="1">
                    <a:solidFill>
                      <a:srgbClr val="0000CC"/>
                    </a:solidFill>
                    <a:latin typeface="Constantia" pitchFamily="18" charset="0"/>
                  </a:endParaRPr>
                </a:p>
              </p:txBody>
            </p:sp>
            <p:sp>
              <p:nvSpPr>
                <p:cNvPr id="12486" name="Freeform 1349"/>
                <p:cNvSpPr>
                  <a:spLocks noChangeArrowheads="1"/>
                </p:cNvSpPr>
                <p:nvPr/>
              </p:nvSpPr>
              <p:spPr bwMode="auto">
                <a:xfrm>
                  <a:off x="3373" y="2981"/>
                  <a:ext cx="10" cy="52"/>
                </a:xfrm>
                <a:custGeom>
                  <a:avLst/>
                  <a:gdLst>
                    <a:gd name="T0" fmla="*/ 0 w 14"/>
                    <a:gd name="T1" fmla="*/ 2 h 67"/>
                    <a:gd name="T2" fmla="*/ 1 w 14"/>
                    <a:gd name="T3" fmla="*/ 2 h 67"/>
                    <a:gd name="T4" fmla="*/ 1 w 14"/>
                    <a:gd name="T5" fmla="*/ 0 h 67"/>
                    <a:gd name="T6" fmla="*/ 1 w 14"/>
                    <a:gd name="T7" fmla="*/ 2 h 67"/>
                    <a:gd name="T8" fmla="*/ 0 60000 65536"/>
                    <a:gd name="T9" fmla="*/ 0 60000 65536"/>
                    <a:gd name="T10" fmla="*/ 0 60000 65536"/>
                    <a:gd name="T11" fmla="*/ 0 60000 65536"/>
                    <a:gd name="T12" fmla="*/ 0 w 14"/>
                    <a:gd name="T13" fmla="*/ 0 h 67"/>
                    <a:gd name="T14" fmla="*/ 14 w 14"/>
                    <a:gd name="T15" fmla="*/ 67 h 67"/>
                  </a:gdLst>
                  <a:ahLst/>
                  <a:cxnLst>
                    <a:cxn ang="T8">
                      <a:pos x="T0" y="T1"/>
                    </a:cxn>
                    <a:cxn ang="T9">
                      <a:pos x="T2" y="T3"/>
                    </a:cxn>
                    <a:cxn ang="T10">
                      <a:pos x="T4" y="T5"/>
                    </a:cxn>
                    <a:cxn ang="T11">
                      <a:pos x="T6" y="T7"/>
                    </a:cxn>
                  </a:cxnLst>
                  <a:rect l="T12" t="T13" r="T14" b="T15"/>
                  <a:pathLst>
                    <a:path w="14" h="67">
                      <a:moveTo>
                        <a:pt x="0" y="12"/>
                      </a:moveTo>
                      <a:lnTo>
                        <a:pt x="6" y="8"/>
                      </a:lnTo>
                      <a:lnTo>
                        <a:pt x="14" y="0"/>
                      </a:lnTo>
                      <a:lnTo>
                        <a:pt x="14" y="67"/>
                      </a:lnTo>
                    </a:path>
                  </a:pathLst>
                </a:custGeom>
                <a:noFill/>
                <a:ln w="3240">
                  <a:solidFill>
                    <a:srgbClr val="000000"/>
                  </a:solidFill>
                  <a:round/>
                  <a:headEnd/>
                  <a:tailEnd/>
                </a:ln>
              </p:spPr>
              <p:txBody>
                <a:bodyPr wrap="none" anchor="ctr"/>
                <a:lstStyle/>
                <a:p>
                  <a:endParaRPr lang="en-IN" b="1"/>
                </a:p>
              </p:txBody>
            </p:sp>
            <p:sp>
              <p:nvSpPr>
                <p:cNvPr id="12487" name="Freeform 1350"/>
                <p:cNvSpPr>
                  <a:spLocks noChangeArrowheads="1"/>
                </p:cNvSpPr>
                <p:nvPr/>
              </p:nvSpPr>
              <p:spPr bwMode="auto">
                <a:xfrm>
                  <a:off x="3373" y="2985"/>
                  <a:ext cx="10" cy="47"/>
                </a:xfrm>
                <a:custGeom>
                  <a:avLst/>
                  <a:gdLst>
                    <a:gd name="T0" fmla="*/ 0 w 14"/>
                    <a:gd name="T1" fmla="*/ 2 h 61"/>
                    <a:gd name="T2" fmla="*/ 0 w 14"/>
                    <a:gd name="T3" fmla="*/ 2 h 61"/>
                    <a:gd name="T4" fmla="*/ 1 w 14"/>
                    <a:gd name="T5" fmla="*/ 2 h 61"/>
                    <a:gd name="T6" fmla="*/ 1 w 14"/>
                    <a:gd name="T7" fmla="*/ 0 h 61"/>
                    <a:gd name="T8" fmla="*/ 1 w 14"/>
                    <a:gd name="T9" fmla="*/ 2 h 61"/>
                    <a:gd name="T10" fmla="*/ 1 w 14"/>
                    <a:gd name="T11" fmla="*/ 2 h 61"/>
                    <a:gd name="T12" fmla="*/ 0 60000 65536"/>
                    <a:gd name="T13" fmla="*/ 0 60000 65536"/>
                    <a:gd name="T14" fmla="*/ 0 60000 65536"/>
                    <a:gd name="T15" fmla="*/ 0 60000 65536"/>
                    <a:gd name="T16" fmla="*/ 0 60000 65536"/>
                    <a:gd name="T17" fmla="*/ 0 60000 65536"/>
                    <a:gd name="T18" fmla="*/ 0 w 14"/>
                    <a:gd name="T19" fmla="*/ 0 h 61"/>
                    <a:gd name="T20" fmla="*/ 14 w 14"/>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14" h="61">
                      <a:moveTo>
                        <a:pt x="0" y="7"/>
                      </a:moveTo>
                      <a:lnTo>
                        <a:pt x="0" y="9"/>
                      </a:lnTo>
                      <a:lnTo>
                        <a:pt x="6" y="7"/>
                      </a:lnTo>
                      <a:lnTo>
                        <a:pt x="12" y="0"/>
                      </a:lnTo>
                      <a:lnTo>
                        <a:pt x="12" y="61"/>
                      </a:lnTo>
                      <a:lnTo>
                        <a:pt x="14" y="61"/>
                      </a:lnTo>
                    </a:path>
                  </a:pathLst>
                </a:custGeom>
                <a:noFill/>
                <a:ln w="3240">
                  <a:solidFill>
                    <a:srgbClr val="000000"/>
                  </a:solidFill>
                  <a:round/>
                  <a:headEnd/>
                  <a:tailEnd/>
                </a:ln>
              </p:spPr>
              <p:txBody>
                <a:bodyPr wrap="none" anchor="ctr"/>
                <a:lstStyle/>
                <a:p>
                  <a:endParaRPr lang="en-IN" b="1"/>
                </a:p>
              </p:txBody>
            </p:sp>
            <p:sp>
              <p:nvSpPr>
                <p:cNvPr id="12488" name="Freeform 1351"/>
                <p:cNvSpPr>
                  <a:spLocks noChangeArrowheads="1"/>
                </p:cNvSpPr>
                <p:nvPr/>
              </p:nvSpPr>
              <p:spPr bwMode="auto">
                <a:xfrm>
                  <a:off x="3373" y="2981"/>
                  <a:ext cx="10" cy="52"/>
                </a:xfrm>
                <a:custGeom>
                  <a:avLst/>
                  <a:gdLst>
                    <a:gd name="T0" fmla="*/ 0 w 14"/>
                    <a:gd name="T1" fmla="*/ 2 h 67"/>
                    <a:gd name="T2" fmla="*/ 1 w 14"/>
                    <a:gd name="T3" fmla="*/ 2 h 67"/>
                    <a:gd name="T4" fmla="*/ 1 w 14"/>
                    <a:gd name="T5" fmla="*/ 0 h 67"/>
                    <a:gd name="T6" fmla="*/ 1 w 14"/>
                    <a:gd name="T7" fmla="*/ 2 h 67"/>
                    <a:gd name="T8" fmla="*/ 0 60000 65536"/>
                    <a:gd name="T9" fmla="*/ 0 60000 65536"/>
                    <a:gd name="T10" fmla="*/ 0 60000 65536"/>
                    <a:gd name="T11" fmla="*/ 0 60000 65536"/>
                    <a:gd name="T12" fmla="*/ 0 w 14"/>
                    <a:gd name="T13" fmla="*/ 0 h 67"/>
                    <a:gd name="T14" fmla="*/ 14 w 14"/>
                    <a:gd name="T15" fmla="*/ 67 h 67"/>
                  </a:gdLst>
                  <a:ahLst/>
                  <a:cxnLst>
                    <a:cxn ang="T8">
                      <a:pos x="T0" y="T1"/>
                    </a:cxn>
                    <a:cxn ang="T9">
                      <a:pos x="T2" y="T3"/>
                    </a:cxn>
                    <a:cxn ang="T10">
                      <a:pos x="T4" y="T5"/>
                    </a:cxn>
                    <a:cxn ang="T11">
                      <a:pos x="T6" y="T7"/>
                    </a:cxn>
                  </a:cxnLst>
                  <a:rect l="T12" t="T13" r="T14" b="T15"/>
                  <a:pathLst>
                    <a:path w="14" h="67">
                      <a:moveTo>
                        <a:pt x="0" y="12"/>
                      </a:moveTo>
                      <a:lnTo>
                        <a:pt x="6" y="8"/>
                      </a:lnTo>
                      <a:lnTo>
                        <a:pt x="14" y="0"/>
                      </a:lnTo>
                      <a:lnTo>
                        <a:pt x="14" y="67"/>
                      </a:lnTo>
                    </a:path>
                  </a:pathLst>
                </a:custGeom>
                <a:noFill/>
                <a:ln w="3240">
                  <a:solidFill>
                    <a:srgbClr val="000000"/>
                  </a:solidFill>
                  <a:round/>
                  <a:headEnd/>
                  <a:tailEnd/>
                </a:ln>
              </p:spPr>
              <p:txBody>
                <a:bodyPr wrap="none" anchor="ctr"/>
                <a:lstStyle/>
                <a:p>
                  <a:endParaRPr lang="en-IN" b="1"/>
                </a:p>
              </p:txBody>
            </p:sp>
            <p:sp>
              <p:nvSpPr>
                <p:cNvPr id="12489" name="Freeform 1352"/>
                <p:cNvSpPr>
                  <a:spLocks noChangeArrowheads="1"/>
                </p:cNvSpPr>
                <p:nvPr/>
              </p:nvSpPr>
              <p:spPr bwMode="auto">
                <a:xfrm>
                  <a:off x="3373" y="2985"/>
                  <a:ext cx="10" cy="47"/>
                </a:xfrm>
                <a:custGeom>
                  <a:avLst/>
                  <a:gdLst>
                    <a:gd name="T0" fmla="*/ 0 w 14"/>
                    <a:gd name="T1" fmla="*/ 2 h 61"/>
                    <a:gd name="T2" fmla="*/ 0 w 14"/>
                    <a:gd name="T3" fmla="*/ 2 h 61"/>
                    <a:gd name="T4" fmla="*/ 1 w 14"/>
                    <a:gd name="T5" fmla="*/ 2 h 61"/>
                    <a:gd name="T6" fmla="*/ 1 w 14"/>
                    <a:gd name="T7" fmla="*/ 0 h 61"/>
                    <a:gd name="T8" fmla="*/ 1 w 14"/>
                    <a:gd name="T9" fmla="*/ 2 h 61"/>
                    <a:gd name="T10" fmla="*/ 1 w 14"/>
                    <a:gd name="T11" fmla="*/ 2 h 61"/>
                    <a:gd name="T12" fmla="*/ 0 60000 65536"/>
                    <a:gd name="T13" fmla="*/ 0 60000 65536"/>
                    <a:gd name="T14" fmla="*/ 0 60000 65536"/>
                    <a:gd name="T15" fmla="*/ 0 60000 65536"/>
                    <a:gd name="T16" fmla="*/ 0 60000 65536"/>
                    <a:gd name="T17" fmla="*/ 0 60000 65536"/>
                    <a:gd name="T18" fmla="*/ 0 w 14"/>
                    <a:gd name="T19" fmla="*/ 0 h 61"/>
                    <a:gd name="T20" fmla="*/ 14 w 14"/>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14" h="61">
                      <a:moveTo>
                        <a:pt x="0" y="7"/>
                      </a:moveTo>
                      <a:lnTo>
                        <a:pt x="0" y="9"/>
                      </a:lnTo>
                      <a:lnTo>
                        <a:pt x="6" y="7"/>
                      </a:lnTo>
                      <a:lnTo>
                        <a:pt x="12" y="0"/>
                      </a:lnTo>
                      <a:lnTo>
                        <a:pt x="12" y="61"/>
                      </a:lnTo>
                      <a:lnTo>
                        <a:pt x="14" y="61"/>
                      </a:lnTo>
                    </a:path>
                  </a:pathLst>
                </a:custGeom>
                <a:noFill/>
                <a:ln w="3240">
                  <a:solidFill>
                    <a:srgbClr val="000000"/>
                  </a:solidFill>
                  <a:round/>
                  <a:headEnd/>
                  <a:tailEnd/>
                </a:ln>
              </p:spPr>
              <p:txBody>
                <a:bodyPr wrap="none" anchor="ctr"/>
                <a:lstStyle/>
                <a:p>
                  <a:endParaRPr lang="en-IN" b="1"/>
                </a:p>
              </p:txBody>
            </p:sp>
            <p:sp>
              <p:nvSpPr>
                <p:cNvPr id="12490" name="Freeform 1353"/>
                <p:cNvSpPr>
                  <a:spLocks noChangeArrowheads="1"/>
                </p:cNvSpPr>
                <p:nvPr/>
              </p:nvSpPr>
              <p:spPr bwMode="auto">
                <a:xfrm>
                  <a:off x="3373" y="2981"/>
                  <a:ext cx="10" cy="52"/>
                </a:xfrm>
                <a:custGeom>
                  <a:avLst/>
                  <a:gdLst>
                    <a:gd name="T0" fmla="*/ 0 w 14"/>
                    <a:gd name="T1" fmla="*/ 2 h 67"/>
                    <a:gd name="T2" fmla="*/ 1 w 14"/>
                    <a:gd name="T3" fmla="*/ 2 h 67"/>
                    <a:gd name="T4" fmla="*/ 1 w 14"/>
                    <a:gd name="T5" fmla="*/ 0 h 67"/>
                    <a:gd name="T6" fmla="*/ 1 w 14"/>
                    <a:gd name="T7" fmla="*/ 2 h 67"/>
                    <a:gd name="T8" fmla="*/ 0 60000 65536"/>
                    <a:gd name="T9" fmla="*/ 0 60000 65536"/>
                    <a:gd name="T10" fmla="*/ 0 60000 65536"/>
                    <a:gd name="T11" fmla="*/ 0 60000 65536"/>
                    <a:gd name="T12" fmla="*/ 0 w 14"/>
                    <a:gd name="T13" fmla="*/ 0 h 67"/>
                    <a:gd name="T14" fmla="*/ 14 w 14"/>
                    <a:gd name="T15" fmla="*/ 67 h 67"/>
                  </a:gdLst>
                  <a:ahLst/>
                  <a:cxnLst>
                    <a:cxn ang="T8">
                      <a:pos x="T0" y="T1"/>
                    </a:cxn>
                    <a:cxn ang="T9">
                      <a:pos x="T2" y="T3"/>
                    </a:cxn>
                    <a:cxn ang="T10">
                      <a:pos x="T4" y="T5"/>
                    </a:cxn>
                    <a:cxn ang="T11">
                      <a:pos x="T6" y="T7"/>
                    </a:cxn>
                  </a:cxnLst>
                  <a:rect l="T12" t="T13" r="T14" b="T15"/>
                  <a:pathLst>
                    <a:path w="14" h="67">
                      <a:moveTo>
                        <a:pt x="0" y="12"/>
                      </a:moveTo>
                      <a:lnTo>
                        <a:pt x="6" y="8"/>
                      </a:lnTo>
                      <a:lnTo>
                        <a:pt x="14" y="0"/>
                      </a:lnTo>
                      <a:lnTo>
                        <a:pt x="14" y="67"/>
                      </a:lnTo>
                    </a:path>
                  </a:pathLst>
                </a:custGeom>
                <a:noFill/>
                <a:ln w="3240">
                  <a:solidFill>
                    <a:srgbClr val="000000"/>
                  </a:solidFill>
                  <a:round/>
                  <a:headEnd/>
                  <a:tailEnd/>
                </a:ln>
              </p:spPr>
              <p:txBody>
                <a:bodyPr wrap="none" anchor="ctr"/>
                <a:lstStyle/>
                <a:p>
                  <a:endParaRPr lang="en-IN" b="1"/>
                </a:p>
              </p:txBody>
            </p:sp>
            <p:sp>
              <p:nvSpPr>
                <p:cNvPr id="12491" name="Freeform 1354"/>
                <p:cNvSpPr>
                  <a:spLocks noChangeArrowheads="1"/>
                </p:cNvSpPr>
                <p:nvPr/>
              </p:nvSpPr>
              <p:spPr bwMode="auto">
                <a:xfrm>
                  <a:off x="3373" y="2985"/>
                  <a:ext cx="10" cy="47"/>
                </a:xfrm>
                <a:custGeom>
                  <a:avLst/>
                  <a:gdLst>
                    <a:gd name="T0" fmla="*/ 0 w 14"/>
                    <a:gd name="T1" fmla="*/ 2 h 61"/>
                    <a:gd name="T2" fmla="*/ 0 w 14"/>
                    <a:gd name="T3" fmla="*/ 2 h 61"/>
                    <a:gd name="T4" fmla="*/ 1 w 14"/>
                    <a:gd name="T5" fmla="*/ 2 h 61"/>
                    <a:gd name="T6" fmla="*/ 1 w 14"/>
                    <a:gd name="T7" fmla="*/ 0 h 61"/>
                    <a:gd name="T8" fmla="*/ 1 w 14"/>
                    <a:gd name="T9" fmla="*/ 2 h 61"/>
                    <a:gd name="T10" fmla="*/ 1 w 14"/>
                    <a:gd name="T11" fmla="*/ 2 h 61"/>
                    <a:gd name="T12" fmla="*/ 0 60000 65536"/>
                    <a:gd name="T13" fmla="*/ 0 60000 65536"/>
                    <a:gd name="T14" fmla="*/ 0 60000 65536"/>
                    <a:gd name="T15" fmla="*/ 0 60000 65536"/>
                    <a:gd name="T16" fmla="*/ 0 60000 65536"/>
                    <a:gd name="T17" fmla="*/ 0 60000 65536"/>
                    <a:gd name="T18" fmla="*/ 0 w 14"/>
                    <a:gd name="T19" fmla="*/ 0 h 61"/>
                    <a:gd name="T20" fmla="*/ 14 w 14"/>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14" h="61">
                      <a:moveTo>
                        <a:pt x="0" y="7"/>
                      </a:moveTo>
                      <a:lnTo>
                        <a:pt x="0" y="9"/>
                      </a:lnTo>
                      <a:lnTo>
                        <a:pt x="6" y="7"/>
                      </a:lnTo>
                      <a:lnTo>
                        <a:pt x="12" y="0"/>
                      </a:lnTo>
                      <a:lnTo>
                        <a:pt x="12" y="61"/>
                      </a:lnTo>
                      <a:lnTo>
                        <a:pt x="14" y="61"/>
                      </a:lnTo>
                    </a:path>
                  </a:pathLst>
                </a:custGeom>
                <a:noFill/>
                <a:ln w="3240">
                  <a:solidFill>
                    <a:srgbClr val="000000"/>
                  </a:solidFill>
                  <a:round/>
                  <a:headEnd/>
                  <a:tailEnd/>
                </a:ln>
              </p:spPr>
              <p:txBody>
                <a:bodyPr wrap="none" anchor="ctr"/>
                <a:lstStyle/>
                <a:p>
                  <a:endParaRPr lang="en-IN" b="1"/>
                </a:p>
              </p:txBody>
            </p:sp>
            <p:sp>
              <p:nvSpPr>
                <p:cNvPr id="12492" name="Rectangle 1355"/>
                <p:cNvSpPr>
                  <a:spLocks noChangeArrowheads="1"/>
                </p:cNvSpPr>
                <p:nvPr/>
              </p:nvSpPr>
              <p:spPr bwMode="auto">
                <a:xfrm>
                  <a:off x="3385" y="2855"/>
                  <a:ext cx="225" cy="98"/>
                </a:xfrm>
                <a:prstGeom prst="rect">
                  <a:avLst/>
                </a:prstGeom>
                <a:solidFill>
                  <a:srgbClr val="FFA000"/>
                </a:solidFill>
                <a:ln w="9360">
                  <a:solidFill>
                    <a:srgbClr val="FFA000"/>
                  </a:solidFill>
                  <a:miter lim="800000"/>
                  <a:headEnd/>
                  <a:tailEnd/>
                </a:ln>
              </p:spPr>
              <p:txBody>
                <a:bodyPr wrap="none" anchor="ctr"/>
                <a:lstStyle/>
                <a:p>
                  <a:endParaRPr lang="en-US" b="1">
                    <a:solidFill>
                      <a:srgbClr val="0000CC"/>
                    </a:solidFill>
                    <a:latin typeface="Constantia" pitchFamily="18" charset="0"/>
                  </a:endParaRPr>
                </a:p>
              </p:txBody>
            </p:sp>
            <p:sp>
              <p:nvSpPr>
                <p:cNvPr id="12493" name="Rectangle 1356"/>
                <p:cNvSpPr>
                  <a:spLocks noChangeArrowheads="1"/>
                </p:cNvSpPr>
                <p:nvPr/>
              </p:nvSpPr>
              <p:spPr bwMode="auto">
                <a:xfrm>
                  <a:off x="3385" y="2855"/>
                  <a:ext cx="225" cy="98"/>
                </a:xfrm>
                <a:prstGeom prst="rect">
                  <a:avLst/>
                </a:prstGeom>
                <a:noFill/>
                <a:ln w="3240">
                  <a:solidFill>
                    <a:srgbClr val="000000"/>
                  </a:solidFill>
                  <a:miter lim="800000"/>
                  <a:headEnd/>
                  <a:tailEnd/>
                </a:ln>
              </p:spPr>
              <p:txBody>
                <a:bodyPr wrap="none" anchor="ctr"/>
                <a:lstStyle/>
                <a:p>
                  <a:endParaRPr lang="en-US" b="1">
                    <a:solidFill>
                      <a:srgbClr val="0000CC"/>
                    </a:solidFill>
                    <a:latin typeface="Constantia" pitchFamily="18" charset="0"/>
                  </a:endParaRPr>
                </a:p>
              </p:txBody>
            </p:sp>
            <p:sp>
              <p:nvSpPr>
                <p:cNvPr id="12494" name="Freeform 1357"/>
                <p:cNvSpPr>
                  <a:spLocks noChangeArrowheads="1"/>
                </p:cNvSpPr>
                <p:nvPr/>
              </p:nvSpPr>
              <p:spPr bwMode="auto">
                <a:xfrm>
                  <a:off x="3553" y="2981"/>
                  <a:ext cx="10" cy="52"/>
                </a:xfrm>
                <a:custGeom>
                  <a:avLst/>
                  <a:gdLst>
                    <a:gd name="T0" fmla="*/ 0 w 14"/>
                    <a:gd name="T1" fmla="*/ 2 h 67"/>
                    <a:gd name="T2" fmla="*/ 1 w 14"/>
                    <a:gd name="T3" fmla="*/ 2 h 67"/>
                    <a:gd name="T4" fmla="*/ 1 w 14"/>
                    <a:gd name="T5" fmla="*/ 0 h 67"/>
                    <a:gd name="T6" fmla="*/ 1 w 14"/>
                    <a:gd name="T7" fmla="*/ 2 h 67"/>
                    <a:gd name="T8" fmla="*/ 0 60000 65536"/>
                    <a:gd name="T9" fmla="*/ 0 60000 65536"/>
                    <a:gd name="T10" fmla="*/ 0 60000 65536"/>
                    <a:gd name="T11" fmla="*/ 0 60000 65536"/>
                    <a:gd name="T12" fmla="*/ 0 w 14"/>
                    <a:gd name="T13" fmla="*/ 0 h 67"/>
                    <a:gd name="T14" fmla="*/ 14 w 14"/>
                    <a:gd name="T15" fmla="*/ 67 h 67"/>
                  </a:gdLst>
                  <a:ahLst/>
                  <a:cxnLst>
                    <a:cxn ang="T8">
                      <a:pos x="T0" y="T1"/>
                    </a:cxn>
                    <a:cxn ang="T9">
                      <a:pos x="T2" y="T3"/>
                    </a:cxn>
                    <a:cxn ang="T10">
                      <a:pos x="T4" y="T5"/>
                    </a:cxn>
                    <a:cxn ang="T11">
                      <a:pos x="T6" y="T7"/>
                    </a:cxn>
                  </a:cxnLst>
                  <a:rect l="T12" t="T13" r="T14" b="T15"/>
                  <a:pathLst>
                    <a:path w="14" h="67">
                      <a:moveTo>
                        <a:pt x="0" y="12"/>
                      </a:moveTo>
                      <a:lnTo>
                        <a:pt x="6" y="8"/>
                      </a:lnTo>
                      <a:lnTo>
                        <a:pt x="14" y="0"/>
                      </a:lnTo>
                      <a:lnTo>
                        <a:pt x="14" y="67"/>
                      </a:lnTo>
                    </a:path>
                  </a:pathLst>
                </a:custGeom>
                <a:noFill/>
                <a:ln w="3240">
                  <a:solidFill>
                    <a:srgbClr val="000000"/>
                  </a:solidFill>
                  <a:round/>
                  <a:headEnd/>
                  <a:tailEnd/>
                </a:ln>
              </p:spPr>
              <p:txBody>
                <a:bodyPr wrap="none" anchor="ctr"/>
                <a:lstStyle/>
                <a:p>
                  <a:endParaRPr lang="en-IN" b="1"/>
                </a:p>
              </p:txBody>
            </p:sp>
            <p:sp>
              <p:nvSpPr>
                <p:cNvPr id="12495" name="Freeform 1358"/>
                <p:cNvSpPr>
                  <a:spLocks noChangeArrowheads="1"/>
                </p:cNvSpPr>
                <p:nvPr/>
              </p:nvSpPr>
              <p:spPr bwMode="auto">
                <a:xfrm>
                  <a:off x="3553" y="2985"/>
                  <a:ext cx="10" cy="47"/>
                </a:xfrm>
                <a:custGeom>
                  <a:avLst/>
                  <a:gdLst>
                    <a:gd name="T0" fmla="*/ 0 w 14"/>
                    <a:gd name="T1" fmla="*/ 2 h 61"/>
                    <a:gd name="T2" fmla="*/ 0 w 14"/>
                    <a:gd name="T3" fmla="*/ 2 h 61"/>
                    <a:gd name="T4" fmla="*/ 1 w 14"/>
                    <a:gd name="T5" fmla="*/ 2 h 61"/>
                    <a:gd name="T6" fmla="*/ 1 w 14"/>
                    <a:gd name="T7" fmla="*/ 0 h 61"/>
                    <a:gd name="T8" fmla="*/ 1 w 14"/>
                    <a:gd name="T9" fmla="*/ 2 h 61"/>
                    <a:gd name="T10" fmla="*/ 1 w 14"/>
                    <a:gd name="T11" fmla="*/ 2 h 61"/>
                    <a:gd name="T12" fmla="*/ 0 60000 65536"/>
                    <a:gd name="T13" fmla="*/ 0 60000 65536"/>
                    <a:gd name="T14" fmla="*/ 0 60000 65536"/>
                    <a:gd name="T15" fmla="*/ 0 60000 65536"/>
                    <a:gd name="T16" fmla="*/ 0 60000 65536"/>
                    <a:gd name="T17" fmla="*/ 0 60000 65536"/>
                    <a:gd name="T18" fmla="*/ 0 w 14"/>
                    <a:gd name="T19" fmla="*/ 0 h 61"/>
                    <a:gd name="T20" fmla="*/ 14 w 14"/>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14" h="61">
                      <a:moveTo>
                        <a:pt x="0" y="7"/>
                      </a:moveTo>
                      <a:lnTo>
                        <a:pt x="0" y="9"/>
                      </a:lnTo>
                      <a:lnTo>
                        <a:pt x="6" y="7"/>
                      </a:lnTo>
                      <a:lnTo>
                        <a:pt x="12" y="0"/>
                      </a:lnTo>
                      <a:lnTo>
                        <a:pt x="12" y="61"/>
                      </a:lnTo>
                      <a:lnTo>
                        <a:pt x="14" y="61"/>
                      </a:lnTo>
                    </a:path>
                  </a:pathLst>
                </a:custGeom>
                <a:noFill/>
                <a:ln w="3240">
                  <a:solidFill>
                    <a:srgbClr val="000000"/>
                  </a:solidFill>
                  <a:round/>
                  <a:headEnd/>
                  <a:tailEnd/>
                </a:ln>
              </p:spPr>
              <p:txBody>
                <a:bodyPr wrap="none" anchor="ctr"/>
                <a:lstStyle/>
                <a:p>
                  <a:endParaRPr lang="en-IN" b="1"/>
                </a:p>
              </p:txBody>
            </p:sp>
            <p:sp>
              <p:nvSpPr>
                <p:cNvPr id="12496" name="Freeform 1359"/>
                <p:cNvSpPr>
                  <a:spLocks noChangeArrowheads="1"/>
                </p:cNvSpPr>
                <p:nvPr/>
              </p:nvSpPr>
              <p:spPr bwMode="auto">
                <a:xfrm>
                  <a:off x="3612" y="3029"/>
                  <a:ext cx="4" cy="3"/>
                </a:xfrm>
                <a:custGeom>
                  <a:avLst/>
                  <a:gdLst>
                    <a:gd name="T0" fmla="*/ 1 w 8"/>
                    <a:gd name="T1" fmla="*/ 0 h 8"/>
                    <a:gd name="T2" fmla="*/ 0 w 8"/>
                    <a:gd name="T3" fmla="*/ 0 h 8"/>
                    <a:gd name="T4" fmla="*/ 0 w 8"/>
                    <a:gd name="T5" fmla="*/ 0 h 8"/>
                    <a:gd name="T6" fmla="*/ 1 w 8"/>
                    <a:gd name="T7" fmla="*/ 0 h 8"/>
                    <a:gd name="T8" fmla="*/ 1 w 8"/>
                    <a:gd name="T9" fmla="*/ 0 h 8"/>
                    <a:gd name="T10" fmla="*/ 1 w 8"/>
                    <a:gd name="T11" fmla="*/ 0 h 8"/>
                    <a:gd name="T12" fmla="*/ 1 w 8"/>
                    <a:gd name="T13" fmla="*/ 0 h 8"/>
                    <a:gd name="T14" fmla="*/ 1 w 8"/>
                    <a:gd name="T15" fmla="*/ 0 h 8"/>
                    <a:gd name="T16" fmla="*/ 1 w 8"/>
                    <a:gd name="T17" fmla="*/ 0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8"/>
                    <a:gd name="T29" fmla="*/ 8 w 8"/>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8">
                      <a:moveTo>
                        <a:pt x="2" y="0"/>
                      </a:moveTo>
                      <a:lnTo>
                        <a:pt x="0" y="2"/>
                      </a:lnTo>
                      <a:lnTo>
                        <a:pt x="0" y="6"/>
                      </a:lnTo>
                      <a:lnTo>
                        <a:pt x="2" y="8"/>
                      </a:lnTo>
                      <a:lnTo>
                        <a:pt x="4" y="8"/>
                      </a:lnTo>
                      <a:lnTo>
                        <a:pt x="8" y="6"/>
                      </a:lnTo>
                      <a:lnTo>
                        <a:pt x="8" y="2"/>
                      </a:lnTo>
                      <a:lnTo>
                        <a:pt x="4" y="0"/>
                      </a:lnTo>
                      <a:lnTo>
                        <a:pt x="2" y="0"/>
                      </a:lnTo>
                    </a:path>
                  </a:pathLst>
                </a:custGeom>
                <a:noFill/>
                <a:ln w="3240">
                  <a:solidFill>
                    <a:srgbClr val="000000"/>
                  </a:solidFill>
                  <a:round/>
                  <a:headEnd/>
                  <a:tailEnd/>
                </a:ln>
              </p:spPr>
              <p:txBody>
                <a:bodyPr wrap="none" anchor="ctr"/>
                <a:lstStyle/>
                <a:p>
                  <a:endParaRPr lang="en-IN" b="1"/>
                </a:p>
              </p:txBody>
            </p:sp>
            <p:sp>
              <p:nvSpPr>
                <p:cNvPr id="12497" name="Rectangle 1360"/>
                <p:cNvSpPr>
                  <a:spLocks noChangeArrowheads="1"/>
                </p:cNvSpPr>
                <p:nvPr/>
              </p:nvSpPr>
              <p:spPr bwMode="auto">
                <a:xfrm>
                  <a:off x="3614" y="3030"/>
                  <a:ext cx="0" cy="0"/>
                </a:xfrm>
                <a:prstGeom prst="rect">
                  <a:avLst/>
                </a:prstGeom>
                <a:noFill/>
                <a:ln w="3240">
                  <a:solidFill>
                    <a:srgbClr val="000000"/>
                  </a:solidFill>
                  <a:miter lim="800000"/>
                  <a:headEnd/>
                  <a:tailEnd/>
                </a:ln>
              </p:spPr>
              <p:txBody>
                <a:bodyPr wrap="none" anchor="ctr"/>
                <a:lstStyle/>
                <a:p>
                  <a:endParaRPr lang="en-US" b="1">
                    <a:solidFill>
                      <a:srgbClr val="0000CC"/>
                    </a:solidFill>
                    <a:latin typeface="Constantia" pitchFamily="18" charset="0"/>
                  </a:endParaRPr>
                </a:p>
              </p:txBody>
            </p:sp>
            <p:sp>
              <p:nvSpPr>
                <p:cNvPr id="12498" name="Line 1361"/>
                <p:cNvSpPr>
                  <a:spLocks noChangeShapeType="1"/>
                </p:cNvSpPr>
                <p:nvPr/>
              </p:nvSpPr>
              <p:spPr bwMode="auto">
                <a:xfrm flipH="1">
                  <a:off x="3641" y="2981"/>
                  <a:ext cx="7" cy="20"/>
                </a:xfrm>
                <a:prstGeom prst="line">
                  <a:avLst/>
                </a:prstGeom>
                <a:noFill/>
                <a:ln w="3240">
                  <a:solidFill>
                    <a:srgbClr val="000000"/>
                  </a:solidFill>
                  <a:miter lim="800000"/>
                  <a:headEnd/>
                  <a:tailEnd/>
                </a:ln>
              </p:spPr>
              <p:txBody>
                <a:bodyPr/>
                <a:lstStyle/>
                <a:p>
                  <a:endParaRPr lang="en-IN" b="1"/>
                </a:p>
              </p:txBody>
            </p:sp>
            <p:sp>
              <p:nvSpPr>
                <p:cNvPr id="12499" name="Line 1362"/>
                <p:cNvSpPr>
                  <a:spLocks noChangeShapeType="1"/>
                </p:cNvSpPr>
                <p:nvPr/>
              </p:nvSpPr>
              <p:spPr bwMode="auto">
                <a:xfrm flipH="1">
                  <a:off x="3644" y="2983"/>
                  <a:ext cx="6" cy="15"/>
                </a:xfrm>
                <a:prstGeom prst="line">
                  <a:avLst/>
                </a:prstGeom>
                <a:noFill/>
                <a:ln w="3240">
                  <a:solidFill>
                    <a:srgbClr val="000000"/>
                  </a:solidFill>
                  <a:miter lim="800000"/>
                  <a:headEnd/>
                  <a:tailEnd/>
                </a:ln>
              </p:spPr>
              <p:txBody>
                <a:bodyPr/>
                <a:lstStyle/>
                <a:p>
                  <a:endParaRPr lang="en-IN" b="1"/>
                </a:p>
              </p:txBody>
            </p:sp>
            <p:sp>
              <p:nvSpPr>
                <p:cNvPr id="12500" name="Freeform 1363"/>
                <p:cNvSpPr>
                  <a:spLocks noChangeArrowheads="1"/>
                </p:cNvSpPr>
                <p:nvPr/>
              </p:nvSpPr>
              <p:spPr bwMode="auto">
                <a:xfrm>
                  <a:off x="3649" y="2981"/>
                  <a:ext cx="26" cy="0"/>
                </a:xfrm>
                <a:custGeom>
                  <a:avLst/>
                  <a:gdLst>
                    <a:gd name="T0" fmla="*/ 0 w 30"/>
                    <a:gd name="T1" fmla="*/ 0 h 2"/>
                    <a:gd name="T2" fmla="*/ 3 w 30"/>
                    <a:gd name="T3" fmla="*/ 0 h 2"/>
                    <a:gd name="T4" fmla="*/ 3 w 30"/>
                    <a:gd name="T5" fmla="*/ 0 h 2"/>
                    <a:gd name="T6" fmla="*/ 0 60000 65536"/>
                    <a:gd name="T7" fmla="*/ 0 60000 65536"/>
                    <a:gd name="T8" fmla="*/ 0 60000 65536"/>
                    <a:gd name="T9" fmla="*/ 0 w 30"/>
                    <a:gd name="T10" fmla="*/ 0 h 2"/>
                    <a:gd name="T11" fmla="*/ 30 w 30"/>
                    <a:gd name="T12" fmla="*/ 0 h 2"/>
                  </a:gdLst>
                  <a:ahLst/>
                  <a:cxnLst>
                    <a:cxn ang="T6">
                      <a:pos x="T0" y="T1"/>
                    </a:cxn>
                    <a:cxn ang="T7">
                      <a:pos x="T2" y="T3"/>
                    </a:cxn>
                    <a:cxn ang="T8">
                      <a:pos x="T4" y="T5"/>
                    </a:cxn>
                  </a:cxnLst>
                  <a:rect l="T9" t="T10" r="T11" b="T12"/>
                  <a:pathLst>
                    <a:path w="30" h="2">
                      <a:moveTo>
                        <a:pt x="0" y="0"/>
                      </a:moveTo>
                      <a:lnTo>
                        <a:pt x="30" y="0"/>
                      </a:lnTo>
                      <a:lnTo>
                        <a:pt x="30" y="2"/>
                      </a:lnTo>
                    </a:path>
                  </a:pathLst>
                </a:custGeom>
                <a:noFill/>
                <a:ln w="3240">
                  <a:solidFill>
                    <a:srgbClr val="000000"/>
                  </a:solidFill>
                  <a:round/>
                  <a:headEnd/>
                  <a:tailEnd/>
                </a:ln>
              </p:spPr>
              <p:txBody>
                <a:bodyPr wrap="none" anchor="ctr"/>
                <a:lstStyle/>
                <a:p>
                  <a:endParaRPr lang="en-IN" b="1"/>
                </a:p>
              </p:txBody>
            </p:sp>
            <p:sp>
              <p:nvSpPr>
                <p:cNvPr id="12501" name="Line 1364"/>
                <p:cNvSpPr>
                  <a:spLocks noChangeShapeType="1"/>
                </p:cNvSpPr>
                <p:nvPr/>
              </p:nvSpPr>
              <p:spPr bwMode="auto">
                <a:xfrm>
                  <a:off x="3651" y="2983"/>
                  <a:ext cx="24" cy="0"/>
                </a:xfrm>
                <a:prstGeom prst="line">
                  <a:avLst/>
                </a:prstGeom>
                <a:noFill/>
                <a:ln w="3240">
                  <a:solidFill>
                    <a:srgbClr val="000000"/>
                  </a:solidFill>
                  <a:miter lim="800000"/>
                  <a:headEnd/>
                  <a:tailEnd/>
                </a:ln>
              </p:spPr>
              <p:txBody>
                <a:bodyPr/>
                <a:lstStyle/>
                <a:p>
                  <a:endParaRPr lang="en-IN" b="1"/>
                </a:p>
              </p:txBody>
            </p:sp>
            <p:sp>
              <p:nvSpPr>
                <p:cNvPr id="12502" name="Freeform 1365"/>
                <p:cNvSpPr>
                  <a:spLocks noChangeArrowheads="1"/>
                </p:cNvSpPr>
                <p:nvPr/>
              </p:nvSpPr>
              <p:spPr bwMode="auto">
                <a:xfrm>
                  <a:off x="3644" y="3000"/>
                  <a:ext cx="36" cy="33"/>
                </a:xfrm>
                <a:custGeom>
                  <a:avLst/>
                  <a:gdLst>
                    <a:gd name="T0" fmla="*/ 5 w 40"/>
                    <a:gd name="T1" fmla="*/ 2 h 44"/>
                    <a:gd name="T2" fmla="*/ 5 w 40"/>
                    <a:gd name="T3" fmla="*/ 0 h 44"/>
                    <a:gd name="T4" fmla="*/ 5 w 40"/>
                    <a:gd name="T5" fmla="*/ 0 h 44"/>
                    <a:gd name="T6" fmla="*/ 5 w 40"/>
                    <a:gd name="T7" fmla="*/ 2 h 44"/>
                    <a:gd name="T8" fmla="*/ 5 w 40"/>
                    <a:gd name="T9" fmla="*/ 2 h 44"/>
                    <a:gd name="T10" fmla="*/ 5 w 40"/>
                    <a:gd name="T11" fmla="*/ 2 h 44"/>
                    <a:gd name="T12" fmla="*/ 5 w 40"/>
                    <a:gd name="T13" fmla="*/ 2 h 44"/>
                    <a:gd name="T14" fmla="*/ 5 w 40"/>
                    <a:gd name="T15" fmla="*/ 2 h 44"/>
                    <a:gd name="T16" fmla="*/ 5 w 40"/>
                    <a:gd name="T17" fmla="*/ 2 h 44"/>
                    <a:gd name="T18" fmla="*/ 5 w 40"/>
                    <a:gd name="T19" fmla="*/ 2 h 44"/>
                    <a:gd name="T20" fmla="*/ 5 w 40"/>
                    <a:gd name="T21" fmla="*/ 2 h 44"/>
                    <a:gd name="T22" fmla="*/ 5 w 40"/>
                    <a:gd name="T23" fmla="*/ 2 h 44"/>
                    <a:gd name="T24" fmla="*/ 2 w 40"/>
                    <a:gd name="T25" fmla="*/ 2 h 44"/>
                    <a:gd name="T26" fmla="*/ 0 w 40"/>
                    <a:gd name="T27" fmla="*/ 2 h 44"/>
                    <a:gd name="T28" fmla="*/ 2 w 40"/>
                    <a:gd name="T29" fmla="*/ 2 h 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0"/>
                    <a:gd name="T46" fmla="*/ 0 h 44"/>
                    <a:gd name="T47" fmla="*/ 40 w 40"/>
                    <a:gd name="T48" fmla="*/ 44 h 4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0" h="44">
                      <a:moveTo>
                        <a:pt x="5" y="3"/>
                      </a:moveTo>
                      <a:lnTo>
                        <a:pt x="14" y="0"/>
                      </a:lnTo>
                      <a:lnTo>
                        <a:pt x="23" y="0"/>
                      </a:lnTo>
                      <a:lnTo>
                        <a:pt x="31" y="3"/>
                      </a:lnTo>
                      <a:lnTo>
                        <a:pt x="37" y="9"/>
                      </a:lnTo>
                      <a:lnTo>
                        <a:pt x="40" y="19"/>
                      </a:lnTo>
                      <a:lnTo>
                        <a:pt x="40" y="25"/>
                      </a:lnTo>
                      <a:lnTo>
                        <a:pt x="37" y="35"/>
                      </a:lnTo>
                      <a:lnTo>
                        <a:pt x="31" y="42"/>
                      </a:lnTo>
                      <a:lnTo>
                        <a:pt x="23" y="44"/>
                      </a:lnTo>
                      <a:lnTo>
                        <a:pt x="14" y="44"/>
                      </a:lnTo>
                      <a:lnTo>
                        <a:pt x="5" y="42"/>
                      </a:lnTo>
                      <a:lnTo>
                        <a:pt x="2" y="38"/>
                      </a:lnTo>
                      <a:lnTo>
                        <a:pt x="0" y="32"/>
                      </a:lnTo>
                      <a:lnTo>
                        <a:pt x="2" y="32"/>
                      </a:lnTo>
                    </a:path>
                  </a:pathLst>
                </a:custGeom>
                <a:noFill/>
                <a:ln w="3240">
                  <a:solidFill>
                    <a:srgbClr val="000000"/>
                  </a:solidFill>
                  <a:round/>
                  <a:headEnd/>
                  <a:tailEnd/>
                </a:ln>
              </p:spPr>
              <p:txBody>
                <a:bodyPr wrap="none" anchor="ctr"/>
                <a:lstStyle/>
                <a:p>
                  <a:endParaRPr lang="en-IN" b="1"/>
                </a:p>
              </p:txBody>
            </p:sp>
            <p:sp>
              <p:nvSpPr>
                <p:cNvPr id="12503" name="Freeform 1366"/>
                <p:cNvSpPr>
                  <a:spLocks noChangeArrowheads="1"/>
                </p:cNvSpPr>
                <p:nvPr/>
              </p:nvSpPr>
              <p:spPr bwMode="auto">
                <a:xfrm>
                  <a:off x="3644" y="3002"/>
                  <a:ext cx="32" cy="6"/>
                </a:xfrm>
                <a:custGeom>
                  <a:avLst/>
                  <a:gdLst>
                    <a:gd name="T0" fmla="*/ 0 w 36"/>
                    <a:gd name="T1" fmla="*/ 1 h 12"/>
                    <a:gd name="T2" fmla="*/ 3 w 36"/>
                    <a:gd name="T3" fmla="*/ 1 h 12"/>
                    <a:gd name="T4" fmla="*/ 4 w 36"/>
                    <a:gd name="T5" fmla="*/ 0 h 12"/>
                    <a:gd name="T6" fmla="*/ 4 w 36"/>
                    <a:gd name="T7" fmla="*/ 0 h 12"/>
                    <a:gd name="T8" fmla="*/ 4 w 36"/>
                    <a:gd name="T9" fmla="*/ 1 h 12"/>
                    <a:gd name="T10" fmla="*/ 4 w 36"/>
                    <a:gd name="T11" fmla="*/ 1 h 12"/>
                    <a:gd name="T12" fmla="*/ 0 60000 65536"/>
                    <a:gd name="T13" fmla="*/ 0 60000 65536"/>
                    <a:gd name="T14" fmla="*/ 0 60000 65536"/>
                    <a:gd name="T15" fmla="*/ 0 60000 65536"/>
                    <a:gd name="T16" fmla="*/ 0 60000 65536"/>
                    <a:gd name="T17" fmla="*/ 0 60000 65536"/>
                    <a:gd name="T18" fmla="*/ 0 w 36"/>
                    <a:gd name="T19" fmla="*/ 0 h 12"/>
                    <a:gd name="T20" fmla="*/ 36 w 36"/>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36" h="12">
                      <a:moveTo>
                        <a:pt x="0" y="3"/>
                      </a:moveTo>
                      <a:lnTo>
                        <a:pt x="3" y="3"/>
                      </a:lnTo>
                      <a:lnTo>
                        <a:pt x="9" y="0"/>
                      </a:lnTo>
                      <a:lnTo>
                        <a:pt x="22" y="0"/>
                      </a:lnTo>
                      <a:lnTo>
                        <a:pt x="30" y="3"/>
                      </a:lnTo>
                      <a:lnTo>
                        <a:pt x="36" y="12"/>
                      </a:lnTo>
                    </a:path>
                  </a:pathLst>
                </a:custGeom>
                <a:noFill/>
                <a:ln w="3240">
                  <a:solidFill>
                    <a:srgbClr val="000000"/>
                  </a:solidFill>
                  <a:round/>
                  <a:headEnd/>
                  <a:tailEnd/>
                </a:ln>
              </p:spPr>
              <p:txBody>
                <a:bodyPr wrap="none" anchor="ctr"/>
                <a:lstStyle/>
                <a:p>
                  <a:endParaRPr lang="en-IN" b="1"/>
                </a:p>
              </p:txBody>
            </p:sp>
            <p:sp>
              <p:nvSpPr>
                <p:cNvPr id="12504" name="Freeform 1367"/>
                <p:cNvSpPr>
                  <a:spLocks noChangeArrowheads="1"/>
                </p:cNvSpPr>
                <p:nvPr/>
              </p:nvSpPr>
              <p:spPr bwMode="auto">
                <a:xfrm>
                  <a:off x="3670" y="3002"/>
                  <a:ext cx="7" cy="29"/>
                </a:xfrm>
                <a:custGeom>
                  <a:avLst/>
                  <a:gdLst>
                    <a:gd name="T0" fmla="*/ 0 w 11"/>
                    <a:gd name="T1" fmla="*/ 0 h 39"/>
                    <a:gd name="T2" fmla="*/ 1 w 11"/>
                    <a:gd name="T3" fmla="*/ 1 h 39"/>
                    <a:gd name="T4" fmla="*/ 1 w 11"/>
                    <a:gd name="T5" fmla="*/ 1 h 39"/>
                    <a:gd name="T6" fmla="*/ 1 w 11"/>
                    <a:gd name="T7" fmla="*/ 1 h 39"/>
                    <a:gd name="T8" fmla="*/ 1 w 11"/>
                    <a:gd name="T9" fmla="*/ 1 h 39"/>
                    <a:gd name="T10" fmla="*/ 0 w 11"/>
                    <a:gd name="T11" fmla="*/ 1 h 39"/>
                    <a:gd name="T12" fmla="*/ 0 60000 65536"/>
                    <a:gd name="T13" fmla="*/ 0 60000 65536"/>
                    <a:gd name="T14" fmla="*/ 0 60000 65536"/>
                    <a:gd name="T15" fmla="*/ 0 60000 65536"/>
                    <a:gd name="T16" fmla="*/ 0 60000 65536"/>
                    <a:gd name="T17" fmla="*/ 0 60000 65536"/>
                    <a:gd name="T18" fmla="*/ 0 w 11"/>
                    <a:gd name="T19" fmla="*/ 0 h 39"/>
                    <a:gd name="T20" fmla="*/ 11 w 11"/>
                    <a:gd name="T21" fmla="*/ 39 h 39"/>
                  </a:gdLst>
                  <a:ahLst/>
                  <a:cxnLst>
                    <a:cxn ang="T12">
                      <a:pos x="T0" y="T1"/>
                    </a:cxn>
                    <a:cxn ang="T13">
                      <a:pos x="T2" y="T3"/>
                    </a:cxn>
                    <a:cxn ang="T14">
                      <a:pos x="T4" y="T5"/>
                    </a:cxn>
                    <a:cxn ang="T15">
                      <a:pos x="T6" y="T7"/>
                    </a:cxn>
                    <a:cxn ang="T16">
                      <a:pos x="T8" y="T9"/>
                    </a:cxn>
                    <a:cxn ang="T17">
                      <a:pos x="T10" y="T11"/>
                    </a:cxn>
                  </a:cxnLst>
                  <a:rect l="T18" t="T19" r="T20" b="T21"/>
                  <a:pathLst>
                    <a:path w="11" h="39">
                      <a:moveTo>
                        <a:pt x="0" y="0"/>
                      </a:moveTo>
                      <a:lnTo>
                        <a:pt x="9" y="6"/>
                      </a:lnTo>
                      <a:lnTo>
                        <a:pt x="11" y="16"/>
                      </a:lnTo>
                      <a:lnTo>
                        <a:pt x="11" y="22"/>
                      </a:lnTo>
                      <a:lnTo>
                        <a:pt x="9" y="32"/>
                      </a:lnTo>
                      <a:lnTo>
                        <a:pt x="0" y="39"/>
                      </a:lnTo>
                    </a:path>
                  </a:pathLst>
                </a:custGeom>
                <a:noFill/>
                <a:ln w="3240">
                  <a:solidFill>
                    <a:srgbClr val="000000"/>
                  </a:solidFill>
                  <a:round/>
                  <a:headEnd/>
                  <a:tailEnd/>
                </a:ln>
              </p:spPr>
              <p:txBody>
                <a:bodyPr wrap="none" anchor="ctr"/>
                <a:lstStyle/>
                <a:p>
                  <a:endParaRPr lang="en-IN" b="1"/>
                </a:p>
              </p:txBody>
            </p:sp>
            <p:sp>
              <p:nvSpPr>
                <p:cNvPr id="12505" name="Freeform 1368"/>
                <p:cNvSpPr>
                  <a:spLocks noChangeArrowheads="1"/>
                </p:cNvSpPr>
                <p:nvPr/>
              </p:nvSpPr>
              <p:spPr bwMode="auto">
                <a:xfrm>
                  <a:off x="3648" y="3024"/>
                  <a:ext cx="30" cy="6"/>
                </a:xfrm>
                <a:custGeom>
                  <a:avLst/>
                  <a:gdLst>
                    <a:gd name="T0" fmla="*/ 4 w 34"/>
                    <a:gd name="T1" fmla="*/ 0 h 12"/>
                    <a:gd name="T2" fmla="*/ 4 w 34"/>
                    <a:gd name="T3" fmla="*/ 1 h 12"/>
                    <a:gd name="T4" fmla="*/ 4 w 34"/>
                    <a:gd name="T5" fmla="*/ 1 h 12"/>
                    <a:gd name="T6" fmla="*/ 4 w 34"/>
                    <a:gd name="T7" fmla="*/ 1 h 12"/>
                    <a:gd name="T8" fmla="*/ 2 w 34"/>
                    <a:gd name="T9" fmla="*/ 1 h 12"/>
                    <a:gd name="T10" fmla="*/ 0 w 34"/>
                    <a:gd name="T11" fmla="*/ 1 h 12"/>
                    <a:gd name="T12" fmla="*/ 0 60000 65536"/>
                    <a:gd name="T13" fmla="*/ 0 60000 65536"/>
                    <a:gd name="T14" fmla="*/ 0 60000 65536"/>
                    <a:gd name="T15" fmla="*/ 0 60000 65536"/>
                    <a:gd name="T16" fmla="*/ 0 60000 65536"/>
                    <a:gd name="T17" fmla="*/ 0 60000 65536"/>
                    <a:gd name="T18" fmla="*/ 0 w 34"/>
                    <a:gd name="T19" fmla="*/ 0 h 12"/>
                    <a:gd name="T20" fmla="*/ 34 w 34"/>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34" h="12">
                      <a:moveTo>
                        <a:pt x="34" y="0"/>
                      </a:moveTo>
                      <a:lnTo>
                        <a:pt x="28" y="8"/>
                      </a:lnTo>
                      <a:lnTo>
                        <a:pt x="20" y="12"/>
                      </a:lnTo>
                      <a:lnTo>
                        <a:pt x="12" y="12"/>
                      </a:lnTo>
                      <a:lnTo>
                        <a:pt x="2" y="8"/>
                      </a:lnTo>
                      <a:lnTo>
                        <a:pt x="0" y="2"/>
                      </a:lnTo>
                    </a:path>
                  </a:pathLst>
                </a:custGeom>
                <a:noFill/>
                <a:ln w="3240">
                  <a:solidFill>
                    <a:srgbClr val="000000"/>
                  </a:solidFill>
                  <a:round/>
                  <a:headEnd/>
                  <a:tailEnd/>
                </a:ln>
              </p:spPr>
              <p:txBody>
                <a:bodyPr wrap="none" anchor="ctr"/>
                <a:lstStyle/>
                <a:p>
                  <a:endParaRPr lang="en-IN" b="1"/>
                </a:p>
              </p:txBody>
            </p:sp>
            <p:sp>
              <p:nvSpPr>
                <p:cNvPr id="12506" name="Line 1369"/>
                <p:cNvSpPr>
                  <a:spLocks noChangeShapeType="1"/>
                </p:cNvSpPr>
                <p:nvPr/>
              </p:nvSpPr>
              <p:spPr bwMode="auto">
                <a:xfrm flipH="1" flipV="1">
                  <a:off x="3642" y="3024"/>
                  <a:ext cx="13" cy="10"/>
                </a:xfrm>
                <a:prstGeom prst="line">
                  <a:avLst/>
                </a:prstGeom>
                <a:noFill/>
                <a:ln w="3240">
                  <a:solidFill>
                    <a:srgbClr val="000000"/>
                  </a:solidFill>
                  <a:miter lim="800000"/>
                  <a:headEnd/>
                  <a:tailEnd/>
                </a:ln>
              </p:spPr>
              <p:txBody>
                <a:bodyPr/>
                <a:lstStyle/>
                <a:p>
                  <a:endParaRPr lang="en-IN" b="1"/>
                </a:p>
              </p:txBody>
            </p:sp>
            <p:sp>
              <p:nvSpPr>
                <p:cNvPr id="12507" name="Freeform 1370"/>
                <p:cNvSpPr>
                  <a:spLocks noChangeArrowheads="1"/>
                </p:cNvSpPr>
                <p:nvPr/>
              </p:nvSpPr>
              <p:spPr bwMode="auto">
                <a:xfrm>
                  <a:off x="3553" y="2981"/>
                  <a:ext cx="10" cy="52"/>
                </a:xfrm>
                <a:custGeom>
                  <a:avLst/>
                  <a:gdLst>
                    <a:gd name="T0" fmla="*/ 0 w 14"/>
                    <a:gd name="T1" fmla="*/ 2 h 67"/>
                    <a:gd name="T2" fmla="*/ 1 w 14"/>
                    <a:gd name="T3" fmla="*/ 2 h 67"/>
                    <a:gd name="T4" fmla="*/ 1 w 14"/>
                    <a:gd name="T5" fmla="*/ 0 h 67"/>
                    <a:gd name="T6" fmla="*/ 1 w 14"/>
                    <a:gd name="T7" fmla="*/ 2 h 67"/>
                    <a:gd name="T8" fmla="*/ 0 60000 65536"/>
                    <a:gd name="T9" fmla="*/ 0 60000 65536"/>
                    <a:gd name="T10" fmla="*/ 0 60000 65536"/>
                    <a:gd name="T11" fmla="*/ 0 60000 65536"/>
                    <a:gd name="T12" fmla="*/ 0 w 14"/>
                    <a:gd name="T13" fmla="*/ 0 h 67"/>
                    <a:gd name="T14" fmla="*/ 14 w 14"/>
                    <a:gd name="T15" fmla="*/ 67 h 67"/>
                  </a:gdLst>
                  <a:ahLst/>
                  <a:cxnLst>
                    <a:cxn ang="T8">
                      <a:pos x="T0" y="T1"/>
                    </a:cxn>
                    <a:cxn ang="T9">
                      <a:pos x="T2" y="T3"/>
                    </a:cxn>
                    <a:cxn ang="T10">
                      <a:pos x="T4" y="T5"/>
                    </a:cxn>
                    <a:cxn ang="T11">
                      <a:pos x="T6" y="T7"/>
                    </a:cxn>
                  </a:cxnLst>
                  <a:rect l="T12" t="T13" r="T14" b="T15"/>
                  <a:pathLst>
                    <a:path w="14" h="67">
                      <a:moveTo>
                        <a:pt x="0" y="12"/>
                      </a:moveTo>
                      <a:lnTo>
                        <a:pt x="6" y="8"/>
                      </a:lnTo>
                      <a:lnTo>
                        <a:pt x="14" y="0"/>
                      </a:lnTo>
                      <a:lnTo>
                        <a:pt x="14" y="67"/>
                      </a:lnTo>
                    </a:path>
                  </a:pathLst>
                </a:custGeom>
                <a:noFill/>
                <a:ln w="3240">
                  <a:solidFill>
                    <a:srgbClr val="000000"/>
                  </a:solidFill>
                  <a:round/>
                  <a:headEnd/>
                  <a:tailEnd/>
                </a:ln>
              </p:spPr>
              <p:txBody>
                <a:bodyPr wrap="none" anchor="ctr"/>
                <a:lstStyle/>
                <a:p>
                  <a:endParaRPr lang="en-IN" b="1"/>
                </a:p>
              </p:txBody>
            </p:sp>
            <p:sp>
              <p:nvSpPr>
                <p:cNvPr id="12508" name="Freeform 1371"/>
                <p:cNvSpPr>
                  <a:spLocks noChangeArrowheads="1"/>
                </p:cNvSpPr>
                <p:nvPr/>
              </p:nvSpPr>
              <p:spPr bwMode="auto">
                <a:xfrm>
                  <a:off x="3553" y="2985"/>
                  <a:ext cx="10" cy="47"/>
                </a:xfrm>
                <a:custGeom>
                  <a:avLst/>
                  <a:gdLst>
                    <a:gd name="T0" fmla="*/ 0 w 14"/>
                    <a:gd name="T1" fmla="*/ 2 h 61"/>
                    <a:gd name="T2" fmla="*/ 0 w 14"/>
                    <a:gd name="T3" fmla="*/ 2 h 61"/>
                    <a:gd name="T4" fmla="*/ 1 w 14"/>
                    <a:gd name="T5" fmla="*/ 2 h 61"/>
                    <a:gd name="T6" fmla="*/ 1 w 14"/>
                    <a:gd name="T7" fmla="*/ 0 h 61"/>
                    <a:gd name="T8" fmla="*/ 1 w 14"/>
                    <a:gd name="T9" fmla="*/ 2 h 61"/>
                    <a:gd name="T10" fmla="*/ 1 w 14"/>
                    <a:gd name="T11" fmla="*/ 2 h 61"/>
                    <a:gd name="T12" fmla="*/ 0 60000 65536"/>
                    <a:gd name="T13" fmla="*/ 0 60000 65536"/>
                    <a:gd name="T14" fmla="*/ 0 60000 65536"/>
                    <a:gd name="T15" fmla="*/ 0 60000 65536"/>
                    <a:gd name="T16" fmla="*/ 0 60000 65536"/>
                    <a:gd name="T17" fmla="*/ 0 60000 65536"/>
                    <a:gd name="T18" fmla="*/ 0 w 14"/>
                    <a:gd name="T19" fmla="*/ 0 h 61"/>
                    <a:gd name="T20" fmla="*/ 14 w 14"/>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14" h="61">
                      <a:moveTo>
                        <a:pt x="0" y="7"/>
                      </a:moveTo>
                      <a:lnTo>
                        <a:pt x="0" y="9"/>
                      </a:lnTo>
                      <a:lnTo>
                        <a:pt x="6" y="7"/>
                      </a:lnTo>
                      <a:lnTo>
                        <a:pt x="12" y="0"/>
                      </a:lnTo>
                      <a:lnTo>
                        <a:pt x="12" y="61"/>
                      </a:lnTo>
                      <a:lnTo>
                        <a:pt x="14" y="61"/>
                      </a:lnTo>
                    </a:path>
                  </a:pathLst>
                </a:custGeom>
                <a:noFill/>
                <a:ln w="3240">
                  <a:solidFill>
                    <a:srgbClr val="000000"/>
                  </a:solidFill>
                  <a:round/>
                  <a:headEnd/>
                  <a:tailEnd/>
                </a:ln>
              </p:spPr>
              <p:txBody>
                <a:bodyPr wrap="none" anchor="ctr"/>
                <a:lstStyle/>
                <a:p>
                  <a:endParaRPr lang="en-IN" b="1"/>
                </a:p>
              </p:txBody>
            </p:sp>
            <p:sp>
              <p:nvSpPr>
                <p:cNvPr id="12509" name="Freeform 1372"/>
                <p:cNvSpPr>
                  <a:spLocks noChangeArrowheads="1"/>
                </p:cNvSpPr>
                <p:nvPr/>
              </p:nvSpPr>
              <p:spPr bwMode="auto">
                <a:xfrm>
                  <a:off x="3612" y="3029"/>
                  <a:ext cx="4" cy="3"/>
                </a:xfrm>
                <a:custGeom>
                  <a:avLst/>
                  <a:gdLst>
                    <a:gd name="T0" fmla="*/ 1 w 8"/>
                    <a:gd name="T1" fmla="*/ 0 h 8"/>
                    <a:gd name="T2" fmla="*/ 0 w 8"/>
                    <a:gd name="T3" fmla="*/ 0 h 8"/>
                    <a:gd name="T4" fmla="*/ 0 w 8"/>
                    <a:gd name="T5" fmla="*/ 0 h 8"/>
                    <a:gd name="T6" fmla="*/ 1 w 8"/>
                    <a:gd name="T7" fmla="*/ 0 h 8"/>
                    <a:gd name="T8" fmla="*/ 1 w 8"/>
                    <a:gd name="T9" fmla="*/ 0 h 8"/>
                    <a:gd name="T10" fmla="*/ 1 w 8"/>
                    <a:gd name="T11" fmla="*/ 0 h 8"/>
                    <a:gd name="T12" fmla="*/ 1 w 8"/>
                    <a:gd name="T13" fmla="*/ 0 h 8"/>
                    <a:gd name="T14" fmla="*/ 1 w 8"/>
                    <a:gd name="T15" fmla="*/ 0 h 8"/>
                    <a:gd name="T16" fmla="*/ 1 w 8"/>
                    <a:gd name="T17" fmla="*/ 0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8"/>
                    <a:gd name="T29" fmla="*/ 8 w 8"/>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8">
                      <a:moveTo>
                        <a:pt x="2" y="0"/>
                      </a:moveTo>
                      <a:lnTo>
                        <a:pt x="0" y="2"/>
                      </a:lnTo>
                      <a:lnTo>
                        <a:pt x="0" y="6"/>
                      </a:lnTo>
                      <a:lnTo>
                        <a:pt x="2" y="8"/>
                      </a:lnTo>
                      <a:lnTo>
                        <a:pt x="4" y="8"/>
                      </a:lnTo>
                      <a:lnTo>
                        <a:pt x="8" y="6"/>
                      </a:lnTo>
                      <a:lnTo>
                        <a:pt x="8" y="2"/>
                      </a:lnTo>
                      <a:lnTo>
                        <a:pt x="4" y="0"/>
                      </a:lnTo>
                      <a:lnTo>
                        <a:pt x="2" y="0"/>
                      </a:lnTo>
                    </a:path>
                  </a:pathLst>
                </a:custGeom>
                <a:noFill/>
                <a:ln w="3240">
                  <a:solidFill>
                    <a:srgbClr val="000000"/>
                  </a:solidFill>
                  <a:round/>
                  <a:headEnd/>
                  <a:tailEnd/>
                </a:ln>
              </p:spPr>
              <p:txBody>
                <a:bodyPr wrap="none" anchor="ctr"/>
                <a:lstStyle/>
                <a:p>
                  <a:endParaRPr lang="en-IN" b="1"/>
                </a:p>
              </p:txBody>
            </p:sp>
            <p:sp>
              <p:nvSpPr>
                <p:cNvPr id="12510" name="Rectangle 1373"/>
                <p:cNvSpPr>
                  <a:spLocks noChangeArrowheads="1"/>
                </p:cNvSpPr>
                <p:nvPr/>
              </p:nvSpPr>
              <p:spPr bwMode="auto">
                <a:xfrm>
                  <a:off x="3614" y="3030"/>
                  <a:ext cx="0" cy="0"/>
                </a:xfrm>
                <a:prstGeom prst="rect">
                  <a:avLst/>
                </a:prstGeom>
                <a:noFill/>
                <a:ln w="3240">
                  <a:solidFill>
                    <a:srgbClr val="000000"/>
                  </a:solidFill>
                  <a:miter lim="800000"/>
                  <a:headEnd/>
                  <a:tailEnd/>
                </a:ln>
              </p:spPr>
              <p:txBody>
                <a:bodyPr wrap="none" anchor="ctr"/>
                <a:lstStyle/>
                <a:p>
                  <a:endParaRPr lang="en-US" b="1">
                    <a:solidFill>
                      <a:srgbClr val="0000CC"/>
                    </a:solidFill>
                    <a:latin typeface="Constantia" pitchFamily="18" charset="0"/>
                  </a:endParaRPr>
                </a:p>
              </p:txBody>
            </p:sp>
            <p:sp>
              <p:nvSpPr>
                <p:cNvPr id="12511" name="Line 1374"/>
                <p:cNvSpPr>
                  <a:spLocks noChangeShapeType="1"/>
                </p:cNvSpPr>
                <p:nvPr/>
              </p:nvSpPr>
              <p:spPr bwMode="auto">
                <a:xfrm flipH="1">
                  <a:off x="3641" y="2981"/>
                  <a:ext cx="7" cy="20"/>
                </a:xfrm>
                <a:prstGeom prst="line">
                  <a:avLst/>
                </a:prstGeom>
                <a:noFill/>
                <a:ln w="3240">
                  <a:solidFill>
                    <a:srgbClr val="000000"/>
                  </a:solidFill>
                  <a:miter lim="800000"/>
                  <a:headEnd/>
                  <a:tailEnd/>
                </a:ln>
              </p:spPr>
              <p:txBody>
                <a:bodyPr/>
                <a:lstStyle/>
                <a:p>
                  <a:endParaRPr lang="en-IN" b="1"/>
                </a:p>
              </p:txBody>
            </p:sp>
            <p:sp>
              <p:nvSpPr>
                <p:cNvPr id="12512" name="Line 1375"/>
                <p:cNvSpPr>
                  <a:spLocks noChangeShapeType="1"/>
                </p:cNvSpPr>
                <p:nvPr/>
              </p:nvSpPr>
              <p:spPr bwMode="auto">
                <a:xfrm flipH="1">
                  <a:off x="3644" y="2983"/>
                  <a:ext cx="6" cy="15"/>
                </a:xfrm>
                <a:prstGeom prst="line">
                  <a:avLst/>
                </a:prstGeom>
                <a:noFill/>
                <a:ln w="3240">
                  <a:solidFill>
                    <a:srgbClr val="000000"/>
                  </a:solidFill>
                  <a:miter lim="800000"/>
                  <a:headEnd/>
                  <a:tailEnd/>
                </a:ln>
              </p:spPr>
              <p:txBody>
                <a:bodyPr/>
                <a:lstStyle/>
                <a:p>
                  <a:endParaRPr lang="en-IN" b="1"/>
                </a:p>
              </p:txBody>
            </p:sp>
            <p:sp>
              <p:nvSpPr>
                <p:cNvPr id="12513" name="Freeform 1376"/>
                <p:cNvSpPr>
                  <a:spLocks noChangeArrowheads="1"/>
                </p:cNvSpPr>
                <p:nvPr/>
              </p:nvSpPr>
              <p:spPr bwMode="auto">
                <a:xfrm>
                  <a:off x="3649" y="2981"/>
                  <a:ext cx="26" cy="0"/>
                </a:xfrm>
                <a:custGeom>
                  <a:avLst/>
                  <a:gdLst>
                    <a:gd name="T0" fmla="*/ 0 w 30"/>
                    <a:gd name="T1" fmla="*/ 0 h 2"/>
                    <a:gd name="T2" fmla="*/ 3 w 30"/>
                    <a:gd name="T3" fmla="*/ 0 h 2"/>
                    <a:gd name="T4" fmla="*/ 3 w 30"/>
                    <a:gd name="T5" fmla="*/ 0 h 2"/>
                    <a:gd name="T6" fmla="*/ 0 60000 65536"/>
                    <a:gd name="T7" fmla="*/ 0 60000 65536"/>
                    <a:gd name="T8" fmla="*/ 0 60000 65536"/>
                    <a:gd name="T9" fmla="*/ 0 w 30"/>
                    <a:gd name="T10" fmla="*/ 0 h 2"/>
                    <a:gd name="T11" fmla="*/ 30 w 30"/>
                    <a:gd name="T12" fmla="*/ 0 h 2"/>
                  </a:gdLst>
                  <a:ahLst/>
                  <a:cxnLst>
                    <a:cxn ang="T6">
                      <a:pos x="T0" y="T1"/>
                    </a:cxn>
                    <a:cxn ang="T7">
                      <a:pos x="T2" y="T3"/>
                    </a:cxn>
                    <a:cxn ang="T8">
                      <a:pos x="T4" y="T5"/>
                    </a:cxn>
                  </a:cxnLst>
                  <a:rect l="T9" t="T10" r="T11" b="T12"/>
                  <a:pathLst>
                    <a:path w="30" h="2">
                      <a:moveTo>
                        <a:pt x="0" y="0"/>
                      </a:moveTo>
                      <a:lnTo>
                        <a:pt x="30" y="0"/>
                      </a:lnTo>
                      <a:lnTo>
                        <a:pt x="30" y="2"/>
                      </a:lnTo>
                    </a:path>
                  </a:pathLst>
                </a:custGeom>
                <a:noFill/>
                <a:ln w="3240">
                  <a:solidFill>
                    <a:srgbClr val="000000"/>
                  </a:solidFill>
                  <a:round/>
                  <a:headEnd/>
                  <a:tailEnd/>
                </a:ln>
              </p:spPr>
              <p:txBody>
                <a:bodyPr wrap="none" anchor="ctr"/>
                <a:lstStyle/>
                <a:p>
                  <a:endParaRPr lang="en-IN" b="1"/>
                </a:p>
              </p:txBody>
            </p:sp>
            <p:sp>
              <p:nvSpPr>
                <p:cNvPr id="12514" name="Line 1377"/>
                <p:cNvSpPr>
                  <a:spLocks noChangeShapeType="1"/>
                </p:cNvSpPr>
                <p:nvPr/>
              </p:nvSpPr>
              <p:spPr bwMode="auto">
                <a:xfrm>
                  <a:off x="3651" y="2983"/>
                  <a:ext cx="24" cy="0"/>
                </a:xfrm>
                <a:prstGeom prst="line">
                  <a:avLst/>
                </a:prstGeom>
                <a:noFill/>
                <a:ln w="3240">
                  <a:solidFill>
                    <a:srgbClr val="000000"/>
                  </a:solidFill>
                  <a:miter lim="800000"/>
                  <a:headEnd/>
                  <a:tailEnd/>
                </a:ln>
              </p:spPr>
              <p:txBody>
                <a:bodyPr/>
                <a:lstStyle/>
                <a:p>
                  <a:endParaRPr lang="en-IN" b="1"/>
                </a:p>
              </p:txBody>
            </p:sp>
            <p:sp>
              <p:nvSpPr>
                <p:cNvPr id="12515" name="Freeform 1378"/>
                <p:cNvSpPr>
                  <a:spLocks noChangeArrowheads="1"/>
                </p:cNvSpPr>
                <p:nvPr/>
              </p:nvSpPr>
              <p:spPr bwMode="auto">
                <a:xfrm>
                  <a:off x="3644" y="3000"/>
                  <a:ext cx="36" cy="33"/>
                </a:xfrm>
                <a:custGeom>
                  <a:avLst/>
                  <a:gdLst>
                    <a:gd name="T0" fmla="*/ 5 w 40"/>
                    <a:gd name="T1" fmla="*/ 2 h 44"/>
                    <a:gd name="T2" fmla="*/ 5 w 40"/>
                    <a:gd name="T3" fmla="*/ 0 h 44"/>
                    <a:gd name="T4" fmla="*/ 5 w 40"/>
                    <a:gd name="T5" fmla="*/ 0 h 44"/>
                    <a:gd name="T6" fmla="*/ 5 w 40"/>
                    <a:gd name="T7" fmla="*/ 2 h 44"/>
                    <a:gd name="T8" fmla="*/ 5 w 40"/>
                    <a:gd name="T9" fmla="*/ 2 h 44"/>
                    <a:gd name="T10" fmla="*/ 5 w 40"/>
                    <a:gd name="T11" fmla="*/ 2 h 44"/>
                    <a:gd name="T12" fmla="*/ 5 w 40"/>
                    <a:gd name="T13" fmla="*/ 2 h 44"/>
                    <a:gd name="T14" fmla="*/ 5 w 40"/>
                    <a:gd name="T15" fmla="*/ 2 h 44"/>
                    <a:gd name="T16" fmla="*/ 5 w 40"/>
                    <a:gd name="T17" fmla="*/ 2 h 44"/>
                    <a:gd name="T18" fmla="*/ 5 w 40"/>
                    <a:gd name="T19" fmla="*/ 2 h 44"/>
                    <a:gd name="T20" fmla="*/ 5 w 40"/>
                    <a:gd name="T21" fmla="*/ 2 h 44"/>
                    <a:gd name="T22" fmla="*/ 5 w 40"/>
                    <a:gd name="T23" fmla="*/ 2 h 44"/>
                    <a:gd name="T24" fmla="*/ 2 w 40"/>
                    <a:gd name="T25" fmla="*/ 2 h 44"/>
                    <a:gd name="T26" fmla="*/ 0 w 40"/>
                    <a:gd name="T27" fmla="*/ 2 h 44"/>
                    <a:gd name="T28" fmla="*/ 2 w 40"/>
                    <a:gd name="T29" fmla="*/ 2 h 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0"/>
                    <a:gd name="T46" fmla="*/ 0 h 44"/>
                    <a:gd name="T47" fmla="*/ 40 w 40"/>
                    <a:gd name="T48" fmla="*/ 44 h 4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0" h="44">
                      <a:moveTo>
                        <a:pt x="5" y="3"/>
                      </a:moveTo>
                      <a:lnTo>
                        <a:pt x="14" y="0"/>
                      </a:lnTo>
                      <a:lnTo>
                        <a:pt x="23" y="0"/>
                      </a:lnTo>
                      <a:lnTo>
                        <a:pt x="31" y="3"/>
                      </a:lnTo>
                      <a:lnTo>
                        <a:pt x="37" y="9"/>
                      </a:lnTo>
                      <a:lnTo>
                        <a:pt x="40" y="19"/>
                      </a:lnTo>
                      <a:lnTo>
                        <a:pt x="40" y="25"/>
                      </a:lnTo>
                      <a:lnTo>
                        <a:pt x="37" y="35"/>
                      </a:lnTo>
                      <a:lnTo>
                        <a:pt x="31" y="42"/>
                      </a:lnTo>
                      <a:lnTo>
                        <a:pt x="23" y="44"/>
                      </a:lnTo>
                      <a:lnTo>
                        <a:pt x="14" y="44"/>
                      </a:lnTo>
                      <a:lnTo>
                        <a:pt x="5" y="42"/>
                      </a:lnTo>
                      <a:lnTo>
                        <a:pt x="2" y="38"/>
                      </a:lnTo>
                      <a:lnTo>
                        <a:pt x="0" y="32"/>
                      </a:lnTo>
                      <a:lnTo>
                        <a:pt x="2" y="32"/>
                      </a:lnTo>
                    </a:path>
                  </a:pathLst>
                </a:custGeom>
                <a:noFill/>
                <a:ln w="3240">
                  <a:solidFill>
                    <a:srgbClr val="000000"/>
                  </a:solidFill>
                  <a:round/>
                  <a:headEnd/>
                  <a:tailEnd/>
                </a:ln>
              </p:spPr>
              <p:txBody>
                <a:bodyPr wrap="none" anchor="ctr"/>
                <a:lstStyle/>
                <a:p>
                  <a:endParaRPr lang="en-IN" b="1"/>
                </a:p>
              </p:txBody>
            </p:sp>
            <p:sp>
              <p:nvSpPr>
                <p:cNvPr id="12516" name="Freeform 1379"/>
                <p:cNvSpPr>
                  <a:spLocks noChangeArrowheads="1"/>
                </p:cNvSpPr>
                <p:nvPr/>
              </p:nvSpPr>
              <p:spPr bwMode="auto">
                <a:xfrm>
                  <a:off x="3644" y="3002"/>
                  <a:ext cx="32" cy="6"/>
                </a:xfrm>
                <a:custGeom>
                  <a:avLst/>
                  <a:gdLst>
                    <a:gd name="T0" fmla="*/ 0 w 36"/>
                    <a:gd name="T1" fmla="*/ 1 h 12"/>
                    <a:gd name="T2" fmla="*/ 3 w 36"/>
                    <a:gd name="T3" fmla="*/ 1 h 12"/>
                    <a:gd name="T4" fmla="*/ 4 w 36"/>
                    <a:gd name="T5" fmla="*/ 0 h 12"/>
                    <a:gd name="T6" fmla="*/ 4 w 36"/>
                    <a:gd name="T7" fmla="*/ 0 h 12"/>
                    <a:gd name="T8" fmla="*/ 4 w 36"/>
                    <a:gd name="T9" fmla="*/ 1 h 12"/>
                    <a:gd name="T10" fmla="*/ 4 w 36"/>
                    <a:gd name="T11" fmla="*/ 1 h 12"/>
                    <a:gd name="T12" fmla="*/ 0 60000 65536"/>
                    <a:gd name="T13" fmla="*/ 0 60000 65536"/>
                    <a:gd name="T14" fmla="*/ 0 60000 65536"/>
                    <a:gd name="T15" fmla="*/ 0 60000 65536"/>
                    <a:gd name="T16" fmla="*/ 0 60000 65536"/>
                    <a:gd name="T17" fmla="*/ 0 60000 65536"/>
                    <a:gd name="T18" fmla="*/ 0 w 36"/>
                    <a:gd name="T19" fmla="*/ 0 h 12"/>
                    <a:gd name="T20" fmla="*/ 36 w 36"/>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36" h="12">
                      <a:moveTo>
                        <a:pt x="0" y="3"/>
                      </a:moveTo>
                      <a:lnTo>
                        <a:pt x="3" y="3"/>
                      </a:lnTo>
                      <a:lnTo>
                        <a:pt x="9" y="0"/>
                      </a:lnTo>
                      <a:lnTo>
                        <a:pt x="22" y="0"/>
                      </a:lnTo>
                      <a:lnTo>
                        <a:pt x="30" y="3"/>
                      </a:lnTo>
                      <a:lnTo>
                        <a:pt x="36" y="12"/>
                      </a:lnTo>
                    </a:path>
                  </a:pathLst>
                </a:custGeom>
                <a:noFill/>
                <a:ln w="3240">
                  <a:solidFill>
                    <a:srgbClr val="000000"/>
                  </a:solidFill>
                  <a:round/>
                  <a:headEnd/>
                  <a:tailEnd/>
                </a:ln>
              </p:spPr>
              <p:txBody>
                <a:bodyPr wrap="none" anchor="ctr"/>
                <a:lstStyle/>
                <a:p>
                  <a:endParaRPr lang="en-IN" b="1"/>
                </a:p>
              </p:txBody>
            </p:sp>
            <p:sp>
              <p:nvSpPr>
                <p:cNvPr id="12517" name="Freeform 1380"/>
                <p:cNvSpPr>
                  <a:spLocks noChangeArrowheads="1"/>
                </p:cNvSpPr>
                <p:nvPr/>
              </p:nvSpPr>
              <p:spPr bwMode="auto">
                <a:xfrm>
                  <a:off x="3670" y="3002"/>
                  <a:ext cx="7" cy="29"/>
                </a:xfrm>
                <a:custGeom>
                  <a:avLst/>
                  <a:gdLst>
                    <a:gd name="T0" fmla="*/ 0 w 11"/>
                    <a:gd name="T1" fmla="*/ 0 h 39"/>
                    <a:gd name="T2" fmla="*/ 1 w 11"/>
                    <a:gd name="T3" fmla="*/ 1 h 39"/>
                    <a:gd name="T4" fmla="*/ 1 w 11"/>
                    <a:gd name="T5" fmla="*/ 1 h 39"/>
                    <a:gd name="T6" fmla="*/ 1 w 11"/>
                    <a:gd name="T7" fmla="*/ 1 h 39"/>
                    <a:gd name="T8" fmla="*/ 1 w 11"/>
                    <a:gd name="T9" fmla="*/ 1 h 39"/>
                    <a:gd name="T10" fmla="*/ 0 w 11"/>
                    <a:gd name="T11" fmla="*/ 1 h 39"/>
                    <a:gd name="T12" fmla="*/ 0 60000 65536"/>
                    <a:gd name="T13" fmla="*/ 0 60000 65536"/>
                    <a:gd name="T14" fmla="*/ 0 60000 65536"/>
                    <a:gd name="T15" fmla="*/ 0 60000 65536"/>
                    <a:gd name="T16" fmla="*/ 0 60000 65536"/>
                    <a:gd name="T17" fmla="*/ 0 60000 65536"/>
                    <a:gd name="T18" fmla="*/ 0 w 11"/>
                    <a:gd name="T19" fmla="*/ 0 h 39"/>
                    <a:gd name="T20" fmla="*/ 11 w 11"/>
                    <a:gd name="T21" fmla="*/ 39 h 39"/>
                  </a:gdLst>
                  <a:ahLst/>
                  <a:cxnLst>
                    <a:cxn ang="T12">
                      <a:pos x="T0" y="T1"/>
                    </a:cxn>
                    <a:cxn ang="T13">
                      <a:pos x="T2" y="T3"/>
                    </a:cxn>
                    <a:cxn ang="T14">
                      <a:pos x="T4" y="T5"/>
                    </a:cxn>
                    <a:cxn ang="T15">
                      <a:pos x="T6" y="T7"/>
                    </a:cxn>
                    <a:cxn ang="T16">
                      <a:pos x="T8" y="T9"/>
                    </a:cxn>
                    <a:cxn ang="T17">
                      <a:pos x="T10" y="T11"/>
                    </a:cxn>
                  </a:cxnLst>
                  <a:rect l="T18" t="T19" r="T20" b="T21"/>
                  <a:pathLst>
                    <a:path w="11" h="39">
                      <a:moveTo>
                        <a:pt x="0" y="0"/>
                      </a:moveTo>
                      <a:lnTo>
                        <a:pt x="9" y="6"/>
                      </a:lnTo>
                      <a:lnTo>
                        <a:pt x="11" y="16"/>
                      </a:lnTo>
                      <a:lnTo>
                        <a:pt x="11" y="22"/>
                      </a:lnTo>
                      <a:lnTo>
                        <a:pt x="9" y="32"/>
                      </a:lnTo>
                      <a:lnTo>
                        <a:pt x="0" y="39"/>
                      </a:lnTo>
                    </a:path>
                  </a:pathLst>
                </a:custGeom>
                <a:noFill/>
                <a:ln w="3240">
                  <a:solidFill>
                    <a:srgbClr val="000000"/>
                  </a:solidFill>
                  <a:round/>
                  <a:headEnd/>
                  <a:tailEnd/>
                </a:ln>
              </p:spPr>
              <p:txBody>
                <a:bodyPr wrap="none" anchor="ctr"/>
                <a:lstStyle/>
                <a:p>
                  <a:endParaRPr lang="en-IN" b="1"/>
                </a:p>
              </p:txBody>
            </p:sp>
            <p:sp>
              <p:nvSpPr>
                <p:cNvPr id="12518" name="Freeform 1381"/>
                <p:cNvSpPr>
                  <a:spLocks noChangeArrowheads="1"/>
                </p:cNvSpPr>
                <p:nvPr/>
              </p:nvSpPr>
              <p:spPr bwMode="auto">
                <a:xfrm>
                  <a:off x="3648" y="3024"/>
                  <a:ext cx="30" cy="6"/>
                </a:xfrm>
                <a:custGeom>
                  <a:avLst/>
                  <a:gdLst>
                    <a:gd name="T0" fmla="*/ 4 w 34"/>
                    <a:gd name="T1" fmla="*/ 0 h 12"/>
                    <a:gd name="T2" fmla="*/ 4 w 34"/>
                    <a:gd name="T3" fmla="*/ 1 h 12"/>
                    <a:gd name="T4" fmla="*/ 4 w 34"/>
                    <a:gd name="T5" fmla="*/ 1 h 12"/>
                    <a:gd name="T6" fmla="*/ 4 w 34"/>
                    <a:gd name="T7" fmla="*/ 1 h 12"/>
                    <a:gd name="T8" fmla="*/ 2 w 34"/>
                    <a:gd name="T9" fmla="*/ 1 h 12"/>
                    <a:gd name="T10" fmla="*/ 0 w 34"/>
                    <a:gd name="T11" fmla="*/ 1 h 12"/>
                    <a:gd name="T12" fmla="*/ 0 60000 65536"/>
                    <a:gd name="T13" fmla="*/ 0 60000 65536"/>
                    <a:gd name="T14" fmla="*/ 0 60000 65536"/>
                    <a:gd name="T15" fmla="*/ 0 60000 65536"/>
                    <a:gd name="T16" fmla="*/ 0 60000 65536"/>
                    <a:gd name="T17" fmla="*/ 0 60000 65536"/>
                    <a:gd name="T18" fmla="*/ 0 w 34"/>
                    <a:gd name="T19" fmla="*/ 0 h 12"/>
                    <a:gd name="T20" fmla="*/ 34 w 34"/>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34" h="12">
                      <a:moveTo>
                        <a:pt x="34" y="0"/>
                      </a:moveTo>
                      <a:lnTo>
                        <a:pt x="28" y="8"/>
                      </a:lnTo>
                      <a:lnTo>
                        <a:pt x="20" y="12"/>
                      </a:lnTo>
                      <a:lnTo>
                        <a:pt x="12" y="12"/>
                      </a:lnTo>
                      <a:lnTo>
                        <a:pt x="2" y="8"/>
                      </a:lnTo>
                      <a:lnTo>
                        <a:pt x="0" y="2"/>
                      </a:lnTo>
                    </a:path>
                  </a:pathLst>
                </a:custGeom>
                <a:noFill/>
                <a:ln w="3240">
                  <a:solidFill>
                    <a:srgbClr val="000000"/>
                  </a:solidFill>
                  <a:round/>
                  <a:headEnd/>
                  <a:tailEnd/>
                </a:ln>
              </p:spPr>
              <p:txBody>
                <a:bodyPr wrap="none" anchor="ctr"/>
                <a:lstStyle/>
                <a:p>
                  <a:endParaRPr lang="en-IN" b="1"/>
                </a:p>
              </p:txBody>
            </p:sp>
            <p:sp>
              <p:nvSpPr>
                <p:cNvPr id="12519" name="Line 1382"/>
                <p:cNvSpPr>
                  <a:spLocks noChangeShapeType="1"/>
                </p:cNvSpPr>
                <p:nvPr/>
              </p:nvSpPr>
              <p:spPr bwMode="auto">
                <a:xfrm flipH="1" flipV="1">
                  <a:off x="3642" y="3024"/>
                  <a:ext cx="13" cy="10"/>
                </a:xfrm>
                <a:prstGeom prst="line">
                  <a:avLst/>
                </a:prstGeom>
                <a:noFill/>
                <a:ln w="3240">
                  <a:solidFill>
                    <a:srgbClr val="000000"/>
                  </a:solidFill>
                  <a:miter lim="800000"/>
                  <a:headEnd/>
                  <a:tailEnd/>
                </a:ln>
              </p:spPr>
              <p:txBody>
                <a:bodyPr/>
                <a:lstStyle/>
                <a:p>
                  <a:endParaRPr lang="en-IN" b="1"/>
                </a:p>
              </p:txBody>
            </p:sp>
            <p:sp>
              <p:nvSpPr>
                <p:cNvPr id="12520" name="Freeform 1383"/>
                <p:cNvSpPr>
                  <a:spLocks noChangeArrowheads="1"/>
                </p:cNvSpPr>
                <p:nvPr/>
              </p:nvSpPr>
              <p:spPr bwMode="auto">
                <a:xfrm>
                  <a:off x="3553" y="2981"/>
                  <a:ext cx="10" cy="52"/>
                </a:xfrm>
                <a:custGeom>
                  <a:avLst/>
                  <a:gdLst>
                    <a:gd name="T0" fmla="*/ 0 w 14"/>
                    <a:gd name="T1" fmla="*/ 2 h 67"/>
                    <a:gd name="T2" fmla="*/ 1 w 14"/>
                    <a:gd name="T3" fmla="*/ 2 h 67"/>
                    <a:gd name="T4" fmla="*/ 1 w 14"/>
                    <a:gd name="T5" fmla="*/ 0 h 67"/>
                    <a:gd name="T6" fmla="*/ 1 w 14"/>
                    <a:gd name="T7" fmla="*/ 2 h 67"/>
                    <a:gd name="T8" fmla="*/ 0 60000 65536"/>
                    <a:gd name="T9" fmla="*/ 0 60000 65536"/>
                    <a:gd name="T10" fmla="*/ 0 60000 65536"/>
                    <a:gd name="T11" fmla="*/ 0 60000 65536"/>
                    <a:gd name="T12" fmla="*/ 0 w 14"/>
                    <a:gd name="T13" fmla="*/ 0 h 67"/>
                    <a:gd name="T14" fmla="*/ 14 w 14"/>
                    <a:gd name="T15" fmla="*/ 67 h 67"/>
                  </a:gdLst>
                  <a:ahLst/>
                  <a:cxnLst>
                    <a:cxn ang="T8">
                      <a:pos x="T0" y="T1"/>
                    </a:cxn>
                    <a:cxn ang="T9">
                      <a:pos x="T2" y="T3"/>
                    </a:cxn>
                    <a:cxn ang="T10">
                      <a:pos x="T4" y="T5"/>
                    </a:cxn>
                    <a:cxn ang="T11">
                      <a:pos x="T6" y="T7"/>
                    </a:cxn>
                  </a:cxnLst>
                  <a:rect l="T12" t="T13" r="T14" b="T15"/>
                  <a:pathLst>
                    <a:path w="14" h="67">
                      <a:moveTo>
                        <a:pt x="0" y="12"/>
                      </a:moveTo>
                      <a:lnTo>
                        <a:pt x="6" y="8"/>
                      </a:lnTo>
                      <a:lnTo>
                        <a:pt x="14" y="0"/>
                      </a:lnTo>
                      <a:lnTo>
                        <a:pt x="14" y="67"/>
                      </a:lnTo>
                    </a:path>
                  </a:pathLst>
                </a:custGeom>
                <a:noFill/>
                <a:ln w="3240">
                  <a:solidFill>
                    <a:srgbClr val="000000"/>
                  </a:solidFill>
                  <a:round/>
                  <a:headEnd/>
                  <a:tailEnd/>
                </a:ln>
              </p:spPr>
              <p:txBody>
                <a:bodyPr wrap="none" anchor="ctr"/>
                <a:lstStyle/>
                <a:p>
                  <a:endParaRPr lang="en-IN" b="1"/>
                </a:p>
              </p:txBody>
            </p:sp>
            <p:sp>
              <p:nvSpPr>
                <p:cNvPr id="12521" name="Freeform 1384"/>
                <p:cNvSpPr>
                  <a:spLocks noChangeArrowheads="1"/>
                </p:cNvSpPr>
                <p:nvPr/>
              </p:nvSpPr>
              <p:spPr bwMode="auto">
                <a:xfrm>
                  <a:off x="3553" y="2985"/>
                  <a:ext cx="10" cy="47"/>
                </a:xfrm>
                <a:custGeom>
                  <a:avLst/>
                  <a:gdLst>
                    <a:gd name="T0" fmla="*/ 0 w 14"/>
                    <a:gd name="T1" fmla="*/ 2 h 61"/>
                    <a:gd name="T2" fmla="*/ 0 w 14"/>
                    <a:gd name="T3" fmla="*/ 2 h 61"/>
                    <a:gd name="T4" fmla="*/ 1 w 14"/>
                    <a:gd name="T5" fmla="*/ 2 h 61"/>
                    <a:gd name="T6" fmla="*/ 1 w 14"/>
                    <a:gd name="T7" fmla="*/ 0 h 61"/>
                    <a:gd name="T8" fmla="*/ 1 w 14"/>
                    <a:gd name="T9" fmla="*/ 2 h 61"/>
                    <a:gd name="T10" fmla="*/ 1 w 14"/>
                    <a:gd name="T11" fmla="*/ 2 h 61"/>
                    <a:gd name="T12" fmla="*/ 0 60000 65536"/>
                    <a:gd name="T13" fmla="*/ 0 60000 65536"/>
                    <a:gd name="T14" fmla="*/ 0 60000 65536"/>
                    <a:gd name="T15" fmla="*/ 0 60000 65536"/>
                    <a:gd name="T16" fmla="*/ 0 60000 65536"/>
                    <a:gd name="T17" fmla="*/ 0 60000 65536"/>
                    <a:gd name="T18" fmla="*/ 0 w 14"/>
                    <a:gd name="T19" fmla="*/ 0 h 61"/>
                    <a:gd name="T20" fmla="*/ 14 w 14"/>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14" h="61">
                      <a:moveTo>
                        <a:pt x="0" y="7"/>
                      </a:moveTo>
                      <a:lnTo>
                        <a:pt x="0" y="9"/>
                      </a:lnTo>
                      <a:lnTo>
                        <a:pt x="6" y="7"/>
                      </a:lnTo>
                      <a:lnTo>
                        <a:pt x="12" y="0"/>
                      </a:lnTo>
                      <a:lnTo>
                        <a:pt x="12" y="61"/>
                      </a:lnTo>
                      <a:lnTo>
                        <a:pt x="14" y="61"/>
                      </a:lnTo>
                    </a:path>
                  </a:pathLst>
                </a:custGeom>
                <a:noFill/>
                <a:ln w="3240">
                  <a:solidFill>
                    <a:srgbClr val="000000"/>
                  </a:solidFill>
                  <a:round/>
                  <a:headEnd/>
                  <a:tailEnd/>
                </a:ln>
              </p:spPr>
              <p:txBody>
                <a:bodyPr wrap="none" anchor="ctr"/>
                <a:lstStyle/>
                <a:p>
                  <a:endParaRPr lang="en-IN" b="1"/>
                </a:p>
              </p:txBody>
            </p:sp>
            <p:sp>
              <p:nvSpPr>
                <p:cNvPr id="12522" name="Freeform 1385"/>
                <p:cNvSpPr>
                  <a:spLocks noChangeArrowheads="1"/>
                </p:cNvSpPr>
                <p:nvPr/>
              </p:nvSpPr>
              <p:spPr bwMode="auto">
                <a:xfrm>
                  <a:off x="3612" y="3029"/>
                  <a:ext cx="4" cy="3"/>
                </a:xfrm>
                <a:custGeom>
                  <a:avLst/>
                  <a:gdLst>
                    <a:gd name="T0" fmla="*/ 1 w 8"/>
                    <a:gd name="T1" fmla="*/ 0 h 8"/>
                    <a:gd name="T2" fmla="*/ 0 w 8"/>
                    <a:gd name="T3" fmla="*/ 0 h 8"/>
                    <a:gd name="T4" fmla="*/ 0 w 8"/>
                    <a:gd name="T5" fmla="*/ 0 h 8"/>
                    <a:gd name="T6" fmla="*/ 1 w 8"/>
                    <a:gd name="T7" fmla="*/ 0 h 8"/>
                    <a:gd name="T8" fmla="*/ 1 w 8"/>
                    <a:gd name="T9" fmla="*/ 0 h 8"/>
                    <a:gd name="T10" fmla="*/ 1 w 8"/>
                    <a:gd name="T11" fmla="*/ 0 h 8"/>
                    <a:gd name="T12" fmla="*/ 1 w 8"/>
                    <a:gd name="T13" fmla="*/ 0 h 8"/>
                    <a:gd name="T14" fmla="*/ 1 w 8"/>
                    <a:gd name="T15" fmla="*/ 0 h 8"/>
                    <a:gd name="T16" fmla="*/ 1 w 8"/>
                    <a:gd name="T17" fmla="*/ 0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8"/>
                    <a:gd name="T29" fmla="*/ 8 w 8"/>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8">
                      <a:moveTo>
                        <a:pt x="2" y="0"/>
                      </a:moveTo>
                      <a:lnTo>
                        <a:pt x="0" y="2"/>
                      </a:lnTo>
                      <a:lnTo>
                        <a:pt x="0" y="6"/>
                      </a:lnTo>
                      <a:lnTo>
                        <a:pt x="2" y="8"/>
                      </a:lnTo>
                      <a:lnTo>
                        <a:pt x="4" y="8"/>
                      </a:lnTo>
                      <a:lnTo>
                        <a:pt x="8" y="6"/>
                      </a:lnTo>
                      <a:lnTo>
                        <a:pt x="8" y="2"/>
                      </a:lnTo>
                      <a:lnTo>
                        <a:pt x="4" y="0"/>
                      </a:lnTo>
                      <a:lnTo>
                        <a:pt x="2" y="0"/>
                      </a:lnTo>
                    </a:path>
                  </a:pathLst>
                </a:custGeom>
                <a:noFill/>
                <a:ln w="3240">
                  <a:solidFill>
                    <a:srgbClr val="000000"/>
                  </a:solidFill>
                  <a:round/>
                  <a:headEnd/>
                  <a:tailEnd/>
                </a:ln>
              </p:spPr>
              <p:txBody>
                <a:bodyPr wrap="none" anchor="ctr"/>
                <a:lstStyle/>
                <a:p>
                  <a:endParaRPr lang="en-IN" b="1"/>
                </a:p>
              </p:txBody>
            </p:sp>
            <p:sp>
              <p:nvSpPr>
                <p:cNvPr id="12523" name="Rectangle 1386"/>
                <p:cNvSpPr>
                  <a:spLocks noChangeArrowheads="1"/>
                </p:cNvSpPr>
                <p:nvPr/>
              </p:nvSpPr>
              <p:spPr bwMode="auto">
                <a:xfrm>
                  <a:off x="3614" y="3030"/>
                  <a:ext cx="0" cy="0"/>
                </a:xfrm>
                <a:prstGeom prst="rect">
                  <a:avLst/>
                </a:prstGeom>
                <a:noFill/>
                <a:ln w="3240">
                  <a:solidFill>
                    <a:srgbClr val="000000"/>
                  </a:solidFill>
                  <a:miter lim="800000"/>
                  <a:headEnd/>
                  <a:tailEnd/>
                </a:ln>
              </p:spPr>
              <p:txBody>
                <a:bodyPr wrap="none" anchor="ctr"/>
                <a:lstStyle/>
                <a:p>
                  <a:endParaRPr lang="en-US" b="1">
                    <a:solidFill>
                      <a:srgbClr val="0000CC"/>
                    </a:solidFill>
                    <a:latin typeface="Constantia" pitchFamily="18" charset="0"/>
                  </a:endParaRPr>
                </a:p>
              </p:txBody>
            </p:sp>
            <p:sp>
              <p:nvSpPr>
                <p:cNvPr id="12524" name="Line 1387"/>
                <p:cNvSpPr>
                  <a:spLocks noChangeShapeType="1"/>
                </p:cNvSpPr>
                <p:nvPr/>
              </p:nvSpPr>
              <p:spPr bwMode="auto">
                <a:xfrm flipH="1">
                  <a:off x="3641" y="2981"/>
                  <a:ext cx="7" cy="20"/>
                </a:xfrm>
                <a:prstGeom prst="line">
                  <a:avLst/>
                </a:prstGeom>
                <a:noFill/>
                <a:ln w="3240">
                  <a:solidFill>
                    <a:srgbClr val="000000"/>
                  </a:solidFill>
                  <a:miter lim="800000"/>
                  <a:headEnd/>
                  <a:tailEnd/>
                </a:ln>
              </p:spPr>
              <p:txBody>
                <a:bodyPr/>
                <a:lstStyle/>
                <a:p>
                  <a:endParaRPr lang="en-IN" b="1"/>
                </a:p>
              </p:txBody>
            </p:sp>
            <p:sp>
              <p:nvSpPr>
                <p:cNvPr id="12525" name="Line 1388"/>
                <p:cNvSpPr>
                  <a:spLocks noChangeShapeType="1"/>
                </p:cNvSpPr>
                <p:nvPr/>
              </p:nvSpPr>
              <p:spPr bwMode="auto">
                <a:xfrm flipH="1">
                  <a:off x="3644" y="2983"/>
                  <a:ext cx="6" cy="15"/>
                </a:xfrm>
                <a:prstGeom prst="line">
                  <a:avLst/>
                </a:prstGeom>
                <a:noFill/>
                <a:ln w="3240">
                  <a:solidFill>
                    <a:srgbClr val="000000"/>
                  </a:solidFill>
                  <a:miter lim="800000"/>
                  <a:headEnd/>
                  <a:tailEnd/>
                </a:ln>
              </p:spPr>
              <p:txBody>
                <a:bodyPr/>
                <a:lstStyle/>
                <a:p>
                  <a:endParaRPr lang="en-IN" b="1"/>
                </a:p>
              </p:txBody>
            </p:sp>
            <p:sp>
              <p:nvSpPr>
                <p:cNvPr id="12526" name="Freeform 1389"/>
                <p:cNvSpPr>
                  <a:spLocks noChangeArrowheads="1"/>
                </p:cNvSpPr>
                <p:nvPr/>
              </p:nvSpPr>
              <p:spPr bwMode="auto">
                <a:xfrm>
                  <a:off x="3649" y="2981"/>
                  <a:ext cx="26" cy="0"/>
                </a:xfrm>
                <a:custGeom>
                  <a:avLst/>
                  <a:gdLst>
                    <a:gd name="T0" fmla="*/ 0 w 30"/>
                    <a:gd name="T1" fmla="*/ 0 h 2"/>
                    <a:gd name="T2" fmla="*/ 3 w 30"/>
                    <a:gd name="T3" fmla="*/ 0 h 2"/>
                    <a:gd name="T4" fmla="*/ 3 w 30"/>
                    <a:gd name="T5" fmla="*/ 0 h 2"/>
                    <a:gd name="T6" fmla="*/ 0 60000 65536"/>
                    <a:gd name="T7" fmla="*/ 0 60000 65536"/>
                    <a:gd name="T8" fmla="*/ 0 60000 65536"/>
                    <a:gd name="T9" fmla="*/ 0 w 30"/>
                    <a:gd name="T10" fmla="*/ 0 h 2"/>
                    <a:gd name="T11" fmla="*/ 30 w 30"/>
                    <a:gd name="T12" fmla="*/ 0 h 2"/>
                  </a:gdLst>
                  <a:ahLst/>
                  <a:cxnLst>
                    <a:cxn ang="T6">
                      <a:pos x="T0" y="T1"/>
                    </a:cxn>
                    <a:cxn ang="T7">
                      <a:pos x="T2" y="T3"/>
                    </a:cxn>
                    <a:cxn ang="T8">
                      <a:pos x="T4" y="T5"/>
                    </a:cxn>
                  </a:cxnLst>
                  <a:rect l="T9" t="T10" r="T11" b="T12"/>
                  <a:pathLst>
                    <a:path w="30" h="2">
                      <a:moveTo>
                        <a:pt x="0" y="0"/>
                      </a:moveTo>
                      <a:lnTo>
                        <a:pt x="30" y="0"/>
                      </a:lnTo>
                      <a:lnTo>
                        <a:pt x="30" y="2"/>
                      </a:lnTo>
                    </a:path>
                  </a:pathLst>
                </a:custGeom>
                <a:noFill/>
                <a:ln w="3240">
                  <a:solidFill>
                    <a:srgbClr val="000000"/>
                  </a:solidFill>
                  <a:round/>
                  <a:headEnd/>
                  <a:tailEnd/>
                </a:ln>
              </p:spPr>
              <p:txBody>
                <a:bodyPr wrap="none" anchor="ctr"/>
                <a:lstStyle/>
                <a:p>
                  <a:endParaRPr lang="en-IN" b="1"/>
                </a:p>
              </p:txBody>
            </p:sp>
            <p:sp>
              <p:nvSpPr>
                <p:cNvPr id="12527" name="Line 1390"/>
                <p:cNvSpPr>
                  <a:spLocks noChangeShapeType="1"/>
                </p:cNvSpPr>
                <p:nvPr/>
              </p:nvSpPr>
              <p:spPr bwMode="auto">
                <a:xfrm>
                  <a:off x="3651" y="2983"/>
                  <a:ext cx="24" cy="0"/>
                </a:xfrm>
                <a:prstGeom prst="line">
                  <a:avLst/>
                </a:prstGeom>
                <a:noFill/>
                <a:ln w="3240">
                  <a:solidFill>
                    <a:srgbClr val="000000"/>
                  </a:solidFill>
                  <a:miter lim="800000"/>
                  <a:headEnd/>
                  <a:tailEnd/>
                </a:ln>
              </p:spPr>
              <p:txBody>
                <a:bodyPr/>
                <a:lstStyle/>
                <a:p>
                  <a:endParaRPr lang="en-IN" b="1"/>
                </a:p>
              </p:txBody>
            </p:sp>
            <p:sp>
              <p:nvSpPr>
                <p:cNvPr id="12528" name="Freeform 1391"/>
                <p:cNvSpPr>
                  <a:spLocks noChangeArrowheads="1"/>
                </p:cNvSpPr>
                <p:nvPr/>
              </p:nvSpPr>
              <p:spPr bwMode="auto">
                <a:xfrm>
                  <a:off x="3644" y="3000"/>
                  <a:ext cx="36" cy="33"/>
                </a:xfrm>
                <a:custGeom>
                  <a:avLst/>
                  <a:gdLst>
                    <a:gd name="T0" fmla="*/ 5 w 40"/>
                    <a:gd name="T1" fmla="*/ 2 h 44"/>
                    <a:gd name="T2" fmla="*/ 5 w 40"/>
                    <a:gd name="T3" fmla="*/ 0 h 44"/>
                    <a:gd name="T4" fmla="*/ 5 w 40"/>
                    <a:gd name="T5" fmla="*/ 0 h 44"/>
                    <a:gd name="T6" fmla="*/ 5 w 40"/>
                    <a:gd name="T7" fmla="*/ 2 h 44"/>
                    <a:gd name="T8" fmla="*/ 5 w 40"/>
                    <a:gd name="T9" fmla="*/ 2 h 44"/>
                    <a:gd name="T10" fmla="*/ 5 w 40"/>
                    <a:gd name="T11" fmla="*/ 2 h 44"/>
                    <a:gd name="T12" fmla="*/ 5 w 40"/>
                    <a:gd name="T13" fmla="*/ 2 h 44"/>
                    <a:gd name="T14" fmla="*/ 5 w 40"/>
                    <a:gd name="T15" fmla="*/ 2 h 44"/>
                    <a:gd name="T16" fmla="*/ 5 w 40"/>
                    <a:gd name="T17" fmla="*/ 2 h 44"/>
                    <a:gd name="T18" fmla="*/ 5 w 40"/>
                    <a:gd name="T19" fmla="*/ 2 h 44"/>
                    <a:gd name="T20" fmla="*/ 5 w 40"/>
                    <a:gd name="T21" fmla="*/ 2 h 44"/>
                    <a:gd name="T22" fmla="*/ 5 w 40"/>
                    <a:gd name="T23" fmla="*/ 2 h 44"/>
                    <a:gd name="T24" fmla="*/ 2 w 40"/>
                    <a:gd name="T25" fmla="*/ 2 h 44"/>
                    <a:gd name="T26" fmla="*/ 0 w 40"/>
                    <a:gd name="T27" fmla="*/ 2 h 44"/>
                    <a:gd name="T28" fmla="*/ 2 w 40"/>
                    <a:gd name="T29" fmla="*/ 2 h 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0"/>
                    <a:gd name="T46" fmla="*/ 0 h 44"/>
                    <a:gd name="T47" fmla="*/ 40 w 40"/>
                    <a:gd name="T48" fmla="*/ 44 h 4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0" h="44">
                      <a:moveTo>
                        <a:pt x="5" y="3"/>
                      </a:moveTo>
                      <a:lnTo>
                        <a:pt x="14" y="0"/>
                      </a:lnTo>
                      <a:lnTo>
                        <a:pt x="23" y="0"/>
                      </a:lnTo>
                      <a:lnTo>
                        <a:pt x="31" y="3"/>
                      </a:lnTo>
                      <a:lnTo>
                        <a:pt x="37" y="9"/>
                      </a:lnTo>
                      <a:lnTo>
                        <a:pt x="40" y="19"/>
                      </a:lnTo>
                      <a:lnTo>
                        <a:pt x="40" y="25"/>
                      </a:lnTo>
                      <a:lnTo>
                        <a:pt x="37" y="35"/>
                      </a:lnTo>
                      <a:lnTo>
                        <a:pt x="31" y="42"/>
                      </a:lnTo>
                      <a:lnTo>
                        <a:pt x="23" y="44"/>
                      </a:lnTo>
                      <a:lnTo>
                        <a:pt x="14" y="44"/>
                      </a:lnTo>
                      <a:lnTo>
                        <a:pt x="5" y="42"/>
                      </a:lnTo>
                      <a:lnTo>
                        <a:pt x="2" y="38"/>
                      </a:lnTo>
                      <a:lnTo>
                        <a:pt x="0" y="32"/>
                      </a:lnTo>
                      <a:lnTo>
                        <a:pt x="2" y="32"/>
                      </a:lnTo>
                    </a:path>
                  </a:pathLst>
                </a:custGeom>
                <a:noFill/>
                <a:ln w="3240">
                  <a:solidFill>
                    <a:srgbClr val="000000"/>
                  </a:solidFill>
                  <a:round/>
                  <a:headEnd/>
                  <a:tailEnd/>
                </a:ln>
              </p:spPr>
              <p:txBody>
                <a:bodyPr wrap="none" anchor="ctr"/>
                <a:lstStyle/>
                <a:p>
                  <a:endParaRPr lang="en-IN" b="1"/>
                </a:p>
              </p:txBody>
            </p:sp>
            <p:sp>
              <p:nvSpPr>
                <p:cNvPr id="12529" name="Freeform 1392"/>
                <p:cNvSpPr>
                  <a:spLocks noChangeArrowheads="1"/>
                </p:cNvSpPr>
                <p:nvPr/>
              </p:nvSpPr>
              <p:spPr bwMode="auto">
                <a:xfrm>
                  <a:off x="3644" y="3002"/>
                  <a:ext cx="32" cy="6"/>
                </a:xfrm>
                <a:custGeom>
                  <a:avLst/>
                  <a:gdLst>
                    <a:gd name="T0" fmla="*/ 0 w 36"/>
                    <a:gd name="T1" fmla="*/ 1 h 12"/>
                    <a:gd name="T2" fmla="*/ 3 w 36"/>
                    <a:gd name="T3" fmla="*/ 1 h 12"/>
                    <a:gd name="T4" fmla="*/ 4 w 36"/>
                    <a:gd name="T5" fmla="*/ 0 h 12"/>
                    <a:gd name="T6" fmla="*/ 4 w 36"/>
                    <a:gd name="T7" fmla="*/ 0 h 12"/>
                    <a:gd name="T8" fmla="*/ 4 w 36"/>
                    <a:gd name="T9" fmla="*/ 1 h 12"/>
                    <a:gd name="T10" fmla="*/ 4 w 36"/>
                    <a:gd name="T11" fmla="*/ 1 h 12"/>
                    <a:gd name="T12" fmla="*/ 0 60000 65536"/>
                    <a:gd name="T13" fmla="*/ 0 60000 65536"/>
                    <a:gd name="T14" fmla="*/ 0 60000 65536"/>
                    <a:gd name="T15" fmla="*/ 0 60000 65536"/>
                    <a:gd name="T16" fmla="*/ 0 60000 65536"/>
                    <a:gd name="T17" fmla="*/ 0 60000 65536"/>
                    <a:gd name="T18" fmla="*/ 0 w 36"/>
                    <a:gd name="T19" fmla="*/ 0 h 12"/>
                    <a:gd name="T20" fmla="*/ 36 w 36"/>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36" h="12">
                      <a:moveTo>
                        <a:pt x="0" y="3"/>
                      </a:moveTo>
                      <a:lnTo>
                        <a:pt x="3" y="3"/>
                      </a:lnTo>
                      <a:lnTo>
                        <a:pt x="9" y="0"/>
                      </a:lnTo>
                      <a:lnTo>
                        <a:pt x="22" y="0"/>
                      </a:lnTo>
                      <a:lnTo>
                        <a:pt x="30" y="3"/>
                      </a:lnTo>
                      <a:lnTo>
                        <a:pt x="36" y="12"/>
                      </a:lnTo>
                    </a:path>
                  </a:pathLst>
                </a:custGeom>
                <a:noFill/>
                <a:ln w="3240">
                  <a:solidFill>
                    <a:srgbClr val="000000"/>
                  </a:solidFill>
                  <a:round/>
                  <a:headEnd/>
                  <a:tailEnd/>
                </a:ln>
              </p:spPr>
              <p:txBody>
                <a:bodyPr wrap="none" anchor="ctr"/>
                <a:lstStyle/>
                <a:p>
                  <a:endParaRPr lang="en-IN" b="1"/>
                </a:p>
              </p:txBody>
            </p:sp>
            <p:sp>
              <p:nvSpPr>
                <p:cNvPr id="12530" name="Freeform 1393"/>
                <p:cNvSpPr>
                  <a:spLocks noChangeArrowheads="1"/>
                </p:cNvSpPr>
                <p:nvPr/>
              </p:nvSpPr>
              <p:spPr bwMode="auto">
                <a:xfrm>
                  <a:off x="3670" y="3002"/>
                  <a:ext cx="7" cy="29"/>
                </a:xfrm>
                <a:custGeom>
                  <a:avLst/>
                  <a:gdLst>
                    <a:gd name="T0" fmla="*/ 0 w 11"/>
                    <a:gd name="T1" fmla="*/ 0 h 39"/>
                    <a:gd name="T2" fmla="*/ 1 w 11"/>
                    <a:gd name="T3" fmla="*/ 1 h 39"/>
                    <a:gd name="T4" fmla="*/ 1 w 11"/>
                    <a:gd name="T5" fmla="*/ 1 h 39"/>
                    <a:gd name="T6" fmla="*/ 1 w 11"/>
                    <a:gd name="T7" fmla="*/ 1 h 39"/>
                    <a:gd name="T8" fmla="*/ 1 w 11"/>
                    <a:gd name="T9" fmla="*/ 1 h 39"/>
                    <a:gd name="T10" fmla="*/ 0 w 11"/>
                    <a:gd name="T11" fmla="*/ 1 h 39"/>
                    <a:gd name="T12" fmla="*/ 0 60000 65536"/>
                    <a:gd name="T13" fmla="*/ 0 60000 65536"/>
                    <a:gd name="T14" fmla="*/ 0 60000 65536"/>
                    <a:gd name="T15" fmla="*/ 0 60000 65536"/>
                    <a:gd name="T16" fmla="*/ 0 60000 65536"/>
                    <a:gd name="T17" fmla="*/ 0 60000 65536"/>
                    <a:gd name="T18" fmla="*/ 0 w 11"/>
                    <a:gd name="T19" fmla="*/ 0 h 39"/>
                    <a:gd name="T20" fmla="*/ 11 w 11"/>
                    <a:gd name="T21" fmla="*/ 39 h 39"/>
                  </a:gdLst>
                  <a:ahLst/>
                  <a:cxnLst>
                    <a:cxn ang="T12">
                      <a:pos x="T0" y="T1"/>
                    </a:cxn>
                    <a:cxn ang="T13">
                      <a:pos x="T2" y="T3"/>
                    </a:cxn>
                    <a:cxn ang="T14">
                      <a:pos x="T4" y="T5"/>
                    </a:cxn>
                    <a:cxn ang="T15">
                      <a:pos x="T6" y="T7"/>
                    </a:cxn>
                    <a:cxn ang="T16">
                      <a:pos x="T8" y="T9"/>
                    </a:cxn>
                    <a:cxn ang="T17">
                      <a:pos x="T10" y="T11"/>
                    </a:cxn>
                  </a:cxnLst>
                  <a:rect l="T18" t="T19" r="T20" b="T21"/>
                  <a:pathLst>
                    <a:path w="11" h="39">
                      <a:moveTo>
                        <a:pt x="0" y="0"/>
                      </a:moveTo>
                      <a:lnTo>
                        <a:pt x="9" y="6"/>
                      </a:lnTo>
                      <a:lnTo>
                        <a:pt x="11" y="16"/>
                      </a:lnTo>
                      <a:lnTo>
                        <a:pt x="11" y="22"/>
                      </a:lnTo>
                      <a:lnTo>
                        <a:pt x="9" y="32"/>
                      </a:lnTo>
                      <a:lnTo>
                        <a:pt x="0" y="39"/>
                      </a:lnTo>
                    </a:path>
                  </a:pathLst>
                </a:custGeom>
                <a:noFill/>
                <a:ln w="3240">
                  <a:solidFill>
                    <a:srgbClr val="000000"/>
                  </a:solidFill>
                  <a:round/>
                  <a:headEnd/>
                  <a:tailEnd/>
                </a:ln>
              </p:spPr>
              <p:txBody>
                <a:bodyPr wrap="none" anchor="ctr"/>
                <a:lstStyle/>
                <a:p>
                  <a:endParaRPr lang="en-IN" b="1"/>
                </a:p>
              </p:txBody>
            </p:sp>
            <p:sp>
              <p:nvSpPr>
                <p:cNvPr id="12531" name="Freeform 1394"/>
                <p:cNvSpPr>
                  <a:spLocks noChangeArrowheads="1"/>
                </p:cNvSpPr>
                <p:nvPr/>
              </p:nvSpPr>
              <p:spPr bwMode="auto">
                <a:xfrm>
                  <a:off x="3648" y="3024"/>
                  <a:ext cx="30" cy="6"/>
                </a:xfrm>
                <a:custGeom>
                  <a:avLst/>
                  <a:gdLst>
                    <a:gd name="T0" fmla="*/ 4 w 34"/>
                    <a:gd name="T1" fmla="*/ 0 h 12"/>
                    <a:gd name="T2" fmla="*/ 4 w 34"/>
                    <a:gd name="T3" fmla="*/ 1 h 12"/>
                    <a:gd name="T4" fmla="*/ 4 w 34"/>
                    <a:gd name="T5" fmla="*/ 1 h 12"/>
                    <a:gd name="T6" fmla="*/ 4 w 34"/>
                    <a:gd name="T7" fmla="*/ 1 h 12"/>
                    <a:gd name="T8" fmla="*/ 2 w 34"/>
                    <a:gd name="T9" fmla="*/ 1 h 12"/>
                    <a:gd name="T10" fmla="*/ 0 w 34"/>
                    <a:gd name="T11" fmla="*/ 1 h 12"/>
                    <a:gd name="T12" fmla="*/ 0 60000 65536"/>
                    <a:gd name="T13" fmla="*/ 0 60000 65536"/>
                    <a:gd name="T14" fmla="*/ 0 60000 65536"/>
                    <a:gd name="T15" fmla="*/ 0 60000 65536"/>
                    <a:gd name="T16" fmla="*/ 0 60000 65536"/>
                    <a:gd name="T17" fmla="*/ 0 60000 65536"/>
                    <a:gd name="T18" fmla="*/ 0 w 34"/>
                    <a:gd name="T19" fmla="*/ 0 h 12"/>
                    <a:gd name="T20" fmla="*/ 34 w 34"/>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34" h="12">
                      <a:moveTo>
                        <a:pt x="34" y="0"/>
                      </a:moveTo>
                      <a:lnTo>
                        <a:pt x="28" y="8"/>
                      </a:lnTo>
                      <a:lnTo>
                        <a:pt x="20" y="12"/>
                      </a:lnTo>
                      <a:lnTo>
                        <a:pt x="12" y="12"/>
                      </a:lnTo>
                      <a:lnTo>
                        <a:pt x="2" y="8"/>
                      </a:lnTo>
                      <a:lnTo>
                        <a:pt x="0" y="2"/>
                      </a:lnTo>
                    </a:path>
                  </a:pathLst>
                </a:custGeom>
                <a:noFill/>
                <a:ln w="3240">
                  <a:solidFill>
                    <a:srgbClr val="000000"/>
                  </a:solidFill>
                  <a:round/>
                  <a:headEnd/>
                  <a:tailEnd/>
                </a:ln>
              </p:spPr>
              <p:txBody>
                <a:bodyPr wrap="none" anchor="ctr"/>
                <a:lstStyle/>
                <a:p>
                  <a:endParaRPr lang="en-IN" b="1"/>
                </a:p>
              </p:txBody>
            </p:sp>
            <p:sp>
              <p:nvSpPr>
                <p:cNvPr id="12532" name="Line 1395"/>
                <p:cNvSpPr>
                  <a:spLocks noChangeShapeType="1"/>
                </p:cNvSpPr>
                <p:nvPr/>
              </p:nvSpPr>
              <p:spPr bwMode="auto">
                <a:xfrm flipH="1" flipV="1">
                  <a:off x="3642" y="3024"/>
                  <a:ext cx="13" cy="10"/>
                </a:xfrm>
                <a:prstGeom prst="line">
                  <a:avLst/>
                </a:prstGeom>
                <a:noFill/>
                <a:ln w="3240">
                  <a:solidFill>
                    <a:srgbClr val="000000"/>
                  </a:solidFill>
                  <a:miter lim="800000"/>
                  <a:headEnd/>
                  <a:tailEnd/>
                </a:ln>
              </p:spPr>
              <p:txBody>
                <a:bodyPr/>
                <a:lstStyle/>
                <a:p>
                  <a:endParaRPr lang="en-IN" b="1"/>
                </a:p>
              </p:txBody>
            </p:sp>
            <p:sp>
              <p:nvSpPr>
                <p:cNvPr id="12533" name="Rectangle 1396"/>
                <p:cNvSpPr>
                  <a:spLocks noChangeArrowheads="1"/>
                </p:cNvSpPr>
                <p:nvPr/>
              </p:nvSpPr>
              <p:spPr bwMode="auto">
                <a:xfrm>
                  <a:off x="3614" y="2855"/>
                  <a:ext cx="225" cy="98"/>
                </a:xfrm>
                <a:prstGeom prst="rect">
                  <a:avLst/>
                </a:prstGeom>
                <a:solidFill>
                  <a:srgbClr val="FF6000"/>
                </a:solidFill>
                <a:ln w="9360">
                  <a:solidFill>
                    <a:srgbClr val="FF6000"/>
                  </a:solidFill>
                  <a:miter lim="800000"/>
                  <a:headEnd/>
                  <a:tailEnd/>
                </a:ln>
              </p:spPr>
              <p:txBody>
                <a:bodyPr wrap="none" anchor="ctr"/>
                <a:lstStyle/>
                <a:p>
                  <a:endParaRPr lang="en-US" b="1">
                    <a:solidFill>
                      <a:srgbClr val="0000CC"/>
                    </a:solidFill>
                    <a:latin typeface="Constantia" pitchFamily="18" charset="0"/>
                  </a:endParaRPr>
                </a:p>
              </p:txBody>
            </p:sp>
            <p:sp>
              <p:nvSpPr>
                <p:cNvPr id="12534" name="Rectangle 1397"/>
                <p:cNvSpPr>
                  <a:spLocks noChangeArrowheads="1"/>
                </p:cNvSpPr>
                <p:nvPr/>
              </p:nvSpPr>
              <p:spPr bwMode="auto">
                <a:xfrm>
                  <a:off x="3614" y="2855"/>
                  <a:ext cx="225" cy="98"/>
                </a:xfrm>
                <a:prstGeom prst="rect">
                  <a:avLst/>
                </a:prstGeom>
                <a:noFill/>
                <a:ln w="3240">
                  <a:solidFill>
                    <a:srgbClr val="000000"/>
                  </a:solidFill>
                  <a:miter lim="800000"/>
                  <a:headEnd/>
                  <a:tailEnd/>
                </a:ln>
              </p:spPr>
              <p:txBody>
                <a:bodyPr wrap="none" anchor="ctr"/>
                <a:lstStyle/>
                <a:p>
                  <a:endParaRPr lang="en-US" b="1">
                    <a:solidFill>
                      <a:srgbClr val="0000CC"/>
                    </a:solidFill>
                    <a:latin typeface="Constantia" pitchFamily="18" charset="0"/>
                  </a:endParaRPr>
                </a:p>
              </p:txBody>
            </p:sp>
            <p:sp>
              <p:nvSpPr>
                <p:cNvPr id="12535" name="Freeform 1398"/>
                <p:cNvSpPr>
                  <a:spLocks noChangeArrowheads="1"/>
                </p:cNvSpPr>
                <p:nvPr/>
              </p:nvSpPr>
              <p:spPr bwMode="auto">
                <a:xfrm>
                  <a:off x="3824" y="2982"/>
                  <a:ext cx="32" cy="50"/>
                </a:xfrm>
                <a:custGeom>
                  <a:avLst/>
                  <a:gdLst>
                    <a:gd name="T0" fmla="*/ 1 w 36"/>
                    <a:gd name="T1" fmla="*/ 2 h 66"/>
                    <a:gd name="T2" fmla="*/ 1 w 36"/>
                    <a:gd name="T3" fmla="*/ 2 h 66"/>
                    <a:gd name="T4" fmla="*/ 4 w 36"/>
                    <a:gd name="T5" fmla="*/ 2 h 66"/>
                    <a:gd name="T6" fmla="*/ 4 w 36"/>
                    <a:gd name="T7" fmla="*/ 2 h 66"/>
                    <a:gd name="T8" fmla="*/ 4 w 36"/>
                    <a:gd name="T9" fmla="*/ 0 h 66"/>
                    <a:gd name="T10" fmla="*/ 4 w 36"/>
                    <a:gd name="T11" fmla="*/ 0 h 66"/>
                    <a:gd name="T12" fmla="*/ 4 w 36"/>
                    <a:gd name="T13" fmla="*/ 2 h 66"/>
                    <a:gd name="T14" fmla="*/ 4 w 36"/>
                    <a:gd name="T15" fmla="*/ 2 h 66"/>
                    <a:gd name="T16" fmla="*/ 4 w 36"/>
                    <a:gd name="T17" fmla="*/ 2 h 66"/>
                    <a:gd name="T18" fmla="*/ 4 w 36"/>
                    <a:gd name="T19" fmla="*/ 2 h 66"/>
                    <a:gd name="T20" fmla="*/ 4 w 36"/>
                    <a:gd name="T21" fmla="*/ 2 h 66"/>
                    <a:gd name="T22" fmla="*/ 4 w 36"/>
                    <a:gd name="T23" fmla="*/ 2 h 66"/>
                    <a:gd name="T24" fmla="*/ 0 w 36"/>
                    <a:gd name="T25" fmla="*/ 2 h 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66"/>
                    <a:gd name="T41" fmla="*/ 36 w 36"/>
                    <a:gd name="T42" fmla="*/ 66 h 6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66">
                      <a:moveTo>
                        <a:pt x="1" y="15"/>
                      </a:moveTo>
                      <a:lnTo>
                        <a:pt x="1" y="12"/>
                      </a:lnTo>
                      <a:lnTo>
                        <a:pt x="4" y="5"/>
                      </a:lnTo>
                      <a:lnTo>
                        <a:pt x="6" y="2"/>
                      </a:lnTo>
                      <a:lnTo>
                        <a:pt x="12" y="0"/>
                      </a:lnTo>
                      <a:lnTo>
                        <a:pt x="25" y="0"/>
                      </a:lnTo>
                      <a:lnTo>
                        <a:pt x="31" y="2"/>
                      </a:lnTo>
                      <a:lnTo>
                        <a:pt x="34" y="5"/>
                      </a:lnTo>
                      <a:lnTo>
                        <a:pt x="36" y="12"/>
                      </a:lnTo>
                      <a:lnTo>
                        <a:pt x="36" y="18"/>
                      </a:lnTo>
                      <a:lnTo>
                        <a:pt x="34" y="25"/>
                      </a:lnTo>
                      <a:lnTo>
                        <a:pt x="28" y="34"/>
                      </a:lnTo>
                      <a:lnTo>
                        <a:pt x="0" y="66"/>
                      </a:lnTo>
                    </a:path>
                  </a:pathLst>
                </a:custGeom>
                <a:noFill/>
                <a:ln w="3240">
                  <a:solidFill>
                    <a:srgbClr val="000000"/>
                  </a:solidFill>
                  <a:round/>
                  <a:headEnd/>
                  <a:tailEnd/>
                </a:ln>
              </p:spPr>
              <p:txBody>
                <a:bodyPr wrap="none" anchor="ctr"/>
                <a:lstStyle/>
                <a:p>
                  <a:endParaRPr lang="en-IN" b="1"/>
                </a:p>
              </p:txBody>
            </p:sp>
            <p:sp>
              <p:nvSpPr>
                <p:cNvPr id="12536" name="Freeform 1399"/>
                <p:cNvSpPr>
                  <a:spLocks noChangeArrowheads="1"/>
                </p:cNvSpPr>
                <p:nvPr/>
              </p:nvSpPr>
              <p:spPr bwMode="auto">
                <a:xfrm>
                  <a:off x="3822" y="2984"/>
                  <a:ext cx="32" cy="49"/>
                </a:xfrm>
                <a:custGeom>
                  <a:avLst/>
                  <a:gdLst>
                    <a:gd name="T0" fmla="*/ 3 w 36"/>
                    <a:gd name="T1" fmla="*/ 2 h 64"/>
                    <a:gd name="T2" fmla="*/ 4 w 36"/>
                    <a:gd name="T3" fmla="*/ 2 h 64"/>
                    <a:gd name="T4" fmla="*/ 4 w 36"/>
                    <a:gd name="T5" fmla="*/ 2 h 64"/>
                    <a:gd name="T6" fmla="*/ 4 w 36"/>
                    <a:gd name="T7" fmla="*/ 2 h 64"/>
                    <a:gd name="T8" fmla="*/ 4 w 36"/>
                    <a:gd name="T9" fmla="*/ 0 h 64"/>
                    <a:gd name="T10" fmla="*/ 4 w 36"/>
                    <a:gd name="T11" fmla="*/ 0 h 64"/>
                    <a:gd name="T12" fmla="*/ 4 w 36"/>
                    <a:gd name="T13" fmla="*/ 2 h 64"/>
                    <a:gd name="T14" fmla="*/ 4 w 36"/>
                    <a:gd name="T15" fmla="*/ 2 h 64"/>
                    <a:gd name="T16" fmla="*/ 4 w 36"/>
                    <a:gd name="T17" fmla="*/ 2 h 64"/>
                    <a:gd name="T18" fmla="*/ 4 w 36"/>
                    <a:gd name="T19" fmla="*/ 2 h 64"/>
                    <a:gd name="T20" fmla="*/ 4 w 36"/>
                    <a:gd name="T21" fmla="*/ 2 h 64"/>
                    <a:gd name="T22" fmla="*/ 0 w 36"/>
                    <a:gd name="T23" fmla="*/ 2 h 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6"/>
                    <a:gd name="T37" fmla="*/ 0 h 64"/>
                    <a:gd name="T38" fmla="*/ 36 w 36"/>
                    <a:gd name="T39" fmla="*/ 64 h 6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6" h="64">
                      <a:moveTo>
                        <a:pt x="3" y="13"/>
                      </a:moveTo>
                      <a:lnTo>
                        <a:pt x="6" y="13"/>
                      </a:lnTo>
                      <a:lnTo>
                        <a:pt x="6" y="10"/>
                      </a:lnTo>
                      <a:lnTo>
                        <a:pt x="8" y="3"/>
                      </a:lnTo>
                      <a:lnTo>
                        <a:pt x="14" y="0"/>
                      </a:lnTo>
                      <a:lnTo>
                        <a:pt x="27" y="0"/>
                      </a:lnTo>
                      <a:lnTo>
                        <a:pt x="33" y="3"/>
                      </a:lnTo>
                      <a:lnTo>
                        <a:pt x="36" y="10"/>
                      </a:lnTo>
                      <a:lnTo>
                        <a:pt x="36" y="16"/>
                      </a:lnTo>
                      <a:lnTo>
                        <a:pt x="33" y="23"/>
                      </a:lnTo>
                      <a:lnTo>
                        <a:pt x="27" y="32"/>
                      </a:lnTo>
                      <a:lnTo>
                        <a:pt x="0" y="64"/>
                      </a:lnTo>
                    </a:path>
                  </a:pathLst>
                </a:custGeom>
                <a:noFill/>
                <a:ln w="3240">
                  <a:solidFill>
                    <a:srgbClr val="000000"/>
                  </a:solidFill>
                  <a:round/>
                  <a:headEnd/>
                  <a:tailEnd/>
                </a:ln>
              </p:spPr>
              <p:txBody>
                <a:bodyPr wrap="none" anchor="ctr"/>
                <a:lstStyle/>
                <a:p>
                  <a:endParaRPr lang="en-IN" b="1"/>
                </a:p>
              </p:txBody>
            </p:sp>
            <p:sp>
              <p:nvSpPr>
                <p:cNvPr id="12537" name="Freeform 1400"/>
                <p:cNvSpPr>
                  <a:spLocks noChangeArrowheads="1"/>
                </p:cNvSpPr>
                <p:nvPr/>
              </p:nvSpPr>
              <p:spPr bwMode="auto">
                <a:xfrm>
                  <a:off x="3825" y="3034"/>
                  <a:ext cx="36" cy="0"/>
                </a:xfrm>
                <a:custGeom>
                  <a:avLst/>
                  <a:gdLst>
                    <a:gd name="T0" fmla="*/ 0 w 40"/>
                    <a:gd name="T1" fmla="*/ 0 h 2"/>
                    <a:gd name="T2" fmla="*/ 5 w 40"/>
                    <a:gd name="T3" fmla="*/ 0 h 2"/>
                    <a:gd name="T4" fmla="*/ 5 w 40"/>
                    <a:gd name="T5" fmla="*/ 0 h 2"/>
                    <a:gd name="T6" fmla="*/ 0 60000 65536"/>
                    <a:gd name="T7" fmla="*/ 0 60000 65536"/>
                    <a:gd name="T8" fmla="*/ 0 60000 65536"/>
                    <a:gd name="T9" fmla="*/ 0 w 40"/>
                    <a:gd name="T10" fmla="*/ 0 h 2"/>
                    <a:gd name="T11" fmla="*/ 40 w 40"/>
                    <a:gd name="T12" fmla="*/ 0 h 2"/>
                  </a:gdLst>
                  <a:ahLst/>
                  <a:cxnLst>
                    <a:cxn ang="T6">
                      <a:pos x="T0" y="T1"/>
                    </a:cxn>
                    <a:cxn ang="T7">
                      <a:pos x="T2" y="T3"/>
                    </a:cxn>
                    <a:cxn ang="T8">
                      <a:pos x="T4" y="T5"/>
                    </a:cxn>
                  </a:cxnLst>
                  <a:rect l="T9" t="T10" r="T11" b="T12"/>
                  <a:pathLst>
                    <a:path w="40" h="2">
                      <a:moveTo>
                        <a:pt x="0" y="0"/>
                      </a:moveTo>
                      <a:lnTo>
                        <a:pt x="40" y="0"/>
                      </a:lnTo>
                      <a:lnTo>
                        <a:pt x="40" y="2"/>
                      </a:lnTo>
                    </a:path>
                  </a:pathLst>
                </a:custGeom>
                <a:noFill/>
                <a:ln w="3240">
                  <a:solidFill>
                    <a:srgbClr val="000000"/>
                  </a:solidFill>
                  <a:round/>
                  <a:headEnd/>
                  <a:tailEnd/>
                </a:ln>
              </p:spPr>
              <p:txBody>
                <a:bodyPr wrap="none" anchor="ctr"/>
                <a:lstStyle/>
                <a:p>
                  <a:endParaRPr lang="en-IN" b="1"/>
                </a:p>
              </p:txBody>
            </p:sp>
            <p:sp>
              <p:nvSpPr>
                <p:cNvPr id="12538" name="Line 1401"/>
                <p:cNvSpPr>
                  <a:spLocks noChangeShapeType="1"/>
                </p:cNvSpPr>
                <p:nvPr/>
              </p:nvSpPr>
              <p:spPr bwMode="auto">
                <a:xfrm>
                  <a:off x="3822" y="3036"/>
                  <a:ext cx="38" cy="0"/>
                </a:xfrm>
                <a:prstGeom prst="line">
                  <a:avLst/>
                </a:prstGeom>
                <a:noFill/>
                <a:ln w="3240">
                  <a:solidFill>
                    <a:srgbClr val="000000"/>
                  </a:solidFill>
                  <a:miter lim="800000"/>
                  <a:headEnd/>
                  <a:tailEnd/>
                </a:ln>
              </p:spPr>
              <p:txBody>
                <a:bodyPr/>
                <a:lstStyle/>
                <a:p>
                  <a:endParaRPr lang="en-IN" b="1"/>
                </a:p>
              </p:txBody>
            </p:sp>
            <p:sp>
              <p:nvSpPr>
                <p:cNvPr id="12539" name="Freeform 1402"/>
                <p:cNvSpPr>
                  <a:spLocks noChangeArrowheads="1"/>
                </p:cNvSpPr>
                <p:nvPr/>
              </p:nvSpPr>
              <p:spPr bwMode="auto">
                <a:xfrm>
                  <a:off x="3824" y="2982"/>
                  <a:ext cx="32" cy="50"/>
                </a:xfrm>
                <a:custGeom>
                  <a:avLst/>
                  <a:gdLst>
                    <a:gd name="T0" fmla="*/ 1 w 36"/>
                    <a:gd name="T1" fmla="*/ 2 h 66"/>
                    <a:gd name="T2" fmla="*/ 1 w 36"/>
                    <a:gd name="T3" fmla="*/ 2 h 66"/>
                    <a:gd name="T4" fmla="*/ 4 w 36"/>
                    <a:gd name="T5" fmla="*/ 2 h 66"/>
                    <a:gd name="T6" fmla="*/ 4 w 36"/>
                    <a:gd name="T7" fmla="*/ 2 h 66"/>
                    <a:gd name="T8" fmla="*/ 4 w 36"/>
                    <a:gd name="T9" fmla="*/ 0 h 66"/>
                    <a:gd name="T10" fmla="*/ 4 w 36"/>
                    <a:gd name="T11" fmla="*/ 0 h 66"/>
                    <a:gd name="T12" fmla="*/ 4 w 36"/>
                    <a:gd name="T13" fmla="*/ 2 h 66"/>
                    <a:gd name="T14" fmla="*/ 4 w 36"/>
                    <a:gd name="T15" fmla="*/ 2 h 66"/>
                    <a:gd name="T16" fmla="*/ 4 w 36"/>
                    <a:gd name="T17" fmla="*/ 2 h 66"/>
                    <a:gd name="T18" fmla="*/ 4 w 36"/>
                    <a:gd name="T19" fmla="*/ 2 h 66"/>
                    <a:gd name="T20" fmla="*/ 4 w 36"/>
                    <a:gd name="T21" fmla="*/ 2 h 66"/>
                    <a:gd name="T22" fmla="*/ 4 w 36"/>
                    <a:gd name="T23" fmla="*/ 2 h 66"/>
                    <a:gd name="T24" fmla="*/ 0 w 36"/>
                    <a:gd name="T25" fmla="*/ 2 h 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66"/>
                    <a:gd name="T41" fmla="*/ 36 w 36"/>
                    <a:gd name="T42" fmla="*/ 66 h 6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66">
                      <a:moveTo>
                        <a:pt x="1" y="15"/>
                      </a:moveTo>
                      <a:lnTo>
                        <a:pt x="1" y="12"/>
                      </a:lnTo>
                      <a:lnTo>
                        <a:pt x="4" y="5"/>
                      </a:lnTo>
                      <a:lnTo>
                        <a:pt x="6" y="2"/>
                      </a:lnTo>
                      <a:lnTo>
                        <a:pt x="12" y="0"/>
                      </a:lnTo>
                      <a:lnTo>
                        <a:pt x="25" y="0"/>
                      </a:lnTo>
                      <a:lnTo>
                        <a:pt x="31" y="2"/>
                      </a:lnTo>
                      <a:lnTo>
                        <a:pt x="34" y="5"/>
                      </a:lnTo>
                      <a:lnTo>
                        <a:pt x="36" y="12"/>
                      </a:lnTo>
                      <a:lnTo>
                        <a:pt x="36" y="18"/>
                      </a:lnTo>
                      <a:lnTo>
                        <a:pt x="34" y="25"/>
                      </a:lnTo>
                      <a:lnTo>
                        <a:pt x="28" y="34"/>
                      </a:lnTo>
                      <a:lnTo>
                        <a:pt x="0" y="66"/>
                      </a:lnTo>
                    </a:path>
                  </a:pathLst>
                </a:custGeom>
                <a:noFill/>
                <a:ln w="3240">
                  <a:solidFill>
                    <a:srgbClr val="000000"/>
                  </a:solidFill>
                  <a:round/>
                  <a:headEnd/>
                  <a:tailEnd/>
                </a:ln>
              </p:spPr>
              <p:txBody>
                <a:bodyPr wrap="none" anchor="ctr"/>
                <a:lstStyle/>
                <a:p>
                  <a:endParaRPr lang="en-IN" b="1"/>
                </a:p>
              </p:txBody>
            </p:sp>
            <p:sp>
              <p:nvSpPr>
                <p:cNvPr id="12540" name="Freeform 1403"/>
                <p:cNvSpPr>
                  <a:spLocks noChangeArrowheads="1"/>
                </p:cNvSpPr>
                <p:nvPr/>
              </p:nvSpPr>
              <p:spPr bwMode="auto">
                <a:xfrm>
                  <a:off x="3822" y="2984"/>
                  <a:ext cx="32" cy="49"/>
                </a:xfrm>
                <a:custGeom>
                  <a:avLst/>
                  <a:gdLst>
                    <a:gd name="T0" fmla="*/ 3 w 36"/>
                    <a:gd name="T1" fmla="*/ 2 h 64"/>
                    <a:gd name="T2" fmla="*/ 4 w 36"/>
                    <a:gd name="T3" fmla="*/ 2 h 64"/>
                    <a:gd name="T4" fmla="*/ 4 w 36"/>
                    <a:gd name="T5" fmla="*/ 2 h 64"/>
                    <a:gd name="T6" fmla="*/ 4 w 36"/>
                    <a:gd name="T7" fmla="*/ 2 h 64"/>
                    <a:gd name="T8" fmla="*/ 4 w 36"/>
                    <a:gd name="T9" fmla="*/ 0 h 64"/>
                    <a:gd name="T10" fmla="*/ 4 w 36"/>
                    <a:gd name="T11" fmla="*/ 0 h 64"/>
                    <a:gd name="T12" fmla="*/ 4 w 36"/>
                    <a:gd name="T13" fmla="*/ 2 h 64"/>
                    <a:gd name="T14" fmla="*/ 4 w 36"/>
                    <a:gd name="T15" fmla="*/ 2 h 64"/>
                    <a:gd name="T16" fmla="*/ 4 w 36"/>
                    <a:gd name="T17" fmla="*/ 2 h 64"/>
                    <a:gd name="T18" fmla="*/ 4 w 36"/>
                    <a:gd name="T19" fmla="*/ 2 h 64"/>
                    <a:gd name="T20" fmla="*/ 4 w 36"/>
                    <a:gd name="T21" fmla="*/ 2 h 64"/>
                    <a:gd name="T22" fmla="*/ 0 w 36"/>
                    <a:gd name="T23" fmla="*/ 2 h 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6"/>
                    <a:gd name="T37" fmla="*/ 0 h 64"/>
                    <a:gd name="T38" fmla="*/ 36 w 36"/>
                    <a:gd name="T39" fmla="*/ 64 h 6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6" h="64">
                      <a:moveTo>
                        <a:pt x="3" y="13"/>
                      </a:moveTo>
                      <a:lnTo>
                        <a:pt x="6" y="13"/>
                      </a:lnTo>
                      <a:lnTo>
                        <a:pt x="6" y="10"/>
                      </a:lnTo>
                      <a:lnTo>
                        <a:pt x="8" y="3"/>
                      </a:lnTo>
                      <a:lnTo>
                        <a:pt x="14" y="0"/>
                      </a:lnTo>
                      <a:lnTo>
                        <a:pt x="27" y="0"/>
                      </a:lnTo>
                      <a:lnTo>
                        <a:pt x="33" y="3"/>
                      </a:lnTo>
                      <a:lnTo>
                        <a:pt x="36" y="10"/>
                      </a:lnTo>
                      <a:lnTo>
                        <a:pt x="36" y="16"/>
                      </a:lnTo>
                      <a:lnTo>
                        <a:pt x="33" y="23"/>
                      </a:lnTo>
                      <a:lnTo>
                        <a:pt x="27" y="32"/>
                      </a:lnTo>
                      <a:lnTo>
                        <a:pt x="0" y="64"/>
                      </a:lnTo>
                    </a:path>
                  </a:pathLst>
                </a:custGeom>
                <a:noFill/>
                <a:ln w="3240">
                  <a:solidFill>
                    <a:srgbClr val="000000"/>
                  </a:solidFill>
                  <a:round/>
                  <a:headEnd/>
                  <a:tailEnd/>
                </a:ln>
              </p:spPr>
              <p:txBody>
                <a:bodyPr wrap="none" anchor="ctr"/>
                <a:lstStyle/>
                <a:p>
                  <a:endParaRPr lang="en-IN" b="1"/>
                </a:p>
              </p:txBody>
            </p:sp>
            <p:sp>
              <p:nvSpPr>
                <p:cNvPr id="12541" name="Freeform 1404"/>
                <p:cNvSpPr>
                  <a:spLocks noChangeArrowheads="1"/>
                </p:cNvSpPr>
                <p:nvPr/>
              </p:nvSpPr>
              <p:spPr bwMode="auto">
                <a:xfrm>
                  <a:off x="3825" y="3034"/>
                  <a:ext cx="36" cy="0"/>
                </a:xfrm>
                <a:custGeom>
                  <a:avLst/>
                  <a:gdLst>
                    <a:gd name="T0" fmla="*/ 0 w 40"/>
                    <a:gd name="T1" fmla="*/ 0 h 2"/>
                    <a:gd name="T2" fmla="*/ 5 w 40"/>
                    <a:gd name="T3" fmla="*/ 0 h 2"/>
                    <a:gd name="T4" fmla="*/ 5 w 40"/>
                    <a:gd name="T5" fmla="*/ 0 h 2"/>
                    <a:gd name="T6" fmla="*/ 0 60000 65536"/>
                    <a:gd name="T7" fmla="*/ 0 60000 65536"/>
                    <a:gd name="T8" fmla="*/ 0 60000 65536"/>
                    <a:gd name="T9" fmla="*/ 0 w 40"/>
                    <a:gd name="T10" fmla="*/ 0 h 2"/>
                    <a:gd name="T11" fmla="*/ 40 w 40"/>
                    <a:gd name="T12" fmla="*/ 0 h 2"/>
                  </a:gdLst>
                  <a:ahLst/>
                  <a:cxnLst>
                    <a:cxn ang="T6">
                      <a:pos x="T0" y="T1"/>
                    </a:cxn>
                    <a:cxn ang="T7">
                      <a:pos x="T2" y="T3"/>
                    </a:cxn>
                    <a:cxn ang="T8">
                      <a:pos x="T4" y="T5"/>
                    </a:cxn>
                  </a:cxnLst>
                  <a:rect l="T9" t="T10" r="T11" b="T12"/>
                  <a:pathLst>
                    <a:path w="40" h="2">
                      <a:moveTo>
                        <a:pt x="0" y="0"/>
                      </a:moveTo>
                      <a:lnTo>
                        <a:pt x="40" y="0"/>
                      </a:lnTo>
                      <a:lnTo>
                        <a:pt x="40" y="2"/>
                      </a:lnTo>
                    </a:path>
                  </a:pathLst>
                </a:custGeom>
                <a:noFill/>
                <a:ln w="3240">
                  <a:solidFill>
                    <a:srgbClr val="000000"/>
                  </a:solidFill>
                  <a:round/>
                  <a:headEnd/>
                  <a:tailEnd/>
                </a:ln>
              </p:spPr>
              <p:txBody>
                <a:bodyPr wrap="none" anchor="ctr"/>
                <a:lstStyle/>
                <a:p>
                  <a:endParaRPr lang="en-IN" b="1"/>
                </a:p>
              </p:txBody>
            </p:sp>
            <p:sp>
              <p:nvSpPr>
                <p:cNvPr id="12542" name="Line 1405"/>
                <p:cNvSpPr>
                  <a:spLocks noChangeShapeType="1"/>
                </p:cNvSpPr>
                <p:nvPr/>
              </p:nvSpPr>
              <p:spPr bwMode="auto">
                <a:xfrm>
                  <a:off x="3822" y="3036"/>
                  <a:ext cx="38" cy="0"/>
                </a:xfrm>
                <a:prstGeom prst="line">
                  <a:avLst/>
                </a:prstGeom>
                <a:noFill/>
                <a:ln w="3240">
                  <a:solidFill>
                    <a:srgbClr val="000000"/>
                  </a:solidFill>
                  <a:miter lim="800000"/>
                  <a:headEnd/>
                  <a:tailEnd/>
                </a:ln>
              </p:spPr>
              <p:txBody>
                <a:bodyPr/>
                <a:lstStyle/>
                <a:p>
                  <a:endParaRPr lang="en-IN" b="1"/>
                </a:p>
              </p:txBody>
            </p:sp>
            <p:sp>
              <p:nvSpPr>
                <p:cNvPr id="12543" name="Freeform 1406"/>
                <p:cNvSpPr>
                  <a:spLocks noChangeArrowheads="1"/>
                </p:cNvSpPr>
                <p:nvPr/>
              </p:nvSpPr>
              <p:spPr bwMode="auto">
                <a:xfrm>
                  <a:off x="3824" y="2982"/>
                  <a:ext cx="32" cy="50"/>
                </a:xfrm>
                <a:custGeom>
                  <a:avLst/>
                  <a:gdLst>
                    <a:gd name="T0" fmla="*/ 1 w 36"/>
                    <a:gd name="T1" fmla="*/ 2 h 66"/>
                    <a:gd name="T2" fmla="*/ 1 w 36"/>
                    <a:gd name="T3" fmla="*/ 2 h 66"/>
                    <a:gd name="T4" fmla="*/ 4 w 36"/>
                    <a:gd name="T5" fmla="*/ 2 h 66"/>
                    <a:gd name="T6" fmla="*/ 4 w 36"/>
                    <a:gd name="T7" fmla="*/ 2 h 66"/>
                    <a:gd name="T8" fmla="*/ 4 w 36"/>
                    <a:gd name="T9" fmla="*/ 0 h 66"/>
                    <a:gd name="T10" fmla="*/ 4 w 36"/>
                    <a:gd name="T11" fmla="*/ 0 h 66"/>
                    <a:gd name="T12" fmla="*/ 4 w 36"/>
                    <a:gd name="T13" fmla="*/ 2 h 66"/>
                    <a:gd name="T14" fmla="*/ 4 w 36"/>
                    <a:gd name="T15" fmla="*/ 2 h 66"/>
                    <a:gd name="T16" fmla="*/ 4 w 36"/>
                    <a:gd name="T17" fmla="*/ 2 h 66"/>
                    <a:gd name="T18" fmla="*/ 4 w 36"/>
                    <a:gd name="T19" fmla="*/ 2 h 66"/>
                    <a:gd name="T20" fmla="*/ 4 w 36"/>
                    <a:gd name="T21" fmla="*/ 2 h 66"/>
                    <a:gd name="T22" fmla="*/ 4 w 36"/>
                    <a:gd name="T23" fmla="*/ 2 h 66"/>
                    <a:gd name="T24" fmla="*/ 0 w 36"/>
                    <a:gd name="T25" fmla="*/ 2 h 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66"/>
                    <a:gd name="T41" fmla="*/ 36 w 36"/>
                    <a:gd name="T42" fmla="*/ 66 h 6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66">
                      <a:moveTo>
                        <a:pt x="1" y="15"/>
                      </a:moveTo>
                      <a:lnTo>
                        <a:pt x="1" y="12"/>
                      </a:lnTo>
                      <a:lnTo>
                        <a:pt x="4" y="5"/>
                      </a:lnTo>
                      <a:lnTo>
                        <a:pt x="6" y="2"/>
                      </a:lnTo>
                      <a:lnTo>
                        <a:pt x="12" y="0"/>
                      </a:lnTo>
                      <a:lnTo>
                        <a:pt x="25" y="0"/>
                      </a:lnTo>
                      <a:lnTo>
                        <a:pt x="31" y="2"/>
                      </a:lnTo>
                      <a:lnTo>
                        <a:pt x="34" y="5"/>
                      </a:lnTo>
                      <a:lnTo>
                        <a:pt x="36" y="12"/>
                      </a:lnTo>
                      <a:lnTo>
                        <a:pt x="36" y="18"/>
                      </a:lnTo>
                      <a:lnTo>
                        <a:pt x="34" y="25"/>
                      </a:lnTo>
                      <a:lnTo>
                        <a:pt x="28" y="34"/>
                      </a:lnTo>
                      <a:lnTo>
                        <a:pt x="0" y="66"/>
                      </a:lnTo>
                    </a:path>
                  </a:pathLst>
                </a:custGeom>
                <a:noFill/>
                <a:ln w="3240">
                  <a:solidFill>
                    <a:srgbClr val="000000"/>
                  </a:solidFill>
                  <a:round/>
                  <a:headEnd/>
                  <a:tailEnd/>
                </a:ln>
              </p:spPr>
              <p:txBody>
                <a:bodyPr wrap="none" anchor="ctr"/>
                <a:lstStyle/>
                <a:p>
                  <a:endParaRPr lang="en-IN" b="1"/>
                </a:p>
              </p:txBody>
            </p:sp>
            <p:sp>
              <p:nvSpPr>
                <p:cNvPr id="12544" name="Freeform 1407"/>
                <p:cNvSpPr>
                  <a:spLocks noChangeArrowheads="1"/>
                </p:cNvSpPr>
                <p:nvPr/>
              </p:nvSpPr>
              <p:spPr bwMode="auto">
                <a:xfrm>
                  <a:off x="3822" y="2984"/>
                  <a:ext cx="32" cy="49"/>
                </a:xfrm>
                <a:custGeom>
                  <a:avLst/>
                  <a:gdLst>
                    <a:gd name="T0" fmla="*/ 3 w 36"/>
                    <a:gd name="T1" fmla="*/ 2 h 64"/>
                    <a:gd name="T2" fmla="*/ 4 w 36"/>
                    <a:gd name="T3" fmla="*/ 2 h 64"/>
                    <a:gd name="T4" fmla="*/ 4 w 36"/>
                    <a:gd name="T5" fmla="*/ 2 h 64"/>
                    <a:gd name="T6" fmla="*/ 4 w 36"/>
                    <a:gd name="T7" fmla="*/ 2 h 64"/>
                    <a:gd name="T8" fmla="*/ 4 w 36"/>
                    <a:gd name="T9" fmla="*/ 0 h 64"/>
                    <a:gd name="T10" fmla="*/ 4 w 36"/>
                    <a:gd name="T11" fmla="*/ 0 h 64"/>
                    <a:gd name="T12" fmla="*/ 4 w 36"/>
                    <a:gd name="T13" fmla="*/ 2 h 64"/>
                    <a:gd name="T14" fmla="*/ 4 w 36"/>
                    <a:gd name="T15" fmla="*/ 2 h 64"/>
                    <a:gd name="T16" fmla="*/ 4 w 36"/>
                    <a:gd name="T17" fmla="*/ 2 h 64"/>
                    <a:gd name="T18" fmla="*/ 4 w 36"/>
                    <a:gd name="T19" fmla="*/ 2 h 64"/>
                    <a:gd name="T20" fmla="*/ 4 w 36"/>
                    <a:gd name="T21" fmla="*/ 2 h 64"/>
                    <a:gd name="T22" fmla="*/ 0 w 36"/>
                    <a:gd name="T23" fmla="*/ 2 h 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6"/>
                    <a:gd name="T37" fmla="*/ 0 h 64"/>
                    <a:gd name="T38" fmla="*/ 36 w 36"/>
                    <a:gd name="T39" fmla="*/ 64 h 6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6" h="64">
                      <a:moveTo>
                        <a:pt x="3" y="13"/>
                      </a:moveTo>
                      <a:lnTo>
                        <a:pt x="6" y="13"/>
                      </a:lnTo>
                      <a:lnTo>
                        <a:pt x="6" y="10"/>
                      </a:lnTo>
                      <a:lnTo>
                        <a:pt x="8" y="3"/>
                      </a:lnTo>
                      <a:lnTo>
                        <a:pt x="14" y="0"/>
                      </a:lnTo>
                      <a:lnTo>
                        <a:pt x="27" y="0"/>
                      </a:lnTo>
                      <a:lnTo>
                        <a:pt x="33" y="3"/>
                      </a:lnTo>
                      <a:lnTo>
                        <a:pt x="36" y="10"/>
                      </a:lnTo>
                      <a:lnTo>
                        <a:pt x="36" y="16"/>
                      </a:lnTo>
                      <a:lnTo>
                        <a:pt x="33" y="23"/>
                      </a:lnTo>
                      <a:lnTo>
                        <a:pt x="27" y="32"/>
                      </a:lnTo>
                      <a:lnTo>
                        <a:pt x="0" y="64"/>
                      </a:lnTo>
                    </a:path>
                  </a:pathLst>
                </a:custGeom>
                <a:noFill/>
                <a:ln w="3240">
                  <a:solidFill>
                    <a:srgbClr val="000000"/>
                  </a:solidFill>
                  <a:round/>
                  <a:headEnd/>
                  <a:tailEnd/>
                </a:ln>
              </p:spPr>
              <p:txBody>
                <a:bodyPr wrap="none" anchor="ctr"/>
                <a:lstStyle/>
                <a:p>
                  <a:endParaRPr lang="en-IN" b="1"/>
                </a:p>
              </p:txBody>
            </p:sp>
            <p:sp>
              <p:nvSpPr>
                <p:cNvPr id="12545" name="Freeform 1408"/>
                <p:cNvSpPr>
                  <a:spLocks noChangeArrowheads="1"/>
                </p:cNvSpPr>
                <p:nvPr/>
              </p:nvSpPr>
              <p:spPr bwMode="auto">
                <a:xfrm>
                  <a:off x="3825" y="3034"/>
                  <a:ext cx="36" cy="0"/>
                </a:xfrm>
                <a:custGeom>
                  <a:avLst/>
                  <a:gdLst>
                    <a:gd name="T0" fmla="*/ 0 w 40"/>
                    <a:gd name="T1" fmla="*/ 0 h 2"/>
                    <a:gd name="T2" fmla="*/ 5 w 40"/>
                    <a:gd name="T3" fmla="*/ 0 h 2"/>
                    <a:gd name="T4" fmla="*/ 5 w 40"/>
                    <a:gd name="T5" fmla="*/ 0 h 2"/>
                    <a:gd name="T6" fmla="*/ 0 60000 65536"/>
                    <a:gd name="T7" fmla="*/ 0 60000 65536"/>
                    <a:gd name="T8" fmla="*/ 0 60000 65536"/>
                    <a:gd name="T9" fmla="*/ 0 w 40"/>
                    <a:gd name="T10" fmla="*/ 0 h 2"/>
                    <a:gd name="T11" fmla="*/ 40 w 40"/>
                    <a:gd name="T12" fmla="*/ 0 h 2"/>
                  </a:gdLst>
                  <a:ahLst/>
                  <a:cxnLst>
                    <a:cxn ang="T6">
                      <a:pos x="T0" y="T1"/>
                    </a:cxn>
                    <a:cxn ang="T7">
                      <a:pos x="T2" y="T3"/>
                    </a:cxn>
                    <a:cxn ang="T8">
                      <a:pos x="T4" y="T5"/>
                    </a:cxn>
                  </a:cxnLst>
                  <a:rect l="T9" t="T10" r="T11" b="T12"/>
                  <a:pathLst>
                    <a:path w="40" h="2">
                      <a:moveTo>
                        <a:pt x="0" y="0"/>
                      </a:moveTo>
                      <a:lnTo>
                        <a:pt x="40" y="0"/>
                      </a:lnTo>
                      <a:lnTo>
                        <a:pt x="40" y="2"/>
                      </a:lnTo>
                    </a:path>
                  </a:pathLst>
                </a:custGeom>
                <a:noFill/>
                <a:ln w="3240">
                  <a:solidFill>
                    <a:srgbClr val="000000"/>
                  </a:solidFill>
                  <a:round/>
                  <a:headEnd/>
                  <a:tailEnd/>
                </a:ln>
              </p:spPr>
              <p:txBody>
                <a:bodyPr wrap="none" anchor="ctr"/>
                <a:lstStyle/>
                <a:p>
                  <a:endParaRPr lang="en-IN" b="1"/>
                </a:p>
              </p:txBody>
            </p:sp>
            <p:sp>
              <p:nvSpPr>
                <p:cNvPr id="12546" name="Line 1409"/>
                <p:cNvSpPr>
                  <a:spLocks noChangeShapeType="1"/>
                </p:cNvSpPr>
                <p:nvPr/>
              </p:nvSpPr>
              <p:spPr bwMode="auto">
                <a:xfrm>
                  <a:off x="3822" y="3036"/>
                  <a:ext cx="38" cy="0"/>
                </a:xfrm>
                <a:prstGeom prst="line">
                  <a:avLst/>
                </a:prstGeom>
                <a:noFill/>
                <a:ln w="3240">
                  <a:solidFill>
                    <a:srgbClr val="000000"/>
                  </a:solidFill>
                  <a:miter lim="800000"/>
                  <a:headEnd/>
                  <a:tailEnd/>
                </a:ln>
              </p:spPr>
              <p:txBody>
                <a:bodyPr/>
                <a:lstStyle/>
                <a:p>
                  <a:endParaRPr lang="en-IN" b="1"/>
                </a:p>
              </p:txBody>
            </p:sp>
            <p:sp>
              <p:nvSpPr>
                <p:cNvPr id="12547" name="Rectangle 1410"/>
                <p:cNvSpPr>
                  <a:spLocks noChangeArrowheads="1"/>
                </p:cNvSpPr>
                <p:nvPr/>
              </p:nvSpPr>
              <p:spPr bwMode="auto">
                <a:xfrm>
                  <a:off x="3843" y="2855"/>
                  <a:ext cx="225" cy="98"/>
                </a:xfrm>
                <a:prstGeom prst="rect">
                  <a:avLst/>
                </a:prstGeom>
                <a:solidFill>
                  <a:srgbClr val="E11400"/>
                </a:solidFill>
                <a:ln w="9360">
                  <a:solidFill>
                    <a:srgbClr val="E11400"/>
                  </a:solidFill>
                  <a:miter lim="800000"/>
                  <a:headEnd/>
                  <a:tailEnd/>
                </a:ln>
              </p:spPr>
              <p:txBody>
                <a:bodyPr wrap="none" anchor="ctr"/>
                <a:lstStyle/>
                <a:p>
                  <a:endParaRPr lang="en-US" b="1">
                    <a:solidFill>
                      <a:srgbClr val="0000CC"/>
                    </a:solidFill>
                    <a:latin typeface="Constantia" pitchFamily="18" charset="0"/>
                  </a:endParaRPr>
                </a:p>
              </p:txBody>
            </p:sp>
          </p:grpSp>
          <p:sp>
            <p:nvSpPr>
              <p:cNvPr id="12308" name="Rectangle 1411"/>
              <p:cNvSpPr>
                <a:spLocks noChangeArrowheads="1"/>
              </p:cNvSpPr>
              <p:nvPr/>
            </p:nvSpPr>
            <p:spPr bwMode="auto">
              <a:xfrm>
                <a:off x="3843" y="2855"/>
                <a:ext cx="225" cy="100"/>
              </a:xfrm>
              <a:prstGeom prst="rect">
                <a:avLst/>
              </a:prstGeom>
              <a:noFill/>
              <a:ln w="3240">
                <a:solidFill>
                  <a:srgbClr val="000000"/>
                </a:solidFill>
                <a:miter lim="800000"/>
                <a:headEnd/>
                <a:tailEnd/>
              </a:ln>
            </p:spPr>
            <p:txBody>
              <a:bodyPr wrap="none" anchor="ctr"/>
              <a:lstStyle/>
              <a:p>
                <a:endParaRPr lang="en-US" b="1">
                  <a:solidFill>
                    <a:srgbClr val="0000CC"/>
                  </a:solidFill>
                  <a:latin typeface="Constantia" pitchFamily="18" charset="0"/>
                </a:endParaRPr>
              </a:p>
            </p:txBody>
          </p:sp>
          <p:sp>
            <p:nvSpPr>
              <p:cNvPr id="12309" name="Freeform 1412"/>
              <p:cNvSpPr>
                <a:spLocks noChangeArrowheads="1"/>
              </p:cNvSpPr>
              <p:nvPr/>
            </p:nvSpPr>
            <p:spPr bwMode="auto">
              <a:xfrm>
                <a:off x="4056" y="2983"/>
                <a:ext cx="29" cy="20"/>
              </a:xfrm>
              <a:custGeom>
                <a:avLst/>
                <a:gdLst>
                  <a:gd name="T0" fmla="*/ 0 w 33"/>
                  <a:gd name="T1" fmla="*/ 0 h 29"/>
                  <a:gd name="T2" fmla="*/ 4 w 33"/>
                  <a:gd name="T3" fmla="*/ 0 h 29"/>
                  <a:gd name="T4" fmla="*/ 4 w 33"/>
                  <a:gd name="T5" fmla="*/ 1 h 29"/>
                  <a:gd name="T6" fmla="*/ 0 60000 65536"/>
                  <a:gd name="T7" fmla="*/ 0 60000 65536"/>
                  <a:gd name="T8" fmla="*/ 0 60000 65536"/>
                  <a:gd name="T9" fmla="*/ 0 w 33"/>
                  <a:gd name="T10" fmla="*/ 0 h 29"/>
                  <a:gd name="T11" fmla="*/ 33 w 33"/>
                  <a:gd name="T12" fmla="*/ 29 h 29"/>
                </a:gdLst>
                <a:ahLst/>
                <a:cxnLst>
                  <a:cxn ang="T6">
                    <a:pos x="T0" y="T1"/>
                  </a:cxn>
                  <a:cxn ang="T7">
                    <a:pos x="T2" y="T3"/>
                  </a:cxn>
                  <a:cxn ang="T8">
                    <a:pos x="T4" y="T5"/>
                  </a:cxn>
                </a:cxnLst>
                <a:rect l="T9" t="T10" r="T11" b="T12"/>
                <a:pathLst>
                  <a:path w="33" h="29">
                    <a:moveTo>
                      <a:pt x="0" y="0"/>
                    </a:moveTo>
                    <a:lnTo>
                      <a:pt x="33" y="0"/>
                    </a:lnTo>
                    <a:lnTo>
                      <a:pt x="13" y="29"/>
                    </a:lnTo>
                  </a:path>
                </a:pathLst>
              </a:custGeom>
              <a:noFill/>
              <a:ln w="3240">
                <a:solidFill>
                  <a:srgbClr val="000000"/>
                </a:solidFill>
                <a:round/>
                <a:headEnd/>
                <a:tailEnd/>
              </a:ln>
            </p:spPr>
            <p:txBody>
              <a:bodyPr wrap="none" anchor="ctr"/>
              <a:lstStyle/>
              <a:p>
                <a:endParaRPr lang="en-IN" b="1"/>
              </a:p>
            </p:txBody>
          </p:sp>
          <p:sp>
            <p:nvSpPr>
              <p:cNvPr id="12310" name="Freeform 1413"/>
              <p:cNvSpPr>
                <a:spLocks noChangeArrowheads="1"/>
              </p:cNvSpPr>
              <p:nvPr/>
            </p:nvSpPr>
            <p:spPr bwMode="auto">
              <a:xfrm>
                <a:off x="4056" y="2983"/>
                <a:ext cx="26" cy="0"/>
              </a:xfrm>
              <a:custGeom>
                <a:avLst/>
                <a:gdLst>
                  <a:gd name="T0" fmla="*/ 0 w 30"/>
                  <a:gd name="T1" fmla="*/ 0 h 2"/>
                  <a:gd name="T2" fmla="*/ 0 w 30"/>
                  <a:gd name="T3" fmla="*/ 0 h 2"/>
                  <a:gd name="T4" fmla="*/ 3 w 30"/>
                  <a:gd name="T5" fmla="*/ 0 h 2"/>
                  <a:gd name="T6" fmla="*/ 0 60000 65536"/>
                  <a:gd name="T7" fmla="*/ 0 60000 65536"/>
                  <a:gd name="T8" fmla="*/ 0 60000 65536"/>
                  <a:gd name="T9" fmla="*/ 0 w 30"/>
                  <a:gd name="T10" fmla="*/ 0 h 2"/>
                  <a:gd name="T11" fmla="*/ 30 w 30"/>
                  <a:gd name="T12" fmla="*/ 0 h 2"/>
                </a:gdLst>
                <a:ahLst/>
                <a:cxnLst>
                  <a:cxn ang="T6">
                    <a:pos x="T0" y="T1"/>
                  </a:cxn>
                  <a:cxn ang="T7">
                    <a:pos x="T2" y="T3"/>
                  </a:cxn>
                  <a:cxn ang="T8">
                    <a:pos x="T4" y="T5"/>
                  </a:cxn>
                </a:cxnLst>
                <a:rect l="T9" t="T10" r="T11" b="T12"/>
                <a:pathLst>
                  <a:path w="30" h="2">
                    <a:moveTo>
                      <a:pt x="0" y="0"/>
                    </a:moveTo>
                    <a:lnTo>
                      <a:pt x="0" y="2"/>
                    </a:lnTo>
                    <a:lnTo>
                      <a:pt x="30" y="2"/>
                    </a:lnTo>
                  </a:path>
                </a:pathLst>
              </a:custGeom>
              <a:noFill/>
              <a:ln w="3240">
                <a:solidFill>
                  <a:srgbClr val="000000"/>
                </a:solidFill>
                <a:round/>
                <a:headEnd/>
                <a:tailEnd/>
              </a:ln>
            </p:spPr>
            <p:txBody>
              <a:bodyPr wrap="none" anchor="ctr"/>
              <a:lstStyle/>
              <a:p>
                <a:endParaRPr lang="en-IN" b="1"/>
              </a:p>
            </p:txBody>
          </p:sp>
          <p:sp>
            <p:nvSpPr>
              <p:cNvPr id="12311" name="Line 1414"/>
              <p:cNvSpPr>
                <a:spLocks noChangeShapeType="1"/>
              </p:cNvSpPr>
              <p:nvPr/>
            </p:nvSpPr>
            <p:spPr bwMode="auto">
              <a:xfrm flipH="1">
                <a:off x="4061" y="2983"/>
                <a:ext cx="26" cy="20"/>
              </a:xfrm>
              <a:prstGeom prst="line">
                <a:avLst/>
              </a:prstGeom>
              <a:noFill/>
              <a:ln w="3240">
                <a:solidFill>
                  <a:srgbClr val="000000"/>
                </a:solidFill>
                <a:miter lim="800000"/>
                <a:headEnd/>
                <a:tailEnd/>
              </a:ln>
            </p:spPr>
            <p:txBody>
              <a:bodyPr/>
              <a:lstStyle/>
              <a:p>
                <a:endParaRPr lang="en-IN" b="1"/>
              </a:p>
            </p:txBody>
          </p:sp>
          <p:sp>
            <p:nvSpPr>
              <p:cNvPr id="12312" name="Freeform 1415"/>
              <p:cNvSpPr>
                <a:spLocks noChangeArrowheads="1"/>
              </p:cNvSpPr>
              <p:nvPr/>
            </p:nvSpPr>
            <p:spPr bwMode="auto">
              <a:xfrm>
                <a:off x="4053" y="3004"/>
                <a:ext cx="36" cy="29"/>
              </a:xfrm>
              <a:custGeom>
                <a:avLst/>
                <a:gdLst>
                  <a:gd name="T0" fmla="*/ 5 w 40"/>
                  <a:gd name="T1" fmla="*/ 0 h 40"/>
                  <a:gd name="T2" fmla="*/ 5 w 40"/>
                  <a:gd name="T3" fmla="*/ 0 h 40"/>
                  <a:gd name="T4" fmla="*/ 5 w 40"/>
                  <a:gd name="T5" fmla="*/ 1 h 40"/>
                  <a:gd name="T6" fmla="*/ 5 w 40"/>
                  <a:gd name="T7" fmla="*/ 1 h 40"/>
                  <a:gd name="T8" fmla="*/ 5 w 40"/>
                  <a:gd name="T9" fmla="*/ 1 h 40"/>
                  <a:gd name="T10" fmla="*/ 5 w 40"/>
                  <a:gd name="T11" fmla="*/ 1 h 40"/>
                  <a:gd name="T12" fmla="*/ 5 w 40"/>
                  <a:gd name="T13" fmla="*/ 1 h 40"/>
                  <a:gd name="T14" fmla="*/ 5 w 40"/>
                  <a:gd name="T15" fmla="*/ 1 h 40"/>
                  <a:gd name="T16" fmla="*/ 5 w 40"/>
                  <a:gd name="T17" fmla="*/ 1 h 40"/>
                  <a:gd name="T18" fmla="*/ 5 w 40"/>
                  <a:gd name="T19" fmla="*/ 1 h 40"/>
                  <a:gd name="T20" fmla="*/ 5 w 40"/>
                  <a:gd name="T21" fmla="*/ 1 h 40"/>
                  <a:gd name="T22" fmla="*/ 3 w 40"/>
                  <a:gd name="T23" fmla="*/ 1 h 40"/>
                  <a:gd name="T24" fmla="*/ 0 w 40"/>
                  <a:gd name="T25" fmla="*/ 1 h 40"/>
                  <a:gd name="T26" fmla="*/ 3 w 40"/>
                  <a:gd name="T27" fmla="*/ 1 h 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0"/>
                  <a:gd name="T43" fmla="*/ 0 h 40"/>
                  <a:gd name="T44" fmla="*/ 40 w 40"/>
                  <a:gd name="T45" fmla="*/ 40 h 4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0" h="40">
                    <a:moveTo>
                      <a:pt x="17" y="0"/>
                    </a:moveTo>
                    <a:lnTo>
                      <a:pt x="23" y="0"/>
                    </a:lnTo>
                    <a:lnTo>
                      <a:pt x="31" y="3"/>
                    </a:lnTo>
                    <a:lnTo>
                      <a:pt x="37" y="9"/>
                    </a:lnTo>
                    <a:lnTo>
                      <a:pt x="40" y="18"/>
                    </a:lnTo>
                    <a:lnTo>
                      <a:pt x="40" y="21"/>
                    </a:lnTo>
                    <a:lnTo>
                      <a:pt x="37" y="30"/>
                    </a:lnTo>
                    <a:lnTo>
                      <a:pt x="31" y="38"/>
                    </a:lnTo>
                    <a:lnTo>
                      <a:pt x="23" y="40"/>
                    </a:lnTo>
                    <a:lnTo>
                      <a:pt x="13" y="40"/>
                    </a:lnTo>
                    <a:lnTo>
                      <a:pt x="5" y="38"/>
                    </a:lnTo>
                    <a:lnTo>
                      <a:pt x="3" y="34"/>
                    </a:lnTo>
                    <a:lnTo>
                      <a:pt x="0" y="28"/>
                    </a:lnTo>
                    <a:lnTo>
                      <a:pt x="3" y="28"/>
                    </a:lnTo>
                  </a:path>
                </a:pathLst>
              </a:custGeom>
              <a:noFill/>
              <a:ln w="3240">
                <a:solidFill>
                  <a:srgbClr val="000000"/>
                </a:solidFill>
                <a:round/>
                <a:headEnd/>
                <a:tailEnd/>
              </a:ln>
            </p:spPr>
            <p:txBody>
              <a:bodyPr wrap="none" anchor="ctr"/>
              <a:lstStyle/>
              <a:p>
                <a:endParaRPr lang="en-IN" b="1"/>
              </a:p>
            </p:txBody>
          </p:sp>
          <p:sp>
            <p:nvSpPr>
              <p:cNvPr id="12313" name="Freeform 1416"/>
              <p:cNvSpPr>
                <a:spLocks noChangeArrowheads="1"/>
              </p:cNvSpPr>
              <p:nvPr/>
            </p:nvSpPr>
            <p:spPr bwMode="auto">
              <a:xfrm>
                <a:off x="4064" y="3007"/>
                <a:ext cx="20" cy="6"/>
              </a:xfrm>
              <a:custGeom>
                <a:avLst/>
                <a:gdLst>
                  <a:gd name="T0" fmla="*/ 0 w 24"/>
                  <a:gd name="T1" fmla="*/ 0 h 12"/>
                  <a:gd name="T2" fmla="*/ 3 w 24"/>
                  <a:gd name="T3" fmla="*/ 0 h 12"/>
                  <a:gd name="T4" fmla="*/ 3 w 24"/>
                  <a:gd name="T5" fmla="*/ 1 h 12"/>
                  <a:gd name="T6" fmla="*/ 3 w 24"/>
                  <a:gd name="T7" fmla="*/ 1 h 12"/>
                  <a:gd name="T8" fmla="*/ 0 60000 65536"/>
                  <a:gd name="T9" fmla="*/ 0 60000 65536"/>
                  <a:gd name="T10" fmla="*/ 0 60000 65536"/>
                  <a:gd name="T11" fmla="*/ 0 60000 65536"/>
                  <a:gd name="T12" fmla="*/ 0 w 24"/>
                  <a:gd name="T13" fmla="*/ 0 h 12"/>
                  <a:gd name="T14" fmla="*/ 24 w 24"/>
                  <a:gd name="T15" fmla="*/ 12 h 12"/>
                </a:gdLst>
                <a:ahLst/>
                <a:cxnLst>
                  <a:cxn ang="T8">
                    <a:pos x="T0" y="T1"/>
                  </a:cxn>
                  <a:cxn ang="T9">
                    <a:pos x="T2" y="T3"/>
                  </a:cxn>
                  <a:cxn ang="T10">
                    <a:pos x="T4" y="T5"/>
                  </a:cxn>
                  <a:cxn ang="T11">
                    <a:pos x="T6" y="T7"/>
                  </a:cxn>
                </a:cxnLst>
                <a:rect l="T12" t="T13" r="T14" b="T15"/>
                <a:pathLst>
                  <a:path w="24" h="12">
                    <a:moveTo>
                      <a:pt x="0" y="0"/>
                    </a:moveTo>
                    <a:lnTo>
                      <a:pt x="10" y="0"/>
                    </a:lnTo>
                    <a:lnTo>
                      <a:pt x="18" y="2"/>
                    </a:lnTo>
                    <a:lnTo>
                      <a:pt x="24" y="12"/>
                    </a:lnTo>
                  </a:path>
                </a:pathLst>
              </a:custGeom>
              <a:noFill/>
              <a:ln w="3240">
                <a:solidFill>
                  <a:srgbClr val="000000"/>
                </a:solidFill>
                <a:round/>
                <a:headEnd/>
                <a:tailEnd/>
              </a:ln>
            </p:spPr>
            <p:txBody>
              <a:bodyPr wrap="none" anchor="ctr"/>
              <a:lstStyle/>
              <a:p>
                <a:endParaRPr lang="en-IN" b="1"/>
              </a:p>
            </p:txBody>
          </p:sp>
          <p:sp>
            <p:nvSpPr>
              <p:cNvPr id="12314" name="Freeform 1417"/>
              <p:cNvSpPr>
                <a:spLocks noChangeArrowheads="1"/>
              </p:cNvSpPr>
              <p:nvPr/>
            </p:nvSpPr>
            <p:spPr bwMode="auto">
              <a:xfrm>
                <a:off x="4078" y="3007"/>
                <a:ext cx="7" cy="25"/>
              </a:xfrm>
              <a:custGeom>
                <a:avLst/>
                <a:gdLst>
                  <a:gd name="T0" fmla="*/ 0 w 11"/>
                  <a:gd name="T1" fmla="*/ 0 h 35"/>
                  <a:gd name="T2" fmla="*/ 1 w 11"/>
                  <a:gd name="T3" fmla="*/ 1 h 35"/>
                  <a:gd name="T4" fmla="*/ 1 w 11"/>
                  <a:gd name="T5" fmla="*/ 1 h 35"/>
                  <a:gd name="T6" fmla="*/ 1 w 11"/>
                  <a:gd name="T7" fmla="*/ 1 h 35"/>
                  <a:gd name="T8" fmla="*/ 1 w 11"/>
                  <a:gd name="T9" fmla="*/ 1 h 35"/>
                  <a:gd name="T10" fmla="*/ 0 w 11"/>
                  <a:gd name="T11" fmla="*/ 1 h 35"/>
                  <a:gd name="T12" fmla="*/ 0 60000 65536"/>
                  <a:gd name="T13" fmla="*/ 0 60000 65536"/>
                  <a:gd name="T14" fmla="*/ 0 60000 65536"/>
                  <a:gd name="T15" fmla="*/ 0 60000 65536"/>
                  <a:gd name="T16" fmla="*/ 0 60000 65536"/>
                  <a:gd name="T17" fmla="*/ 0 60000 65536"/>
                  <a:gd name="T18" fmla="*/ 0 w 11"/>
                  <a:gd name="T19" fmla="*/ 0 h 35"/>
                  <a:gd name="T20" fmla="*/ 11 w 11"/>
                  <a:gd name="T21" fmla="*/ 35 h 35"/>
                </a:gdLst>
                <a:ahLst/>
                <a:cxnLst>
                  <a:cxn ang="T12">
                    <a:pos x="T0" y="T1"/>
                  </a:cxn>
                  <a:cxn ang="T13">
                    <a:pos x="T2" y="T3"/>
                  </a:cxn>
                  <a:cxn ang="T14">
                    <a:pos x="T4" y="T5"/>
                  </a:cxn>
                  <a:cxn ang="T15">
                    <a:pos x="T6" y="T7"/>
                  </a:cxn>
                  <a:cxn ang="T16">
                    <a:pos x="T8" y="T9"/>
                  </a:cxn>
                  <a:cxn ang="T17">
                    <a:pos x="T10" y="T11"/>
                  </a:cxn>
                </a:cxnLst>
                <a:rect l="T18" t="T19" r="T20" b="T21"/>
                <a:pathLst>
                  <a:path w="11" h="35">
                    <a:moveTo>
                      <a:pt x="0" y="0"/>
                    </a:moveTo>
                    <a:lnTo>
                      <a:pt x="9" y="6"/>
                    </a:lnTo>
                    <a:lnTo>
                      <a:pt x="11" y="15"/>
                    </a:lnTo>
                    <a:lnTo>
                      <a:pt x="11" y="18"/>
                    </a:lnTo>
                    <a:lnTo>
                      <a:pt x="9" y="27"/>
                    </a:lnTo>
                    <a:lnTo>
                      <a:pt x="0" y="35"/>
                    </a:lnTo>
                  </a:path>
                </a:pathLst>
              </a:custGeom>
              <a:noFill/>
              <a:ln w="3240">
                <a:solidFill>
                  <a:srgbClr val="000000"/>
                </a:solidFill>
                <a:round/>
                <a:headEnd/>
                <a:tailEnd/>
              </a:ln>
            </p:spPr>
            <p:txBody>
              <a:bodyPr wrap="none" anchor="ctr"/>
              <a:lstStyle/>
              <a:p>
                <a:endParaRPr lang="en-IN" b="1"/>
              </a:p>
            </p:txBody>
          </p:sp>
          <p:sp>
            <p:nvSpPr>
              <p:cNvPr id="12315" name="Freeform 1418"/>
              <p:cNvSpPr>
                <a:spLocks noChangeArrowheads="1"/>
              </p:cNvSpPr>
              <p:nvPr/>
            </p:nvSpPr>
            <p:spPr bwMode="auto">
              <a:xfrm>
                <a:off x="4056" y="3026"/>
                <a:ext cx="30" cy="6"/>
              </a:xfrm>
              <a:custGeom>
                <a:avLst/>
                <a:gdLst>
                  <a:gd name="T0" fmla="*/ 4 w 34"/>
                  <a:gd name="T1" fmla="*/ 0 h 12"/>
                  <a:gd name="T2" fmla="*/ 4 w 34"/>
                  <a:gd name="T3" fmla="*/ 1 h 12"/>
                  <a:gd name="T4" fmla="*/ 4 w 34"/>
                  <a:gd name="T5" fmla="*/ 1 h 12"/>
                  <a:gd name="T6" fmla="*/ 4 w 34"/>
                  <a:gd name="T7" fmla="*/ 1 h 12"/>
                  <a:gd name="T8" fmla="*/ 2 w 34"/>
                  <a:gd name="T9" fmla="*/ 1 h 12"/>
                  <a:gd name="T10" fmla="*/ 0 w 34"/>
                  <a:gd name="T11" fmla="*/ 1 h 12"/>
                  <a:gd name="T12" fmla="*/ 0 60000 65536"/>
                  <a:gd name="T13" fmla="*/ 0 60000 65536"/>
                  <a:gd name="T14" fmla="*/ 0 60000 65536"/>
                  <a:gd name="T15" fmla="*/ 0 60000 65536"/>
                  <a:gd name="T16" fmla="*/ 0 60000 65536"/>
                  <a:gd name="T17" fmla="*/ 0 60000 65536"/>
                  <a:gd name="T18" fmla="*/ 0 w 34"/>
                  <a:gd name="T19" fmla="*/ 0 h 12"/>
                  <a:gd name="T20" fmla="*/ 34 w 34"/>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34" h="12">
                    <a:moveTo>
                      <a:pt x="34" y="0"/>
                    </a:moveTo>
                    <a:lnTo>
                      <a:pt x="28" y="8"/>
                    </a:lnTo>
                    <a:lnTo>
                      <a:pt x="20" y="12"/>
                    </a:lnTo>
                    <a:lnTo>
                      <a:pt x="10" y="12"/>
                    </a:lnTo>
                    <a:lnTo>
                      <a:pt x="2" y="8"/>
                    </a:lnTo>
                    <a:lnTo>
                      <a:pt x="0" y="2"/>
                    </a:lnTo>
                  </a:path>
                </a:pathLst>
              </a:custGeom>
              <a:noFill/>
              <a:ln w="3240">
                <a:solidFill>
                  <a:srgbClr val="000000"/>
                </a:solidFill>
                <a:round/>
                <a:headEnd/>
                <a:tailEnd/>
              </a:ln>
            </p:spPr>
            <p:txBody>
              <a:bodyPr wrap="none" anchor="ctr"/>
              <a:lstStyle/>
              <a:p>
                <a:endParaRPr lang="en-IN" b="1"/>
              </a:p>
            </p:txBody>
          </p:sp>
          <p:sp>
            <p:nvSpPr>
              <p:cNvPr id="12316" name="Line 1419"/>
              <p:cNvSpPr>
                <a:spLocks noChangeShapeType="1"/>
              </p:cNvSpPr>
              <p:nvPr/>
            </p:nvSpPr>
            <p:spPr bwMode="auto">
              <a:xfrm flipH="1" flipV="1">
                <a:off x="4050" y="3026"/>
                <a:ext cx="13" cy="10"/>
              </a:xfrm>
              <a:prstGeom prst="line">
                <a:avLst/>
              </a:prstGeom>
              <a:noFill/>
              <a:ln w="3240">
                <a:solidFill>
                  <a:srgbClr val="000000"/>
                </a:solidFill>
                <a:miter lim="800000"/>
                <a:headEnd/>
                <a:tailEnd/>
              </a:ln>
            </p:spPr>
            <p:txBody>
              <a:bodyPr/>
              <a:lstStyle/>
              <a:p>
                <a:endParaRPr lang="en-IN" b="1"/>
              </a:p>
            </p:txBody>
          </p:sp>
          <p:sp>
            <p:nvSpPr>
              <p:cNvPr id="12317" name="Freeform 1420"/>
              <p:cNvSpPr>
                <a:spLocks noChangeArrowheads="1"/>
              </p:cNvSpPr>
              <p:nvPr/>
            </p:nvSpPr>
            <p:spPr bwMode="auto">
              <a:xfrm>
                <a:off x="4056" y="2983"/>
                <a:ext cx="29" cy="20"/>
              </a:xfrm>
              <a:custGeom>
                <a:avLst/>
                <a:gdLst>
                  <a:gd name="T0" fmla="*/ 0 w 33"/>
                  <a:gd name="T1" fmla="*/ 0 h 29"/>
                  <a:gd name="T2" fmla="*/ 4 w 33"/>
                  <a:gd name="T3" fmla="*/ 0 h 29"/>
                  <a:gd name="T4" fmla="*/ 4 w 33"/>
                  <a:gd name="T5" fmla="*/ 1 h 29"/>
                  <a:gd name="T6" fmla="*/ 0 60000 65536"/>
                  <a:gd name="T7" fmla="*/ 0 60000 65536"/>
                  <a:gd name="T8" fmla="*/ 0 60000 65536"/>
                  <a:gd name="T9" fmla="*/ 0 w 33"/>
                  <a:gd name="T10" fmla="*/ 0 h 29"/>
                  <a:gd name="T11" fmla="*/ 33 w 33"/>
                  <a:gd name="T12" fmla="*/ 29 h 29"/>
                </a:gdLst>
                <a:ahLst/>
                <a:cxnLst>
                  <a:cxn ang="T6">
                    <a:pos x="T0" y="T1"/>
                  </a:cxn>
                  <a:cxn ang="T7">
                    <a:pos x="T2" y="T3"/>
                  </a:cxn>
                  <a:cxn ang="T8">
                    <a:pos x="T4" y="T5"/>
                  </a:cxn>
                </a:cxnLst>
                <a:rect l="T9" t="T10" r="T11" b="T12"/>
                <a:pathLst>
                  <a:path w="33" h="29">
                    <a:moveTo>
                      <a:pt x="0" y="0"/>
                    </a:moveTo>
                    <a:lnTo>
                      <a:pt x="33" y="0"/>
                    </a:lnTo>
                    <a:lnTo>
                      <a:pt x="13" y="29"/>
                    </a:lnTo>
                  </a:path>
                </a:pathLst>
              </a:custGeom>
              <a:noFill/>
              <a:ln w="3240">
                <a:solidFill>
                  <a:srgbClr val="000000"/>
                </a:solidFill>
                <a:round/>
                <a:headEnd/>
                <a:tailEnd/>
              </a:ln>
            </p:spPr>
            <p:txBody>
              <a:bodyPr wrap="none" anchor="ctr"/>
              <a:lstStyle/>
              <a:p>
                <a:endParaRPr lang="en-IN" b="1"/>
              </a:p>
            </p:txBody>
          </p:sp>
          <p:sp>
            <p:nvSpPr>
              <p:cNvPr id="12318" name="Freeform 1421"/>
              <p:cNvSpPr>
                <a:spLocks noChangeArrowheads="1"/>
              </p:cNvSpPr>
              <p:nvPr/>
            </p:nvSpPr>
            <p:spPr bwMode="auto">
              <a:xfrm>
                <a:off x="4056" y="2983"/>
                <a:ext cx="26" cy="0"/>
              </a:xfrm>
              <a:custGeom>
                <a:avLst/>
                <a:gdLst>
                  <a:gd name="T0" fmla="*/ 0 w 30"/>
                  <a:gd name="T1" fmla="*/ 0 h 2"/>
                  <a:gd name="T2" fmla="*/ 0 w 30"/>
                  <a:gd name="T3" fmla="*/ 0 h 2"/>
                  <a:gd name="T4" fmla="*/ 3 w 30"/>
                  <a:gd name="T5" fmla="*/ 0 h 2"/>
                  <a:gd name="T6" fmla="*/ 0 60000 65536"/>
                  <a:gd name="T7" fmla="*/ 0 60000 65536"/>
                  <a:gd name="T8" fmla="*/ 0 60000 65536"/>
                  <a:gd name="T9" fmla="*/ 0 w 30"/>
                  <a:gd name="T10" fmla="*/ 0 h 2"/>
                  <a:gd name="T11" fmla="*/ 30 w 30"/>
                  <a:gd name="T12" fmla="*/ 0 h 2"/>
                </a:gdLst>
                <a:ahLst/>
                <a:cxnLst>
                  <a:cxn ang="T6">
                    <a:pos x="T0" y="T1"/>
                  </a:cxn>
                  <a:cxn ang="T7">
                    <a:pos x="T2" y="T3"/>
                  </a:cxn>
                  <a:cxn ang="T8">
                    <a:pos x="T4" y="T5"/>
                  </a:cxn>
                </a:cxnLst>
                <a:rect l="T9" t="T10" r="T11" b="T12"/>
                <a:pathLst>
                  <a:path w="30" h="2">
                    <a:moveTo>
                      <a:pt x="0" y="0"/>
                    </a:moveTo>
                    <a:lnTo>
                      <a:pt x="0" y="2"/>
                    </a:lnTo>
                    <a:lnTo>
                      <a:pt x="30" y="2"/>
                    </a:lnTo>
                  </a:path>
                </a:pathLst>
              </a:custGeom>
              <a:noFill/>
              <a:ln w="3240">
                <a:solidFill>
                  <a:srgbClr val="000000"/>
                </a:solidFill>
                <a:round/>
                <a:headEnd/>
                <a:tailEnd/>
              </a:ln>
            </p:spPr>
            <p:txBody>
              <a:bodyPr wrap="none" anchor="ctr"/>
              <a:lstStyle/>
              <a:p>
                <a:endParaRPr lang="en-IN" b="1"/>
              </a:p>
            </p:txBody>
          </p:sp>
          <p:sp>
            <p:nvSpPr>
              <p:cNvPr id="12319" name="Line 1422"/>
              <p:cNvSpPr>
                <a:spLocks noChangeShapeType="1"/>
              </p:cNvSpPr>
              <p:nvPr/>
            </p:nvSpPr>
            <p:spPr bwMode="auto">
              <a:xfrm flipH="1">
                <a:off x="4061" y="2983"/>
                <a:ext cx="26" cy="20"/>
              </a:xfrm>
              <a:prstGeom prst="line">
                <a:avLst/>
              </a:prstGeom>
              <a:noFill/>
              <a:ln w="3240">
                <a:solidFill>
                  <a:srgbClr val="000000"/>
                </a:solidFill>
                <a:miter lim="800000"/>
                <a:headEnd/>
                <a:tailEnd/>
              </a:ln>
            </p:spPr>
            <p:txBody>
              <a:bodyPr/>
              <a:lstStyle/>
              <a:p>
                <a:endParaRPr lang="en-IN" b="1"/>
              </a:p>
            </p:txBody>
          </p:sp>
          <p:sp>
            <p:nvSpPr>
              <p:cNvPr id="12320" name="Freeform 1423"/>
              <p:cNvSpPr>
                <a:spLocks noChangeArrowheads="1"/>
              </p:cNvSpPr>
              <p:nvPr/>
            </p:nvSpPr>
            <p:spPr bwMode="auto">
              <a:xfrm>
                <a:off x="4053" y="3004"/>
                <a:ext cx="36" cy="29"/>
              </a:xfrm>
              <a:custGeom>
                <a:avLst/>
                <a:gdLst>
                  <a:gd name="T0" fmla="*/ 5 w 40"/>
                  <a:gd name="T1" fmla="*/ 0 h 40"/>
                  <a:gd name="T2" fmla="*/ 5 w 40"/>
                  <a:gd name="T3" fmla="*/ 0 h 40"/>
                  <a:gd name="T4" fmla="*/ 5 w 40"/>
                  <a:gd name="T5" fmla="*/ 1 h 40"/>
                  <a:gd name="T6" fmla="*/ 5 w 40"/>
                  <a:gd name="T7" fmla="*/ 1 h 40"/>
                  <a:gd name="T8" fmla="*/ 5 w 40"/>
                  <a:gd name="T9" fmla="*/ 1 h 40"/>
                  <a:gd name="T10" fmla="*/ 5 w 40"/>
                  <a:gd name="T11" fmla="*/ 1 h 40"/>
                  <a:gd name="T12" fmla="*/ 5 w 40"/>
                  <a:gd name="T13" fmla="*/ 1 h 40"/>
                  <a:gd name="T14" fmla="*/ 5 w 40"/>
                  <a:gd name="T15" fmla="*/ 1 h 40"/>
                  <a:gd name="T16" fmla="*/ 5 w 40"/>
                  <a:gd name="T17" fmla="*/ 1 h 40"/>
                  <a:gd name="T18" fmla="*/ 5 w 40"/>
                  <a:gd name="T19" fmla="*/ 1 h 40"/>
                  <a:gd name="T20" fmla="*/ 5 w 40"/>
                  <a:gd name="T21" fmla="*/ 1 h 40"/>
                  <a:gd name="T22" fmla="*/ 3 w 40"/>
                  <a:gd name="T23" fmla="*/ 1 h 40"/>
                  <a:gd name="T24" fmla="*/ 0 w 40"/>
                  <a:gd name="T25" fmla="*/ 1 h 40"/>
                  <a:gd name="T26" fmla="*/ 3 w 40"/>
                  <a:gd name="T27" fmla="*/ 1 h 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0"/>
                  <a:gd name="T43" fmla="*/ 0 h 40"/>
                  <a:gd name="T44" fmla="*/ 40 w 40"/>
                  <a:gd name="T45" fmla="*/ 40 h 4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0" h="40">
                    <a:moveTo>
                      <a:pt x="17" y="0"/>
                    </a:moveTo>
                    <a:lnTo>
                      <a:pt x="23" y="0"/>
                    </a:lnTo>
                    <a:lnTo>
                      <a:pt x="31" y="3"/>
                    </a:lnTo>
                    <a:lnTo>
                      <a:pt x="37" y="9"/>
                    </a:lnTo>
                    <a:lnTo>
                      <a:pt x="40" y="18"/>
                    </a:lnTo>
                    <a:lnTo>
                      <a:pt x="40" y="21"/>
                    </a:lnTo>
                    <a:lnTo>
                      <a:pt x="37" y="30"/>
                    </a:lnTo>
                    <a:lnTo>
                      <a:pt x="31" y="38"/>
                    </a:lnTo>
                    <a:lnTo>
                      <a:pt x="23" y="40"/>
                    </a:lnTo>
                    <a:lnTo>
                      <a:pt x="13" y="40"/>
                    </a:lnTo>
                    <a:lnTo>
                      <a:pt x="5" y="38"/>
                    </a:lnTo>
                    <a:lnTo>
                      <a:pt x="3" y="34"/>
                    </a:lnTo>
                    <a:lnTo>
                      <a:pt x="0" y="28"/>
                    </a:lnTo>
                    <a:lnTo>
                      <a:pt x="3" y="28"/>
                    </a:lnTo>
                  </a:path>
                </a:pathLst>
              </a:custGeom>
              <a:noFill/>
              <a:ln w="3240">
                <a:solidFill>
                  <a:srgbClr val="000000"/>
                </a:solidFill>
                <a:round/>
                <a:headEnd/>
                <a:tailEnd/>
              </a:ln>
            </p:spPr>
            <p:txBody>
              <a:bodyPr wrap="none" anchor="ctr"/>
              <a:lstStyle/>
              <a:p>
                <a:endParaRPr lang="en-IN" b="1"/>
              </a:p>
            </p:txBody>
          </p:sp>
          <p:sp>
            <p:nvSpPr>
              <p:cNvPr id="12321" name="Freeform 1424"/>
              <p:cNvSpPr>
                <a:spLocks noChangeArrowheads="1"/>
              </p:cNvSpPr>
              <p:nvPr/>
            </p:nvSpPr>
            <p:spPr bwMode="auto">
              <a:xfrm>
                <a:off x="4064" y="3007"/>
                <a:ext cx="20" cy="6"/>
              </a:xfrm>
              <a:custGeom>
                <a:avLst/>
                <a:gdLst>
                  <a:gd name="T0" fmla="*/ 0 w 24"/>
                  <a:gd name="T1" fmla="*/ 0 h 12"/>
                  <a:gd name="T2" fmla="*/ 3 w 24"/>
                  <a:gd name="T3" fmla="*/ 0 h 12"/>
                  <a:gd name="T4" fmla="*/ 3 w 24"/>
                  <a:gd name="T5" fmla="*/ 1 h 12"/>
                  <a:gd name="T6" fmla="*/ 3 w 24"/>
                  <a:gd name="T7" fmla="*/ 1 h 12"/>
                  <a:gd name="T8" fmla="*/ 0 60000 65536"/>
                  <a:gd name="T9" fmla="*/ 0 60000 65536"/>
                  <a:gd name="T10" fmla="*/ 0 60000 65536"/>
                  <a:gd name="T11" fmla="*/ 0 60000 65536"/>
                  <a:gd name="T12" fmla="*/ 0 w 24"/>
                  <a:gd name="T13" fmla="*/ 0 h 12"/>
                  <a:gd name="T14" fmla="*/ 24 w 24"/>
                  <a:gd name="T15" fmla="*/ 12 h 12"/>
                </a:gdLst>
                <a:ahLst/>
                <a:cxnLst>
                  <a:cxn ang="T8">
                    <a:pos x="T0" y="T1"/>
                  </a:cxn>
                  <a:cxn ang="T9">
                    <a:pos x="T2" y="T3"/>
                  </a:cxn>
                  <a:cxn ang="T10">
                    <a:pos x="T4" y="T5"/>
                  </a:cxn>
                  <a:cxn ang="T11">
                    <a:pos x="T6" y="T7"/>
                  </a:cxn>
                </a:cxnLst>
                <a:rect l="T12" t="T13" r="T14" b="T15"/>
                <a:pathLst>
                  <a:path w="24" h="12">
                    <a:moveTo>
                      <a:pt x="0" y="0"/>
                    </a:moveTo>
                    <a:lnTo>
                      <a:pt x="10" y="0"/>
                    </a:lnTo>
                    <a:lnTo>
                      <a:pt x="18" y="2"/>
                    </a:lnTo>
                    <a:lnTo>
                      <a:pt x="24" y="12"/>
                    </a:lnTo>
                  </a:path>
                </a:pathLst>
              </a:custGeom>
              <a:noFill/>
              <a:ln w="3240">
                <a:solidFill>
                  <a:srgbClr val="000000"/>
                </a:solidFill>
                <a:round/>
                <a:headEnd/>
                <a:tailEnd/>
              </a:ln>
            </p:spPr>
            <p:txBody>
              <a:bodyPr wrap="none" anchor="ctr"/>
              <a:lstStyle/>
              <a:p>
                <a:endParaRPr lang="en-IN" b="1"/>
              </a:p>
            </p:txBody>
          </p:sp>
          <p:sp>
            <p:nvSpPr>
              <p:cNvPr id="12322" name="Freeform 1425"/>
              <p:cNvSpPr>
                <a:spLocks noChangeArrowheads="1"/>
              </p:cNvSpPr>
              <p:nvPr/>
            </p:nvSpPr>
            <p:spPr bwMode="auto">
              <a:xfrm>
                <a:off x="4078" y="3007"/>
                <a:ext cx="7" cy="25"/>
              </a:xfrm>
              <a:custGeom>
                <a:avLst/>
                <a:gdLst>
                  <a:gd name="T0" fmla="*/ 0 w 11"/>
                  <a:gd name="T1" fmla="*/ 0 h 35"/>
                  <a:gd name="T2" fmla="*/ 1 w 11"/>
                  <a:gd name="T3" fmla="*/ 1 h 35"/>
                  <a:gd name="T4" fmla="*/ 1 w 11"/>
                  <a:gd name="T5" fmla="*/ 1 h 35"/>
                  <a:gd name="T6" fmla="*/ 1 w 11"/>
                  <a:gd name="T7" fmla="*/ 1 h 35"/>
                  <a:gd name="T8" fmla="*/ 1 w 11"/>
                  <a:gd name="T9" fmla="*/ 1 h 35"/>
                  <a:gd name="T10" fmla="*/ 0 w 11"/>
                  <a:gd name="T11" fmla="*/ 1 h 35"/>
                  <a:gd name="T12" fmla="*/ 0 60000 65536"/>
                  <a:gd name="T13" fmla="*/ 0 60000 65536"/>
                  <a:gd name="T14" fmla="*/ 0 60000 65536"/>
                  <a:gd name="T15" fmla="*/ 0 60000 65536"/>
                  <a:gd name="T16" fmla="*/ 0 60000 65536"/>
                  <a:gd name="T17" fmla="*/ 0 60000 65536"/>
                  <a:gd name="T18" fmla="*/ 0 w 11"/>
                  <a:gd name="T19" fmla="*/ 0 h 35"/>
                  <a:gd name="T20" fmla="*/ 11 w 11"/>
                  <a:gd name="T21" fmla="*/ 35 h 35"/>
                </a:gdLst>
                <a:ahLst/>
                <a:cxnLst>
                  <a:cxn ang="T12">
                    <a:pos x="T0" y="T1"/>
                  </a:cxn>
                  <a:cxn ang="T13">
                    <a:pos x="T2" y="T3"/>
                  </a:cxn>
                  <a:cxn ang="T14">
                    <a:pos x="T4" y="T5"/>
                  </a:cxn>
                  <a:cxn ang="T15">
                    <a:pos x="T6" y="T7"/>
                  </a:cxn>
                  <a:cxn ang="T16">
                    <a:pos x="T8" y="T9"/>
                  </a:cxn>
                  <a:cxn ang="T17">
                    <a:pos x="T10" y="T11"/>
                  </a:cxn>
                </a:cxnLst>
                <a:rect l="T18" t="T19" r="T20" b="T21"/>
                <a:pathLst>
                  <a:path w="11" h="35">
                    <a:moveTo>
                      <a:pt x="0" y="0"/>
                    </a:moveTo>
                    <a:lnTo>
                      <a:pt x="9" y="6"/>
                    </a:lnTo>
                    <a:lnTo>
                      <a:pt x="11" y="15"/>
                    </a:lnTo>
                    <a:lnTo>
                      <a:pt x="11" y="18"/>
                    </a:lnTo>
                    <a:lnTo>
                      <a:pt x="9" y="27"/>
                    </a:lnTo>
                    <a:lnTo>
                      <a:pt x="0" y="35"/>
                    </a:lnTo>
                  </a:path>
                </a:pathLst>
              </a:custGeom>
              <a:noFill/>
              <a:ln w="3240">
                <a:solidFill>
                  <a:srgbClr val="000000"/>
                </a:solidFill>
                <a:round/>
                <a:headEnd/>
                <a:tailEnd/>
              </a:ln>
            </p:spPr>
            <p:txBody>
              <a:bodyPr wrap="none" anchor="ctr"/>
              <a:lstStyle/>
              <a:p>
                <a:endParaRPr lang="en-IN" b="1"/>
              </a:p>
            </p:txBody>
          </p:sp>
          <p:sp>
            <p:nvSpPr>
              <p:cNvPr id="12323" name="Freeform 1426"/>
              <p:cNvSpPr>
                <a:spLocks noChangeArrowheads="1"/>
              </p:cNvSpPr>
              <p:nvPr/>
            </p:nvSpPr>
            <p:spPr bwMode="auto">
              <a:xfrm>
                <a:off x="4056" y="3026"/>
                <a:ext cx="30" cy="6"/>
              </a:xfrm>
              <a:custGeom>
                <a:avLst/>
                <a:gdLst>
                  <a:gd name="T0" fmla="*/ 4 w 34"/>
                  <a:gd name="T1" fmla="*/ 0 h 12"/>
                  <a:gd name="T2" fmla="*/ 4 w 34"/>
                  <a:gd name="T3" fmla="*/ 1 h 12"/>
                  <a:gd name="T4" fmla="*/ 4 w 34"/>
                  <a:gd name="T5" fmla="*/ 1 h 12"/>
                  <a:gd name="T6" fmla="*/ 4 w 34"/>
                  <a:gd name="T7" fmla="*/ 1 h 12"/>
                  <a:gd name="T8" fmla="*/ 2 w 34"/>
                  <a:gd name="T9" fmla="*/ 1 h 12"/>
                  <a:gd name="T10" fmla="*/ 0 w 34"/>
                  <a:gd name="T11" fmla="*/ 1 h 12"/>
                  <a:gd name="T12" fmla="*/ 0 60000 65536"/>
                  <a:gd name="T13" fmla="*/ 0 60000 65536"/>
                  <a:gd name="T14" fmla="*/ 0 60000 65536"/>
                  <a:gd name="T15" fmla="*/ 0 60000 65536"/>
                  <a:gd name="T16" fmla="*/ 0 60000 65536"/>
                  <a:gd name="T17" fmla="*/ 0 60000 65536"/>
                  <a:gd name="T18" fmla="*/ 0 w 34"/>
                  <a:gd name="T19" fmla="*/ 0 h 12"/>
                  <a:gd name="T20" fmla="*/ 34 w 34"/>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34" h="12">
                    <a:moveTo>
                      <a:pt x="34" y="0"/>
                    </a:moveTo>
                    <a:lnTo>
                      <a:pt x="28" y="8"/>
                    </a:lnTo>
                    <a:lnTo>
                      <a:pt x="20" y="12"/>
                    </a:lnTo>
                    <a:lnTo>
                      <a:pt x="10" y="12"/>
                    </a:lnTo>
                    <a:lnTo>
                      <a:pt x="2" y="8"/>
                    </a:lnTo>
                    <a:lnTo>
                      <a:pt x="0" y="2"/>
                    </a:lnTo>
                  </a:path>
                </a:pathLst>
              </a:custGeom>
              <a:noFill/>
              <a:ln w="3240">
                <a:solidFill>
                  <a:srgbClr val="000000"/>
                </a:solidFill>
                <a:round/>
                <a:headEnd/>
                <a:tailEnd/>
              </a:ln>
            </p:spPr>
            <p:txBody>
              <a:bodyPr wrap="none" anchor="ctr"/>
              <a:lstStyle/>
              <a:p>
                <a:endParaRPr lang="en-IN" b="1"/>
              </a:p>
            </p:txBody>
          </p:sp>
          <p:sp>
            <p:nvSpPr>
              <p:cNvPr id="12324" name="Line 1427"/>
              <p:cNvSpPr>
                <a:spLocks noChangeShapeType="1"/>
              </p:cNvSpPr>
              <p:nvPr/>
            </p:nvSpPr>
            <p:spPr bwMode="auto">
              <a:xfrm flipH="1" flipV="1">
                <a:off x="4050" y="3026"/>
                <a:ext cx="13" cy="10"/>
              </a:xfrm>
              <a:prstGeom prst="line">
                <a:avLst/>
              </a:prstGeom>
              <a:noFill/>
              <a:ln w="3240">
                <a:solidFill>
                  <a:srgbClr val="000000"/>
                </a:solidFill>
                <a:miter lim="800000"/>
                <a:headEnd/>
                <a:tailEnd/>
              </a:ln>
            </p:spPr>
            <p:txBody>
              <a:bodyPr/>
              <a:lstStyle/>
              <a:p>
                <a:endParaRPr lang="en-IN" b="1"/>
              </a:p>
            </p:txBody>
          </p:sp>
          <p:sp>
            <p:nvSpPr>
              <p:cNvPr id="12325" name="Freeform 1428"/>
              <p:cNvSpPr>
                <a:spLocks noChangeArrowheads="1"/>
              </p:cNvSpPr>
              <p:nvPr/>
            </p:nvSpPr>
            <p:spPr bwMode="auto">
              <a:xfrm>
                <a:off x="4056" y="2983"/>
                <a:ext cx="29" cy="20"/>
              </a:xfrm>
              <a:custGeom>
                <a:avLst/>
                <a:gdLst>
                  <a:gd name="T0" fmla="*/ 0 w 33"/>
                  <a:gd name="T1" fmla="*/ 0 h 29"/>
                  <a:gd name="T2" fmla="*/ 4 w 33"/>
                  <a:gd name="T3" fmla="*/ 0 h 29"/>
                  <a:gd name="T4" fmla="*/ 4 w 33"/>
                  <a:gd name="T5" fmla="*/ 1 h 29"/>
                  <a:gd name="T6" fmla="*/ 0 60000 65536"/>
                  <a:gd name="T7" fmla="*/ 0 60000 65536"/>
                  <a:gd name="T8" fmla="*/ 0 60000 65536"/>
                  <a:gd name="T9" fmla="*/ 0 w 33"/>
                  <a:gd name="T10" fmla="*/ 0 h 29"/>
                  <a:gd name="T11" fmla="*/ 33 w 33"/>
                  <a:gd name="T12" fmla="*/ 29 h 29"/>
                </a:gdLst>
                <a:ahLst/>
                <a:cxnLst>
                  <a:cxn ang="T6">
                    <a:pos x="T0" y="T1"/>
                  </a:cxn>
                  <a:cxn ang="T7">
                    <a:pos x="T2" y="T3"/>
                  </a:cxn>
                  <a:cxn ang="T8">
                    <a:pos x="T4" y="T5"/>
                  </a:cxn>
                </a:cxnLst>
                <a:rect l="T9" t="T10" r="T11" b="T12"/>
                <a:pathLst>
                  <a:path w="33" h="29">
                    <a:moveTo>
                      <a:pt x="0" y="0"/>
                    </a:moveTo>
                    <a:lnTo>
                      <a:pt x="33" y="0"/>
                    </a:lnTo>
                    <a:lnTo>
                      <a:pt x="13" y="29"/>
                    </a:lnTo>
                  </a:path>
                </a:pathLst>
              </a:custGeom>
              <a:noFill/>
              <a:ln w="3240">
                <a:solidFill>
                  <a:srgbClr val="000000"/>
                </a:solidFill>
                <a:round/>
                <a:headEnd/>
                <a:tailEnd/>
              </a:ln>
            </p:spPr>
            <p:txBody>
              <a:bodyPr wrap="none" anchor="ctr"/>
              <a:lstStyle/>
              <a:p>
                <a:endParaRPr lang="en-IN" b="1"/>
              </a:p>
            </p:txBody>
          </p:sp>
          <p:sp>
            <p:nvSpPr>
              <p:cNvPr id="12326" name="Freeform 1429"/>
              <p:cNvSpPr>
                <a:spLocks noChangeArrowheads="1"/>
              </p:cNvSpPr>
              <p:nvPr/>
            </p:nvSpPr>
            <p:spPr bwMode="auto">
              <a:xfrm>
                <a:off x="4056" y="2983"/>
                <a:ext cx="26" cy="0"/>
              </a:xfrm>
              <a:custGeom>
                <a:avLst/>
                <a:gdLst>
                  <a:gd name="T0" fmla="*/ 0 w 30"/>
                  <a:gd name="T1" fmla="*/ 0 h 2"/>
                  <a:gd name="T2" fmla="*/ 0 w 30"/>
                  <a:gd name="T3" fmla="*/ 0 h 2"/>
                  <a:gd name="T4" fmla="*/ 3 w 30"/>
                  <a:gd name="T5" fmla="*/ 0 h 2"/>
                  <a:gd name="T6" fmla="*/ 0 60000 65536"/>
                  <a:gd name="T7" fmla="*/ 0 60000 65536"/>
                  <a:gd name="T8" fmla="*/ 0 60000 65536"/>
                  <a:gd name="T9" fmla="*/ 0 w 30"/>
                  <a:gd name="T10" fmla="*/ 0 h 2"/>
                  <a:gd name="T11" fmla="*/ 30 w 30"/>
                  <a:gd name="T12" fmla="*/ 0 h 2"/>
                </a:gdLst>
                <a:ahLst/>
                <a:cxnLst>
                  <a:cxn ang="T6">
                    <a:pos x="T0" y="T1"/>
                  </a:cxn>
                  <a:cxn ang="T7">
                    <a:pos x="T2" y="T3"/>
                  </a:cxn>
                  <a:cxn ang="T8">
                    <a:pos x="T4" y="T5"/>
                  </a:cxn>
                </a:cxnLst>
                <a:rect l="T9" t="T10" r="T11" b="T12"/>
                <a:pathLst>
                  <a:path w="30" h="2">
                    <a:moveTo>
                      <a:pt x="0" y="0"/>
                    </a:moveTo>
                    <a:lnTo>
                      <a:pt x="0" y="2"/>
                    </a:lnTo>
                    <a:lnTo>
                      <a:pt x="30" y="2"/>
                    </a:lnTo>
                  </a:path>
                </a:pathLst>
              </a:custGeom>
              <a:noFill/>
              <a:ln w="3240">
                <a:solidFill>
                  <a:srgbClr val="000000"/>
                </a:solidFill>
                <a:round/>
                <a:headEnd/>
                <a:tailEnd/>
              </a:ln>
            </p:spPr>
            <p:txBody>
              <a:bodyPr wrap="none" anchor="ctr"/>
              <a:lstStyle/>
              <a:p>
                <a:endParaRPr lang="en-IN" b="1"/>
              </a:p>
            </p:txBody>
          </p:sp>
          <p:sp>
            <p:nvSpPr>
              <p:cNvPr id="12327" name="Line 1430"/>
              <p:cNvSpPr>
                <a:spLocks noChangeShapeType="1"/>
              </p:cNvSpPr>
              <p:nvPr/>
            </p:nvSpPr>
            <p:spPr bwMode="auto">
              <a:xfrm flipH="1">
                <a:off x="4061" y="2983"/>
                <a:ext cx="26" cy="20"/>
              </a:xfrm>
              <a:prstGeom prst="line">
                <a:avLst/>
              </a:prstGeom>
              <a:noFill/>
              <a:ln w="3240">
                <a:solidFill>
                  <a:srgbClr val="000000"/>
                </a:solidFill>
                <a:miter lim="800000"/>
                <a:headEnd/>
                <a:tailEnd/>
              </a:ln>
            </p:spPr>
            <p:txBody>
              <a:bodyPr/>
              <a:lstStyle/>
              <a:p>
                <a:endParaRPr lang="en-IN" b="1"/>
              </a:p>
            </p:txBody>
          </p:sp>
          <p:sp>
            <p:nvSpPr>
              <p:cNvPr id="12328" name="Freeform 1431"/>
              <p:cNvSpPr>
                <a:spLocks noChangeArrowheads="1"/>
              </p:cNvSpPr>
              <p:nvPr/>
            </p:nvSpPr>
            <p:spPr bwMode="auto">
              <a:xfrm>
                <a:off x="4053" y="3004"/>
                <a:ext cx="36" cy="29"/>
              </a:xfrm>
              <a:custGeom>
                <a:avLst/>
                <a:gdLst>
                  <a:gd name="T0" fmla="*/ 5 w 40"/>
                  <a:gd name="T1" fmla="*/ 0 h 40"/>
                  <a:gd name="T2" fmla="*/ 5 w 40"/>
                  <a:gd name="T3" fmla="*/ 0 h 40"/>
                  <a:gd name="T4" fmla="*/ 5 w 40"/>
                  <a:gd name="T5" fmla="*/ 1 h 40"/>
                  <a:gd name="T6" fmla="*/ 5 w 40"/>
                  <a:gd name="T7" fmla="*/ 1 h 40"/>
                  <a:gd name="T8" fmla="*/ 5 w 40"/>
                  <a:gd name="T9" fmla="*/ 1 h 40"/>
                  <a:gd name="T10" fmla="*/ 5 w 40"/>
                  <a:gd name="T11" fmla="*/ 1 h 40"/>
                  <a:gd name="T12" fmla="*/ 5 w 40"/>
                  <a:gd name="T13" fmla="*/ 1 h 40"/>
                  <a:gd name="T14" fmla="*/ 5 w 40"/>
                  <a:gd name="T15" fmla="*/ 1 h 40"/>
                  <a:gd name="T16" fmla="*/ 5 w 40"/>
                  <a:gd name="T17" fmla="*/ 1 h 40"/>
                  <a:gd name="T18" fmla="*/ 5 w 40"/>
                  <a:gd name="T19" fmla="*/ 1 h 40"/>
                  <a:gd name="T20" fmla="*/ 5 w 40"/>
                  <a:gd name="T21" fmla="*/ 1 h 40"/>
                  <a:gd name="T22" fmla="*/ 3 w 40"/>
                  <a:gd name="T23" fmla="*/ 1 h 40"/>
                  <a:gd name="T24" fmla="*/ 0 w 40"/>
                  <a:gd name="T25" fmla="*/ 1 h 40"/>
                  <a:gd name="T26" fmla="*/ 3 w 40"/>
                  <a:gd name="T27" fmla="*/ 1 h 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0"/>
                  <a:gd name="T43" fmla="*/ 0 h 40"/>
                  <a:gd name="T44" fmla="*/ 40 w 40"/>
                  <a:gd name="T45" fmla="*/ 40 h 4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0" h="40">
                    <a:moveTo>
                      <a:pt x="17" y="0"/>
                    </a:moveTo>
                    <a:lnTo>
                      <a:pt x="23" y="0"/>
                    </a:lnTo>
                    <a:lnTo>
                      <a:pt x="31" y="3"/>
                    </a:lnTo>
                    <a:lnTo>
                      <a:pt x="37" y="9"/>
                    </a:lnTo>
                    <a:lnTo>
                      <a:pt x="40" y="18"/>
                    </a:lnTo>
                    <a:lnTo>
                      <a:pt x="40" y="21"/>
                    </a:lnTo>
                    <a:lnTo>
                      <a:pt x="37" y="30"/>
                    </a:lnTo>
                    <a:lnTo>
                      <a:pt x="31" y="38"/>
                    </a:lnTo>
                    <a:lnTo>
                      <a:pt x="23" y="40"/>
                    </a:lnTo>
                    <a:lnTo>
                      <a:pt x="13" y="40"/>
                    </a:lnTo>
                    <a:lnTo>
                      <a:pt x="5" y="38"/>
                    </a:lnTo>
                    <a:lnTo>
                      <a:pt x="3" y="34"/>
                    </a:lnTo>
                    <a:lnTo>
                      <a:pt x="0" y="28"/>
                    </a:lnTo>
                    <a:lnTo>
                      <a:pt x="3" y="28"/>
                    </a:lnTo>
                  </a:path>
                </a:pathLst>
              </a:custGeom>
              <a:noFill/>
              <a:ln w="3240">
                <a:solidFill>
                  <a:srgbClr val="000000"/>
                </a:solidFill>
                <a:round/>
                <a:headEnd/>
                <a:tailEnd/>
              </a:ln>
            </p:spPr>
            <p:txBody>
              <a:bodyPr wrap="none" anchor="ctr"/>
              <a:lstStyle/>
              <a:p>
                <a:endParaRPr lang="en-IN" b="1"/>
              </a:p>
            </p:txBody>
          </p:sp>
          <p:sp>
            <p:nvSpPr>
              <p:cNvPr id="12329" name="Freeform 1432"/>
              <p:cNvSpPr>
                <a:spLocks noChangeArrowheads="1"/>
              </p:cNvSpPr>
              <p:nvPr/>
            </p:nvSpPr>
            <p:spPr bwMode="auto">
              <a:xfrm>
                <a:off x="4064" y="3007"/>
                <a:ext cx="20" cy="6"/>
              </a:xfrm>
              <a:custGeom>
                <a:avLst/>
                <a:gdLst>
                  <a:gd name="T0" fmla="*/ 0 w 24"/>
                  <a:gd name="T1" fmla="*/ 0 h 12"/>
                  <a:gd name="T2" fmla="*/ 3 w 24"/>
                  <a:gd name="T3" fmla="*/ 0 h 12"/>
                  <a:gd name="T4" fmla="*/ 3 w 24"/>
                  <a:gd name="T5" fmla="*/ 1 h 12"/>
                  <a:gd name="T6" fmla="*/ 3 w 24"/>
                  <a:gd name="T7" fmla="*/ 1 h 12"/>
                  <a:gd name="T8" fmla="*/ 0 60000 65536"/>
                  <a:gd name="T9" fmla="*/ 0 60000 65536"/>
                  <a:gd name="T10" fmla="*/ 0 60000 65536"/>
                  <a:gd name="T11" fmla="*/ 0 60000 65536"/>
                  <a:gd name="T12" fmla="*/ 0 w 24"/>
                  <a:gd name="T13" fmla="*/ 0 h 12"/>
                  <a:gd name="T14" fmla="*/ 24 w 24"/>
                  <a:gd name="T15" fmla="*/ 12 h 12"/>
                </a:gdLst>
                <a:ahLst/>
                <a:cxnLst>
                  <a:cxn ang="T8">
                    <a:pos x="T0" y="T1"/>
                  </a:cxn>
                  <a:cxn ang="T9">
                    <a:pos x="T2" y="T3"/>
                  </a:cxn>
                  <a:cxn ang="T10">
                    <a:pos x="T4" y="T5"/>
                  </a:cxn>
                  <a:cxn ang="T11">
                    <a:pos x="T6" y="T7"/>
                  </a:cxn>
                </a:cxnLst>
                <a:rect l="T12" t="T13" r="T14" b="T15"/>
                <a:pathLst>
                  <a:path w="24" h="12">
                    <a:moveTo>
                      <a:pt x="0" y="0"/>
                    </a:moveTo>
                    <a:lnTo>
                      <a:pt x="10" y="0"/>
                    </a:lnTo>
                    <a:lnTo>
                      <a:pt x="18" y="2"/>
                    </a:lnTo>
                    <a:lnTo>
                      <a:pt x="24" y="12"/>
                    </a:lnTo>
                  </a:path>
                </a:pathLst>
              </a:custGeom>
              <a:noFill/>
              <a:ln w="3240">
                <a:solidFill>
                  <a:srgbClr val="000000"/>
                </a:solidFill>
                <a:round/>
                <a:headEnd/>
                <a:tailEnd/>
              </a:ln>
            </p:spPr>
            <p:txBody>
              <a:bodyPr wrap="none" anchor="ctr"/>
              <a:lstStyle/>
              <a:p>
                <a:endParaRPr lang="en-IN" b="1"/>
              </a:p>
            </p:txBody>
          </p:sp>
          <p:sp>
            <p:nvSpPr>
              <p:cNvPr id="12330" name="Freeform 1433"/>
              <p:cNvSpPr>
                <a:spLocks noChangeArrowheads="1"/>
              </p:cNvSpPr>
              <p:nvPr/>
            </p:nvSpPr>
            <p:spPr bwMode="auto">
              <a:xfrm>
                <a:off x="4078" y="3007"/>
                <a:ext cx="7" cy="25"/>
              </a:xfrm>
              <a:custGeom>
                <a:avLst/>
                <a:gdLst>
                  <a:gd name="T0" fmla="*/ 0 w 11"/>
                  <a:gd name="T1" fmla="*/ 0 h 35"/>
                  <a:gd name="T2" fmla="*/ 1 w 11"/>
                  <a:gd name="T3" fmla="*/ 1 h 35"/>
                  <a:gd name="T4" fmla="*/ 1 w 11"/>
                  <a:gd name="T5" fmla="*/ 1 h 35"/>
                  <a:gd name="T6" fmla="*/ 1 w 11"/>
                  <a:gd name="T7" fmla="*/ 1 h 35"/>
                  <a:gd name="T8" fmla="*/ 1 w 11"/>
                  <a:gd name="T9" fmla="*/ 1 h 35"/>
                  <a:gd name="T10" fmla="*/ 0 w 11"/>
                  <a:gd name="T11" fmla="*/ 1 h 35"/>
                  <a:gd name="T12" fmla="*/ 0 60000 65536"/>
                  <a:gd name="T13" fmla="*/ 0 60000 65536"/>
                  <a:gd name="T14" fmla="*/ 0 60000 65536"/>
                  <a:gd name="T15" fmla="*/ 0 60000 65536"/>
                  <a:gd name="T16" fmla="*/ 0 60000 65536"/>
                  <a:gd name="T17" fmla="*/ 0 60000 65536"/>
                  <a:gd name="T18" fmla="*/ 0 w 11"/>
                  <a:gd name="T19" fmla="*/ 0 h 35"/>
                  <a:gd name="T20" fmla="*/ 11 w 11"/>
                  <a:gd name="T21" fmla="*/ 35 h 35"/>
                </a:gdLst>
                <a:ahLst/>
                <a:cxnLst>
                  <a:cxn ang="T12">
                    <a:pos x="T0" y="T1"/>
                  </a:cxn>
                  <a:cxn ang="T13">
                    <a:pos x="T2" y="T3"/>
                  </a:cxn>
                  <a:cxn ang="T14">
                    <a:pos x="T4" y="T5"/>
                  </a:cxn>
                  <a:cxn ang="T15">
                    <a:pos x="T6" y="T7"/>
                  </a:cxn>
                  <a:cxn ang="T16">
                    <a:pos x="T8" y="T9"/>
                  </a:cxn>
                  <a:cxn ang="T17">
                    <a:pos x="T10" y="T11"/>
                  </a:cxn>
                </a:cxnLst>
                <a:rect l="T18" t="T19" r="T20" b="T21"/>
                <a:pathLst>
                  <a:path w="11" h="35">
                    <a:moveTo>
                      <a:pt x="0" y="0"/>
                    </a:moveTo>
                    <a:lnTo>
                      <a:pt x="9" y="6"/>
                    </a:lnTo>
                    <a:lnTo>
                      <a:pt x="11" y="15"/>
                    </a:lnTo>
                    <a:lnTo>
                      <a:pt x="11" y="18"/>
                    </a:lnTo>
                    <a:lnTo>
                      <a:pt x="9" y="27"/>
                    </a:lnTo>
                    <a:lnTo>
                      <a:pt x="0" y="35"/>
                    </a:lnTo>
                  </a:path>
                </a:pathLst>
              </a:custGeom>
              <a:noFill/>
              <a:ln w="3240">
                <a:solidFill>
                  <a:srgbClr val="000000"/>
                </a:solidFill>
                <a:round/>
                <a:headEnd/>
                <a:tailEnd/>
              </a:ln>
            </p:spPr>
            <p:txBody>
              <a:bodyPr wrap="none" anchor="ctr"/>
              <a:lstStyle/>
              <a:p>
                <a:endParaRPr lang="en-IN" b="1"/>
              </a:p>
            </p:txBody>
          </p:sp>
          <p:sp>
            <p:nvSpPr>
              <p:cNvPr id="12331" name="Freeform 1434"/>
              <p:cNvSpPr>
                <a:spLocks noChangeArrowheads="1"/>
              </p:cNvSpPr>
              <p:nvPr/>
            </p:nvSpPr>
            <p:spPr bwMode="auto">
              <a:xfrm>
                <a:off x="4056" y="3026"/>
                <a:ext cx="30" cy="6"/>
              </a:xfrm>
              <a:custGeom>
                <a:avLst/>
                <a:gdLst>
                  <a:gd name="T0" fmla="*/ 4 w 34"/>
                  <a:gd name="T1" fmla="*/ 0 h 12"/>
                  <a:gd name="T2" fmla="*/ 4 w 34"/>
                  <a:gd name="T3" fmla="*/ 1 h 12"/>
                  <a:gd name="T4" fmla="*/ 4 w 34"/>
                  <a:gd name="T5" fmla="*/ 1 h 12"/>
                  <a:gd name="T6" fmla="*/ 4 w 34"/>
                  <a:gd name="T7" fmla="*/ 1 h 12"/>
                  <a:gd name="T8" fmla="*/ 2 w 34"/>
                  <a:gd name="T9" fmla="*/ 1 h 12"/>
                  <a:gd name="T10" fmla="*/ 0 w 34"/>
                  <a:gd name="T11" fmla="*/ 1 h 12"/>
                  <a:gd name="T12" fmla="*/ 0 60000 65536"/>
                  <a:gd name="T13" fmla="*/ 0 60000 65536"/>
                  <a:gd name="T14" fmla="*/ 0 60000 65536"/>
                  <a:gd name="T15" fmla="*/ 0 60000 65536"/>
                  <a:gd name="T16" fmla="*/ 0 60000 65536"/>
                  <a:gd name="T17" fmla="*/ 0 60000 65536"/>
                  <a:gd name="T18" fmla="*/ 0 w 34"/>
                  <a:gd name="T19" fmla="*/ 0 h 12"/>
                  <a:gd name="T20" fmla="*/ 34 w 34"/>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34" h="12">
                    <a:moveTo>
                      <a:pt x="34" y="0"/>
                    </a:moveTo>
                    <a:lnTo>
                      <a:pt x="28" y="8"/>
                    </a:lnTo>
                    <a:lnTo>
                      <a:pt x="20" y="12"/>
                    </a:lnTo>
                    <a:lnTo>
                      <a:pt x="10" y="12"/>
                    </a:lnTo>
                    <a:lnTo>
                      <a:pt x="2" y="8"/>
                    </a:lnTo>
                    <a:lnTo>
                      <a:pt x="0" y="2"/>
                    </a:lnTo>
                  </a:path>
                </a:pathLst>
              </a:custGeom>
              <a:noFill/>
              <a:ln w="3240">
                <a:solidFill>
                  <a:srgbClr val="000000"/>
                </a:solidFill>
                <a:round/>
                <a:headEnd/>
                <a:tailEnd/>
              </a:ln>
            </p:spPr>
            <p:txBody>
              <a:bodyPr wrap="none" anchor="ctr"/>
              <a:lstStyle/>
              <a:p>
                <a:endParaRPr lang="en-IN" b="1"/>
              </a:p>
            </p:txBody>
          </p:sp>
          <p:sp>
            <p:nvSpPr>
              <p:cNvPr id="12332" name="Line 1435"/>
              <p:cNvSpPr>
                <a:spLocks noChangeShapeType="1"/>
              </p:cNvSpPr>
              <p:nvPr/>
            </p:nvSpPr>
            <p:spPr bwMode="auto">
              <a:xfrm flipH="1" flipV="1">
                <a:off x="4050" y="3026"/>
                <a:ext cx="13" cy="10"/>
              </a:xfrm>
              <a:prstGeom prst="line">
                <a:avLst/>
              </a:prstGeom>
              <a:noFill/>
              <a:ln w="3240">
                <a:solidFill>
                  <a:srgbClr val="000000"/>
                </a:solidFill>
                <a:miter lim="800000"/>
                <a:headEnd/>
                <a:tailEnd/>
              </a:ln>
            </p:spPr>
            <p:txBody>
              <a:bodyPr/>
              <a:lstStyle/>
              <a:p>
                <a:endParaRPr lang="en-IN" b="1"/>
              </a:p>
            </p:txBody>
          </p:sp>
          <p:sp>
            <p:nvSpPr>
              <p:cNvPr id="12333" name="Freeform 1436"/>
              <p:cNvSpPr>
                <a:spLocks noChangeArrowheads="1"/>
              </p:cNvSpPr>
              <p:nvPr/>
            </p:nvSpPr>
            <p:spPr bwMode="auto">
              <a:xfrm>
                <a:off x="4071" y="2855"/>
                <a:ext cx="226" cy="100"/>
              </a:xfrm>
              <a:custGeom>
                <a:avLst/>
                <a:gdLst>
                  <a:gd name="T0" fmla="*/ 156 w 230"/>
                  <a:gd name="T1" fmla="*/ 2 h 125"/>
                  <a:gd name="T2" fmla="*/ 0 w 230"/>
                  <a:gd name="T3" fmla="*/ 2 h 125"/>
                  <a:gd name="T4" fmla="*/ 0 w 230"/>
                  <a:gd name="T5" fmla="*/ 0 h 125"/>
                  <a:gd name="T6" fmla="*/ 156 w 230"/>
                  <a:gd name="T7" fmla="*/ 2 h 125"/>
                  <a:gd name="T8" fmla="*/ 0 60000 65536"/>
                  <a:gd name="T9" fmla="*/ 0 60000 65536"/>
                  <a:gd name="T10" fmla="*/ 0 60000 65536"/>
                  <a:gd name="T11" fmla="*/ 0 60000 65536"/>
                  <a:gd name="T12" fmla="*/ 0 w 230"/>
                  <a:gd name="T13" fmla="*/ 0 h 125"/>
                  <a:gd name="T14" fmla="*/ 230 w 230"/>
                  <a:gd name="T15" fmla="*/ 125 h 125"/>
                </a:gdLst>
                <a:ahLst/>
                <a:cxnLst>
                  <a:cxn ang="T8">
                    <a:pos x="T0" y="T1"/>
                  </a:cxn>
                  <a:cxn ang="T9">
                    <a:pos x="T2" y="T3"/>
                  </a:cxn>
                  <a:cxn ang="T10">
                    <a:pos x="T4" y="T5"/>
                  </a:cxn>
                  <a:cxn ang="T11">
                    <a:pos x="T6" y="T7"/>
                  </a:cxn>
                </a:cxnLst>
                <a:rect l="T12" t="T13" r="T14" b="T15"/>
                <a:pathLst>
                  <a:path w="230" h="125">
                    <a:moveTo>
                      <a:pt x="230" y="63"/>
                    </a:moveTo>
                    <a:lnTo>
                      <a:pt x="0" y="125"/>
                    </a:lnTo>
                    <a:lnTo>
                      <a:pt x="0" y="0"/>
                    </a:lnTo>
                    <a:lnTo>
                      <a:pt x="230" y="63"/>
                    </a:lnTo>
                    <a:close/>
                  </a:path>
                </a:pathLst>
              </a:custGeom>
              <a:solidFill>
                <a:srgbClr val="A50000"/>
              </a:solidFill>
              <a:ln w="9360">
                <a:solidFill>
                  <a:srgbClr val="A50000"/>
                </a:solidFill>
                <a:round/>
                <a:headEnd/>
                <a:tailEnd/>
              </a:ln>
            </p:spPr>
            <p:txBody>
              <a:bodyPr wrap="none" anchor="ctr"/>
              <a:lstStyle/>
              <a:p>
                <a:endParaRPr lang="en-IN" b="1"/>
              </a:p>
            </p:txBody>
          </p:sp>
          <p:sp>
            <p:nvSpPr>
              <p:cNvPr id="12334" name="Line 1437"/>
              <p:cNvSpPr>
                <a:spLocks noChangeShapeType="1"/>
              </p:cNvSpPr>
              <p:nvPr/>
            </p:nvSpPr>
            <p:spPr bwMode="auto">
              <a:xfrm flipH="1">
                <a:off x="4067" y="2908"/>
                <a:ext cx="234" cy="48"/>
              </a:xfrm>
              <a:prstGeom prst="line">
                <a:avLst/>
              </a:prstGeom>
              <a:noFill/>
              <a:ln w="3240">
                <a:solidFill>
                  <a:srgbClr val="000000"/>
                </a:solidFill>
                <a:miter lim="800000"/>
                <a:headEnd/>
                <a:tailEnd/>
              </a:ln>
            </p:spPr>
            <p:txBody>
              <a:bodyPr/>
              <a:lstStyle/>
              <a:p>
                <a:endParaRPr lang="en-IN" b="1"/>
              </a:p>
            </p:txBody>
          </p:sp>
          <p:sp>
            <p:nvSpPr>
              <p:cNvPr id="12335" name="Line 1438"/>
              <p:cNvSpPr>
                <a:spLocks noChangeShapeType="1"/>
              </p:cNvSpPr>
              <p:nvPr/>
            </p:nvSpPr>
            <p:spPr bwMode="auto">
              <a:xfrm flipV="1">
                <a:off x="4071" y="2851"/>
                <a:ext cx="0" cy="108"/>
              </a:xfrm>
              <a:prstGeom prst="line">
                <a:avLst/>
              </a:prstGeom>
              <a:noFill/>
              <a:ln w="3240">
                <a:solidFill>
                  <a:srgbClr val="000000"/>
                </a:solidFill>
                <a:miter lim="800000"/>
                <a:headEnd/>
                <a:tailEnd/>
              </a:ln>
            </p:spPr>
            <p:txBody>
              <a:bodyPr/>
              <a:lstStyle/>
              <a:p>
                <a:endParaRPr lang="en-IN" b="1"/>
              </a:p>
            </p:txBody>
          </p:sp>
          <p:sp>
            <p:nvSpPr>
              <p:cNvPr id="12336" name="Line 1439"/>
              <p:cNvSpPr>
                <a:spLocks noChangeShapeType="1"/>
              </p:cNvSpPr>
              <p:nvPr/>
            </p:nvSpPr>
            <p:spPr bwMode="auto">
              <a:xfrm>
                <a:off x="4071" y="2857"/>
                <a:ext cx="226" cy="48"/>
              </a:xfrm>
              <a:prstGeom prst="line">
                <a:avLst/>
              </a:prstGeom>
              <a:noFill/>
              <a:ln w="3240">
                <a:solidFill>
                  <a:srgbClr val="000000"/>
                </a:solidFill>
                <a:miter lim="800000"/>
                <a:headEnd/>
                <a:tailEnd/>
              </a:ln>
            </p:spPr>
            <p:txBody>
              <a:bodyPr/>
              <a:lstStyle/>
              <a:p>
                <a:endParaRPr lang="en-IN" b="1"/>
              </a:p>
            </p:txBody>
          </p:sp>
          <p:sp>
            <p:nvSpPr>
              <p:cNvPr id="12337" name="Freeform 1440"/>
              <p:cNvSpPr>
                <a:spLocks noChangeArrowheads="1"/>
              </p:cNvSpPr>
              <p:nvPr/>
            </p:nvSpPr>
            <p:spPr bwMode="auto">
              <a:xfrm>
                <a:off x="1095" y="1310"/>
                <a:ext cx="63" cy="73"/>
              </a:xfrm>
              <a:custGeom>
                <a:avLst/>
                <a:gdLst>
                  <a:gd name="T0" fmla="*/ 18 w 67"/>
                  <a:gd name="T1" fmla="*/ 2 h 92"/>
                  <a:gd name="T2" fmla="*/ 17 w 67"/>
                  <a:gd name="T3" fmla="*/ 2 h 92"/>
                  <a:gd name="T4" fmla="*/ 15 w 67"/>
                  <a:gd name="T5" fmla="*/ 2 h 92"/>
                  <a:gd name="T6" fmla="*/ 11 w 67"/>
                  <a:gd name="T7" fmla="*/ 0 h 92"/>
                  <a:gd name="T8" fmla="*/ 8 w 67"/>
                  <a:gd name="T9" fmla="*/ 0 h 92"/>
                  <a:gd name="T10" fmla="*/ 8 w 67"/>
                  <a:gd name="T11" fmla="*/ 2 h 92"/>
                  <a:gd name="T12" fmla="*/ 8 w 67"/>
                  <a:gd name="T13" fmla="*/ 2 h 92"/>
                  <a:gd name="T14" fmla="*/ 4 w 67"/>
                  <a:gd name="T15" fmla="*/ 2 h 92"/>
                  <a:gd name="T16" fmla="*/ 0 w 67"/>
                  <a:gd name="T17" fmla="*/ 2 h 92"/>
                  <a:gd name="T18" fmla="*/ 0 w 67"/>
                  <a:gd name="T19" fmla="*/ 2 h 92"/>
                  <a:gd name="T20" fmla="*/ 4 w 67"/>
                  <a:gd name="T21" fmla="*/ 2 h 92"/>
                  <a:gd name="T22" fmla="*/ 8 w 67"/>
                  <a:gd name="T23" fmla="*/ 2 h 92"/>
                  <a:gd name="T24" fmla="*/ 8 w 67"/>
                  <a:gd name="T25" fmla="*/ 2 h 92"/>
                  <a:gd name="T26" fmla="*/ 8 w 67"/>
                  <a:gd name="T27" fmla="*/ 2 h 92"/>
                  <a:gd name="T28" fmla="*/ 11 w 67"/>
                  <a:gd name="T29" fmla="*/ 2 h 92"/>
                  <a:gd name="T30" fmla="*/ 15 w 67"/>
                  <a:gd name="T31" fmla="*/ 2 h 92"/>
                  <a:gd name="T32" fmla="*/ 17 w 67"/>
                  <a:gd name="T33" fmla="*/ 2 h 92"/>
                  <a:gd name="T34" fmla="*/ 18 w 67"/>
                  <a:gd name="T35" fmla="*/ 2 h 9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7"/>
                  <a:gd name="T55" fmla="*/ 0 h 92"/>
                  <a:gd name="T56" fmla="*/ 67 w 67"/>
                  <a:gd name="T57" fmla="*/ 92 h 9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7" h="92">
                    <a:moveTo>
                      <a:pt x="67" y="21"/>
                    </a:moveTo>
                    <a:lnTo>
                      <a:pt x="63" y="12"/>
                    </a:lnTo>
                    <a:lnTo>
                      <a:pt x="54" y="4"/>
                    </a:lnTo>
                    <a:lnTo>
                      <a:pt x="45" y="0"/>
                    </a:lnTo>
                    <a:lnTo>
                      <a:pt x="26" y="0"/>
                    </a:lnTo>
                    <a:lnTo>
                      <a:pt x="18" y="4"/>
                    </a:lnTo>
                    <a:lnTo>
                      <a:pt x="8" y="12"/>
                    </a:lnTo>
                    <a:lnTo>
                      <a:pt x="4" y="21"/>
                    </a:lnTo>
                    <a:lnTo>
                      <a:pt x="0" y="34"/>
                    </a:lnTo>
                    <a:lnTo>
                      <a:pt x="0" y="57"/>
                    </a:lnTo>
                    <a:lnTo>
                      <a:pt x="4" y="70"/>
                    </a:lnTo>
                    <a:lnTo>
                      <a:pt x="8" y="80"/>
                    </a:lnTo>
                    <a:lnTo>
                      <a:pt x="18" y="88"/>
                    </a:lnTo>
                    <a:lnTo>
                      <a:pt x="26" y="92"/>
                    </a:lnTo>
                    <a:lnTo>
                      <a:pt x="45" y="92"/>
                    </a:lnTo>
                    <a:lnTo>
                      <a:pt x="54" y="88"/>
                    </a:lnTo>
                    <a:lnTo>
                      <a:pt x="63" y="80"/>
                    </a:lnTo>
                    <a:lnTo>
                      <a:pt x="67" y="70"/>
                    </a:lnTo>
                  </a:path>
                </a:pathLst>
              </a:custGeom>
              <a:noFill/>
              <a:ln w="27000">
                <a:solidFill>
                  <a:srgbClr val="A50000"/>
                </a:solidFill>
                <a:round/>
                <a:headEnd/>
                <a:tailEnd/>
              </a:ln>
            </p:spPr>
            <p:txBody>
              <a:bodyPr wrap="none" anchor="ctr"/>
              <a:lstStyle/>
              <a:p>
                <a:endParaRPr lang="en-IN" b="1"/>
              </a:p>
            </p:txBody>
          </p:sp>
          <p:sp>
            <p:nvSpPr>
              <p:cNvPr id="12338" name="Line 1441"/>
              <p:cNvSpPr>
                <a:spLocks noChangeShapeType="1"/>
              </p:cNvSpPr>
              <p:nvPr/>
            </p:nvSpPr>
            <p:spPr bwMode="auto">
              <a:xfrm>
                <a:off x="1191" y="1309"/>
                <a:ext cx="0" cy="74"/>
              </a:xfrm>
              <a:prstGeom prst="line">
                <a:avLst/>
              </a:prstGeom>
              <a:noFill/>
              <a:ln w="27000">
                <a:solidFill>
                  <a:srgbClr val="A50000"/>
                </a:solidFill>
                <a:miter lim="800000"/>
                <a:headEnd/>
                <a:tailEnd/>
              </a:ln>
            </p:spPr>
            <p:txBody>
              <a:bodyPr/>
              <a:lstStyle/>
              <a:p>
                <a:endParaRPr lang="en-IN" b="1"/>
              </a:p>
            </p:txBody>
          </p:sp>
          <p:sp>
            <p:nvSpPr>
              <p:cNvPr id="12339" name="Line 1442"/>
              <p:cNvSpPr>
                <a:spLocks noChangeShapeType="1"/>
              </p:cNvSpPr>
              <p:nvPr/>
            </p:nvSpPr>
            <p:spPr bwMode="auto">
              <a:xfrm>
                <a:off x="1191" y="1309"/>
                <a:ext cx="57" cy="0"/>
              </a:xfrm>
              <a:prstGeom prst="line">
                <a:avLst/>
              </a:prstGeom>
              <a:noFill/>
              <a:ln w="27000">
                <a:solidFill>
                  <a:srgbClr val="A50000"/>
                </a:solidFill>
                <a:miter lim="800000"/>
                <a:headEnd/>
                <a:tailEnd/>
              </a:ln>
            </p:spPr>
            <p:txBody>
              <a:bodyPr/>
              <a:lstStyle/>
              <a:p>
                <a:endParaRPr lang="en-IN" b="1"/>
              </a:p>
            </p:txBody>
          </p:sp>
          <p:sp>
            <p:nvSpPr>
              <p:cNvPr id="12340" name="Line 1443"/>
              <p:cNvSpPr>
                <a:spLocks noChangeShapeType="1"/>
              </p:cNvSpPr>
              <p:nvPr/>
            </p:nvSpPr>
            <p:spPr bwMode="auto">
              <a:xfrm>
                <a:off x="1191" y="1347"/>
                <a:ext cx="33" cy="0"/>
              </a:xfrm>
              <a:prstGeom prst="line">
                <a:avLst/>
              </a:prstGeom>
              <a:noFill/>
              <a:ln w="27000">
                <a:solidFill>
                  <a:srgbClr val="A50000"/>
                </a:solidFill>
                <a:miter lim="800000"/>
                <a:headEnd/>
                <a:tailEnd/>
              </a:ln>
            </p:spPr>
            <p:txBody>
              <a:bodyPr/>
              <a:lstStyle/>
              <a:p>
                <a:endParaRPr lang="en-IN" b="1"/>
              </a:p>
            </p:txBody>
          </p:sp>
          <p:sp>
            <p:nvSpPr>
              <p:cNvPr id="12341" name="Freeform 1444"/>
              <p:cNvSpPr>
                <a:spLocks noChangeArrowheads="1"/>
              </p:cNvSpPr>
              <p:nvPr/>
            </p:nvSpPr>
            <p:spPr bwMode="auto">
              <a:xfrm>
                <a:off x="1281" y="1310"/>
                <a:ext cx="61" cy="71"/>
              </a:xfrm>
              <a:custGeom>
                <a:avLst/>
                <a:gdLst>
                  <a:gd name="T0" fmla="*/ 17 w 65"/>
                  <a:gd name="T1" fmla="*/ 2 h 90"/>
                  <a:gd name="T2" fmla="*/ 14 w 65"/>
                  <a:gd name="T3" fmla="*/ 2 h 90"/>
                  <a:gd name="T4" fmla="*/ 9 w 65"/>
                  <a:gd name="T5" fmla="*/ 0 h 90"/>
                  <a:gd name="T6" fmla="*/ 8 w 65"/>
                  <a:gd name="T7" fmla="*/ 0 h 90"/>
                  <a:gd name="T8" fmla="*/ 8 w 65"/>
                  <a:gd name="T9" fmla="*/ 2 h 90"/>
                  <a:gd name="T10" fmla="*/ 0 w 65"/>
                  <a:gd name="T11" fmla="*/ 2 h 90"/>
                  <a:gd name="T12" fmla="*/ 0 w 65"/>
                  <a:gd name="T13" fmla="*/ 2 h 90"/>
                  <a:gd name="T14" fmla="*/ 5 w 65"/>
                  <a:gd name="T15" fmla="*/ 2 h 90"/>
                  <a:gd name="T16" fmla="*/ 8 w 65"/>
                  <a:gd name="T17" fmla="*/ 2 h 90"/>
                  <a:gd name="T18" fmla="*/ 8 w 65"/>
                  <a:gd name="T19" fmla="*/ 2 h 90"/>
                  <a:gd name="T20" fmla="*/ 12 w 65"/>
                  <a:gd name="T21" fmla="*/ 2 h 90"/>
                  <a:gd name="T22" fmla="*/ 14 w 65"/>
                  <a:gd name="T23" fmla="*/ 2 h 90"/>
                  <a:gd name="T24" fmla="*/ 16 w 65"/>
                  <a:gd name="T25" fmla="*/ 2 h 90"/>
                  <a:gd name="T26" fmla="*/ 17 w 65"/>
                  <a:gd name="T27" fmla="*/ 2 h 90"/>
                  <a:gd name="T28" fmla="*/ 17 w 65"/>
                  <a:gd name="T29" fmla="*/ 2 h 90"/>
                  <a:gd name="T30" fmla="*/ 14 w 65"/>
                  <a:gd name="T31" fmla="*/ 2 h 90"/>
                  <a:gd name="T32" fmla="*/ 9 w 65"/>
                  <a:gd name="T33" fmla="*/ 2 h 90"/>
                  <a:gd name="T34" fmla="*/ 8 w 65"/>
                  <a:gd name="T35" fmla="*/ 2 h 90"/>
                  <a:gd name="T36" fmla="*/ 8 w 65"/>
                  <a:gd name="T37" fmla="*/ 2 h 90"/>
                  <a:gd name="T38" fmla="*/ 0 w 65"/>
                  <a:gd name="T39" fmla="*/ 2 h 9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5"/>
                  <a:gd name="T61" fmla="*/ 0 h 90"/>
                  <a:gd name="T62" fmla="*/ 65 w 65"/>
                  <a:gd name="T63" fmla="*/ 90 h 9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5" h="90">
                    <a:moveTo>
                      <a:pt x="65" y="12"/>
                    </a:moveTo>
                    <a:lnTo>
                      <a:pt x="56" y="4"/>
                    </a:lnTo>
                    <a:lnTo>
                      <a:pt x="42" y="0"/>
                    </a:lnTo>
                    <a:lnTo>
                      <a:pt x="23" y="0"/>
                    </a:lnTo>
                    <a:lnTo>
                      <a:pt x="9" y="4"/>
                    </a:lnTo>
                    <a:lnTo>
                      <a:pt x="0" y="12"/>
                    </a:lnTo>
                    <a:lnTo>
                      <a:pt x="0" y="21"/>
                    </a:lnTo>
                    <a:lnTo>
                      <a:pt x="5" y="30"/>
                    </a:lnTo>
                    <a:lnTo>
                      <a:pt x="9" y="34"/>
                    </a:lnTo>
                    <a:lnTo>
                      <a:pt x="18" y="39"/>
                    </a:lnTo>
                    <a:lnTo>
                      <a:pt x="47" y="47"/>
                    </a:lnTo>
                    <a:lnTo>
                      <a:pt x="56" y="51"/>
                    </a:lnTo>
                    <a:lnTo>
                      <a:pt x="60" y="56"/>
                    </a:lnTo>
                    <a:lnTo>
                      <a:pt x="65" y="64"/>
                    </a:lnTo>
                    <a:lnTo>
                      <a:pt x="65" y="77"/>
                    </a:lnTo>
                    <a:lnTo>
                      <a:pt x="56" y="86"/>
                    </a:lnTo>
                    <a:lnTo>
                      <a:pt x="42" y="90"/>
                    </a:lnTo>
                    <a:lnTo>
                      <a:pt x="23" y="90"/>
                    </a:lnTo>
                    <a:lnTo>
                      <a:pt x="9" y="86"/>
                    </a:lnTo>
                    <a:lnTo>
                      <a:pt x="0" y="77"/>
                    </a:lnTo>
                  </a:path>
                </a:pathLst>
              </a:custGeom>
              <a:noFill/>
              <a:ln w="27000">
                <a:solidFill>
                  <a:srgbClr val="A50000"/>
                </a:solidFill>
                <a:round/>
                <a:headEnd/>
                <a:tailEnd/>
              </a:ln>
            </p:spPr>
            <p:txBody>
              <a:bodyPr wrap="none" anchor="ctr"/>
              <a:lstStyle/>
              <a:p>
                <a:endParaRPr lang="en-IN" b="1"/>
              </a:p>
            </p:txBody>
          </p:sp>
          <p:sp>
            <p:nvSpPr>
              <p:cNvPr id="12342" name="Line 1445"/>
              <p:cNvSpPr>
                <a:spLocks noChangeShapeType="1"/>
              </p:cNvSpPr>
              <p:nvPr/>
            </p:nvSpPr>
            <p:spPr bwMode="auto">
              <a:xfrm>
                <a:off x="1384" y="1354"/>
                <a:ext cx="81" cy="0"/>
              </a:xfrm>
              <a:prstGeom prst="line">
                <a:avLst/>
              </a:prstGeom>
              <a:noFill/>
              <a:ln w="27000">
                <a:solidFill>
                  <a:srgbClr val="A50000"/>
                </a:solidFill>
                <a:miter lim="800000"/>
                <a:headEnd/>
                <a:tailEnd/>
              </a:ln>
            </p:spPr>
            <p:txBody>
              <a:bodyPr/>
              <a:lstStyle/>
              <a:p>
                <a:endParaRPr lang="en-IN" b="1"/>
              </a:p>
            </p:txBody>
          </p:sp>
          <p:sp>
            <p:nvSpPr>
              <p:cNvPr id="12343" name="Freeform 1446"/>
              <p:cNvSpPr>
                <a:spLocks noChangeArrowheads="1"/>
              </p:cNvSpPr>
              <p:nvPr/>
            </p:nvSpPr>
            <p:spPr bwMode="auto">
              <a:xfrm>
                <a:off x="1510" y="1309"/>
                <a:ext cx="69" cy="73"/>
              </a:xfrm>
              <a:custGeom>
                <a:avLst/>
                <a:gdLst>
                  <a:gd name="T0" fmla="*/ 9 w 73"/>
                  <a:gd name="T1" fmla="*/ 0 h 92"/>
                  <a:gd name="T2" fmla="*/ 9 w 73"/>
                  <a:gd name="T3" fmla="*/ 2 h 92"/>
                  <a:gd name="T4" fmla="*/ 8 w 73"/>
                  <a:gd name="T5" fmla="*/ 2 h 92"/>
                  <a:gd name="T6" fmla="*/ 3 w 73"/>
                  <a:gd name="T7" fmla="*/ 2 h 92"/>
                  <a:gd name="T8" fmla="*/ 0 w 73"/>
                  <a:gd name="T9" fmla="*/ 2 h 92"/>
                  <a:gd name="T10" fmla="*/ 0 w 73"/>
                  <a:gd name="T11" fmla="*/ 2 h 92"/>
                  <a:gd name="T12" fmla="*/ 3 w 73"/>
                  <a:gd name="T13" fmla="*/ 2 h 92"/>
                  <a:gd name="T14" fmla="*/ 8 w 73"/>
                  <a:gd name="T15" fmla="*/ 2 h 92"/>
                  <a:gd name="T16" fmla="*/ 9 w 73"/>
                  <a:gd name="T17" fmla="*/ 2 h 92"/>
                  <a:gd name="T18" fmla="*/ 9 w 73"/>
                  <a:gd name="T19" fmla="*/ 2 h 92"/>
                  <a:gd name="T20" fmla="*/ 12 w 73"/>
                  <a:gd name="T21" fmla="*/ 2 h 92"/>
                  <a:gd name="T22" fmla="*/ 17 w 73"/>
                  <a:gd name="T23" fmla="*/ 2 h 92"/>
                  <a:gd name="T24" fmla="*/ 19 w 73"/>
                  <a:gd name="T25" fmla="*/ 2 h 92"/>
                  <a:gd name="T26" fmla="*/ 20 w 73"/>
                  <a:gd name="T27" fmla="*/ 2 h 92"/>
                  <a:gd name="T28" fmla="*/ 22 w 73"/>
                  <a:gd name="T29" fmla="*/ 2 h 92"/>
                  <a:gd name="T30" fmla="*/ 22 w 73"/>
                  <a:gd name="T31" fmla="*/ 2 h 92"/>
                  <a:gd name="T32" fmla="*/ 20 w 73"/>
                  <a:gd name="T33" fmla="*/ 2 h 92"/>
                  <a:gd name="T34" fmla="*/ 19 w 73"/>
                  <a:gd name="T35" fmla="*/ 2 h 92"/>
                  <a:gd name="T36" fmla="*/ 17 w 73"/>
                  <a:gd name="T37" fmla="*/ 2 h 92"/>
                  <a:gd name="T38" fmla="*/ 12 w 73"/>
                  <a:gd name="T39" fmla="*/ 0 h 92"/>
                  <a:gd name="T40" fmla="*/ 9 w 73"/>
                  <a:gd name="T41" fmla="*/ 0 h 9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3"/>
                  <a:gd name="T64" fmla="*/ 0 h 92"/>
                  <a:gd name="T65" fmla="*/ 73 w 73"/>
                  <a:gd name="T66" fmla="*/ 92 h 9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3" h="92">
                    <a:moveTo>
                      <a:pt x="26" y="0"/>
                    </a:moveTo>
                    <a:lnTo>
                      <a:pt x="18" y="4"/>
                    </a:lnTo>
                    <a:lnTo>
                      <a:pt x="8" y="12"/>
                    </a:lnTo>
                    <a:lnTo>
                      <a:pt x="3" y="20"/>
                    </a:lnTo>
                    <a:lnTo>
                      <a:pt x="0" y="34"/>
                    </a:lnTo>
                    <a:lnTo>
                      <a:pt x="0" y="57"/>
                    </a:lnTo>
                    <a:lnTo>
                      <a:pt x="3" y="70"/>
                    </a:lnTo>
                    <a:lnTo>
                      <a:pt x="8" y="80"/>
                    </a:lnTo>
                    <a:lnTo>
                      <a:pt x="18" y="88"/>
                    </a:lnTo>
                    <a:lnTo>
                      <a:pt x="26" y="92"/>
                    </a:lnTo>
                    <a:lnTo>
                      <a:pt x="45" y="92"/>
                    </a:lnTo>
                    <a:lnTo>
                      <a:pt x="55" y="88"/>
                    </a:lnTo>
                    <a:lnTo>
                      <a:pt x="63" y="80"/>
                    </a:lnTo>
                    <a:lnTo>
                      <a:pt x="68" y="70"/>
                    </a:lnTo>
                    <a:lnTo>
                      <a:pt x="73" y="57"/>
                    </a:lnTo>
                    <a:lnTo>
                      <a:pt x="73" y="34"/>
                    </a:lnTo>
                    <a:lnTo>
                      <a:pt x="68" y="20"/>
                    </a:lnTo>
                    <a:lnTo>
                      <a:pt x="63" y="12"/>
                    </a:lnTo>
                    <a:lnTo>
                      <a:pt x="55" y="4"/>
                    </a:lnTo>
                    <a:lnTo>
                      <a:pt x="45" y="0"/>
                    </a:lnTo>
                    <a:lnTo>
                      <a:pt x="26" y="0"/>
                    </a:lnTo>
                  </a:path>
                </a:pathLst>
              </a:custGeom>
              <a:noFill/>
              <a:ln w="27000">
                <a:solidFill>
                  <a:srgbClr val="A50000"/>
                </a:solidFill>
                <a:round/>
                <a:headEnd/>
                <a:tailEnd/>
              </a:ln>
            </p:spPr>
            <p:txBody>
              <a:bodyPr wrap="none" anchor="ctr"/>
              <a:lstStyle/>
              <a:p>
                <a:endParaRPr lang="en-IN" b="1"/>
              </a:p>
            </p:txBody>
          </p:sp>
          <p:sp>
            <p:nvSpPr>
              <p:cNvPr id="12344" name="Line 1447"/>
              <p:cNvSpPr>
                <a:spLocks noChangeShapeType="1"/>
              </p:cNvSpPr>
              <p:nvPr/>
            </p:nvSpPr>
            <p:spPr bwMode="auto">
              <a:xfrm>
                <a:off x="1618" y="1309"/>
                <a:ext cx="0" cy="74"/>
              </a:xfrm>
              <a:prstGeom prst="line">
                <a:avLst/>
              </a:prstGeom>
              <a:noFill/>
              <a:ln w="27000">
                <a:solidFill>
                  <a:srgbClr val="A50000"/>
                </a:solidFill>
                <a:miter lim="800000"/>
                <a:headEnd/>
                <a:tailEnd/>
              </a:ln>
            </p:spPr>
            <p:txBody>
              <a:bodyPr/>
              <a:lstStyle/>
              <a:p>
                <a:endParaRPr lang="en-IN" b="1"/>
              </a:p>
            </p:txBody>
          </p:sp>
          <p:sp>
            <p:nvSpPr>
              <p:cNvPr id="12345" name="Freeform 1448"/>
              <p:cNvSpPr>
                <a:spLocks noChangeArrowheads="1"/>
              </p:cNvSpPr>
              <p:nvPr/>
            </p:nvSpPr>
            <p:spPr bwMode="auto">
              <a:xfrm>
                <a:off x="1618" y="1309"/>
                <a:ext cx="61" cy="31"/>
              </a:xfrm>
              <a:custGeom>
                <a:avLst/>
                <a:gdLst>
                  <a:gd name="T0" fmla="*/ 0 w 65"/>
                  <a:gd name="T1" fmla="*/ 0 h 42"/>
                  <a:gd name="T2" fmla="*/ 9 w 65"/>
                  <a:gd name="T3" fmla="*/ 0 h 42"/>
                  <a:gd name="T4" fmla="*/ 14 w 65"/>
                  <a:gd name="T5" fmla="*/ 1 h 42"/>
                  <a:gd name="T6" fmla="*/ 16 w 65"/>
                  <a:gd name="T7" fmla="*/ 1 h 42"/>
                  <a:gd name="T8" fmla="*/ 17 w 65"/>
                  <a:gd name="T9" fmla="*/ 1 h 42"/>
                  <a:gd name="T10" fmla="*/ 17 w 65"/>
                  <a:gd name="T11" fmla="*/ 1 h 42"/>
                  <a:gd name="T12" fmla="*/ 16 w 65"/>
                  <a:gd name="T13" fmla="*/ 1 h 42"/>
                  <a:gd name="T14" fmla="*/ 14 w 65"/>
                  <a:gd name="T15" fmla="*/ 1 h 42"/>
                  <a:gd name="T16" fmla="*/ 9 w 65"/>
                  <a:gd name="T17" fmla="*/ 1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5"/>
                  <a:gd name="T28" fmla="*/ 0 h 42"/>
                  <a:gd name="T29" fmla="*/ 65 w 65"/>
                  <a:gd name="T30" fmla="*/ 42 h 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5" h="42">
                    <a:moveTo>
                      <a:pt x="0" y="0"/>
                    </a:moveTo>
                    <a:lnTo>
                      <a:pt x="42" y="0"/>
                    </a:lnTo>
                    <a:lnTo>
                      <a:pt x="55" y="4"/>
                    </a:lnTo>
                    <a:lnTo>
                      <a:pt x="60" y="8"/>
                    </a:lnTo>
                    <a:lnTo>
                      <a:pt x="65" y="17"/>
                    </a:lnTo>
                    <a:lnTo>
                      <a:pt x="65" y="25"/>
                    </a:lnTo>
                    <a:lnTo>
                      <a:pt x="60" y="34"/>
                    </a:lnTo>
                    <a:lnTo>
                      <a:pt x="55" y="39"/>
                    </a:lnTo>
                    <a:lnTo>
                      <a:pt x="42" y="42"/>
                    </a:lnTo>
                  </a:path>
                </a:pathLst>
              </a:custGeom>
              <a:noFill/>
              <a:ln w="27000">
                <a:solidFill>
                  <a:srgbClr val="A50000"/>
                </a:solidFill>
                <a:round/>
                <a:headEnd/>
                <a:tailEnd/>
              </a:ln>
            </p:spPr>
            <p:txBody>
              <a:bodyPr wrap="none" anchor="ctr"/>
              <a:lstStyle/>
              <a:p>
                <a:endParaRPr lang="en-IN" b="1"/>
              </a:p>
            </p:txBody>
          </p:sp>
          <p:sp>
            <p:nvSpPr>
              <p:cNvPr id="12346" name="Freeform 1449"/>
              <p:cNvSpPr>
                <a:spLocks noChangeArrowheads="1"/>
              </p:cNvSpPr>
              <p:nvPr/>
            </p:nvSpPr>
            <p:spPr bwMode="auto">
              <a:xfrm>
                <a:off x="1618" y="1347"/>
                <a:ext cx="61" cy="35"/>
              </a:xfrm>
              <a:custGeom>
                <a:avLst/>
                <a:gdLst>
                  <a:gd name="T0" fmla="*/ 0 w 65"/>
                  <a:gd name="T1" fmla="*/ 0 h 47"/>
                  <a:gd name="T2" fmla="*/ 9 w 65"/>
                  <a:gd name="T3" fmla="*/ 0 h 47"/>
                  <a:gd name="T4" fmla="*/ 14 w 65"/>
                  <a:gd name="T5" fmla="*/ 1 h 47"/>
                  <a:gd name="T6" fmla="*/ 16 w 65"/>
                  <a:gd name="T7" fmla="*/ 1 h 47"/>
                  <a:gd name="T8" fmla="*/ 17 w 65"/>
                  <a:gd name="T9" fmla="*/ 1 h 47"/>
                  <a:gd name="T10" fmla="*/ 17 w 65"/>
                  <a:gd name="T11" fmla="*/ 1 h 47"/>
                  <a:gd name="T12" fmla="*/ 16 w 65"/>
                  <a:gd name="T13" fmla="*/ 1 h 47"/>
                  <a:gd name="T14" fmla="*/ 14 w 65"/>
                  <a:gd name="T15" fmla="*/ 1 h 47"/>
                  <a:gd name="T16" fmla="*/ 9 w 65"/>
                  <a:gd name="T17" fmla="*/ 1 h 47"/>
                  <a:gd name="T18" fmla="*/ 0 w 65"/>
                  <a:gd name="T19" fmla="*/ 1 h 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5"/>
                  <a:gd name="T31" fmla="*/ 0 h 47"/>
                  <a:gd name="T32" fmla="*/ 65 w 65"/>
                  <a:gd name="T33" fmla="*/ 47 h 4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5" h="47">
                    <a:moveTo>
                      <a:pt x="0" y="0"/>
                    </a:moveTo>
                    <a:lnTo>
                      <a:pt x="42" y="0"/>
                    </a:lnTo>
                    <a:lnTo>
                      <a:pt x="55" y="4"/>
                    </a:lnTo>
                    <a:lnTo>
                      <a:pt x="60" y="8"/>
                    </a:lnTo>
                    <a:lnTo>
                      <a:pt x="65" y="17"/>
                    </a:lnTo>
                    <a:lnTo>
                      <a:pt x="65" y="30"/>
                    </a:lnTo>
                    <a:lnTo>
                      <a:pt x="60" y="38"/>
                    </a:lnTo>
                    <a:lnTo>
                      <a:pt x="55" y="43"/>
                    </a:lnTo>
                    <a:lnTo>
                      <a:pt x="42" y="47"/>
                    </a:lnTo>
                    <a:lnTo>
                      <a:pt x="0" y="47"/>
                    </a:lnTo>
                  </a:path>
                </a:pathLst>
              </a:custGeom>
              <a:noFill/>
              <a:ln w="27000">
                <a:solidFill>
                  <a:srgbClr val="A50000"/>
                </a:solidFill>
                <a:round/>
                <a:headEnd/>
                <a:tailEnd/>
              </a:ln>
            </p:spPr>
            <p:txBody>
              <a:bodyPr wrap="none" anchor="ctr"/>
              <a:lstStyle/>
              <a:p>
                <a:endParaRPr lang="en-IN" b="1"/>
              </a:p>
            </p:txBody>
          </p:sp>
          <p:sp>
            <p:nvSpPr>
              <p:cNvPr id="12347" name="Freeform 1450"/>
              <p:cNvSpPr>
                <a:spLocks noChangeArrowheads="1"/>
              </p:cNvSpPr>
              <p:nvPr/>
            </p:nvSpPr>
            <p:spPr bwMode="auto">
              <a:xfrm>
                <a:off x="1721" y="1310"/>
                <a:ext cx="61" cy="71"/>
              </a:xfrm>
              <a:custGeom>
                <a:avLst/>
                <a:gdLst>
                  <a:gd name="T0" fmla="*/ 17 w 65"/>
                  <a:gd name="T1" fmla="*/ 2 h 90"/>
                  <a:gd name="T2" fmla="*/ 15 w 65"/>
                  <a:gd name="T3" fmla="*/ 2 h 90"/>
                  <a:gd name="T4" fmla="*/ 9 w 65"/>
                  <a:gd name="T5" fmla="*/ 0 h 90"/>
                  <a:gd name="T6" fmla="*/ 8 w 65"/>
                  <a:gd name="T7" fmla="*/ 0 h 90"/>
                  <a:gd name="T8" fmla="*/ 8 w 65"/>
                  <a:gd name="T9" fmla="*/ 2 h 90"/>
                  <a:gd name="T10" fmla="*/ 0 w 65"/>
                  <a:gd name="T11" fmla="*/ 2 h 90"/>
                  <a:gd name="T12" fmla="*/ 0 w 65"/>
                  <a:gd name="T13" fmla="*/ 2 h 90"/>
                  <a:gd name="T14" fmla="*/ 5 w 65"/>
                  <a:gd name="T15" fmla="*/ 2 h 90"/>
                  <a:gd name="T16" fmla="*/ 8 w 65"/>
                  <a:gd name="T17" fmla="*/ 2 h 90"/>
                  <a:gd name="T18" fmla="*/ 8 w 65"/>
                  <a:gd name="T19" fmla="*/ 2 h 90"/>
                  <a:gd name="T20" fmla="*/ 12 w 65"/>
                  <a:gd name="T21" fmla="*/ 2 h 90"/>
                  <a:gd name="T22" fmla="*/ 15 w 65"/>
                  <a:gd name="T23" fmla="*/ 2 h 90"/>
                  <a:gd name="T24" fmla="*/ 16 w 65"/>
                  <a:gd name="T25" fmla="*/ 2 h 90"/>
                  <a:gd name="T26" fmla="*/ 17 w 65"/>
                  <a:gd name="T27" fmla="*/ 2 h 90"/>
                  <a:gd name="T28" fmla="*/ 17 w 65"/>
                  <a:gd name="T29" fmla="*/ 2 h 90"/>
                  <a:gd name="T30" fmla="*/ 15 w 65"/>
                  <a:gd name="T31" fmla="*/ 2 h 90"/>
                  <a:gd name="T32" fmla="*/ 9 w 65"/>
                  <a:gd name="T33" fmla="*/ 2 h 90"/>
                  <a:gd name="T34" fmla="*/ 8 w 65"/>
                  <a:gd name="T35" fmla="*/ 2 h 90"/>
                  <a:gd name="T36" fmla="*/ 8 w 65"/>
                  <a:gd name="T37" fmla="*/ 2 h 90"/>
                  <a:gd name="T38" fmla="*/ 0 w 65"/>
                  <a:gd name="T39" fmla="*/ 2 h 9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5"/>
                  <a:gd name="T61" fmla="*/ 0 h 90"/>
                  <a:gd name="T62" fmla="*/ 65 w 65"/>
                  <a:gd name="T63" fmla="*/ 90 h 9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5" h="90">
                    <a:moveTo>
                      <a:pt x="65" y="12"/>
                    </a:moveTo>
                    <a:lnTo>
                      <a:pt x="57" y="4"/>
                    </a:lnTo>
                    <a:lnTo>
                      <a:pt x="42" y="0"/>
                    </a:lnTo>
                    <a:lnTo>
                      <a:pt x="23" y="0"/>
                    </a:lnTo>
                    <a:lnTo>
                      <a:pt x="10" y="4"/>
                    </a:lnTo>
                    <a:lnTo>
                      <a:pt x="0" y="12"/>
                    </a:lnTo>
                    <a:lnTo>
                      <a:pt x="0" y="21"/>
                    </a:lnTo>
                    <a:lnTo>
                      <a:pt x="5" y="30"/>
                    </a:lnTo>
                    <a:lnTo>
                      <a:pt x="10" y="34"/>
                    </a:lnTo>
                    <a:lnTo>
                      <a:pt x="18" y="39"/>
                    </a:lnTo>
                    <a:lnTo>
                      <a:pt x="47" y="47"/>
                    </a:lnTo>
                    <a:lnTo>
                      <a:pt x="57" y="51"/>
                    </a:lnTo>
                    <a:lnTo>
                      <a:pt x="60" y="56"/>
                    </a:lnTo>
                    <a:lnTo>
                      <a:pt x="65" y="64"/>
                    </a:lnTo>
                    <a:lnTo>
                      <a:pt x="65" y="77"/>
                    </a:lnTo>
                    <a:lnTo>
                      <a:pt x="57" y="86"/>
                    </a:lnTo>
                    <a:lnTo>
                      <a:pt x="42" y="90"/>
                    </a:lnTo>
                    <a:lnTo>
                      <a:pt x="23" y="90"/>
                    </a:lnTo>
                    <a:lnTo>
                      <a:pt x="10" y="86"/>
                    </a:lnTo>
                    <a:lnTo>
                      <a:pt x="0" y="77"/>
                    </a:lnTo>
                  </a:path>
                </a:pathLst>
              </a:custGeom>
              <a:noFill/>
              <a:ln w="27000">
                <a:solidFill>
                  <a:srgbClr val="A50000"/>
                </a:solidFill>
                <a:round/>
                <a:headEnd/>
                <a:tailEnd/>
              </a:ln>
            </p:spPr>
            <p:txBody>
              <a:bodyPr wrap="none" anchor="ctr"/>
              <a:lstStyle/>
              <a:p>
                <a:endParaRPr lang="en-IN" b="1"/>
              </a:p>
            </p:txBody>
          </p:sp>
        </p:grpSp>
        <p:sp>
          <p:nvSpPr>
            <p:cNvPr id="12299" name="TextBox 1454"/>
            <p:cNvSpPr txBox="1">
              <a:spLocks noChangeArrowheads="1"/>
            </p:cNvSpPr>
            <p:nvPr/>
          </p:nvSpPr>
          <p:spPr bwMode="auto">
            <a:xfrm>
              <a:off x="453" y="117"/>
              <a:ext cx="1804" cy="195"/>
            </a:xfrm>
            <a:prstGeom prst="rect">
              <a:avLst/>
            </a:prstGeom>
            <a:noFill/>
            <a:ln w="9525">
              <a:noFill/>
              <a:miter lim="800000"/>
              <a:headEnd/>
              <a:tailEnd/>
            </a:ln>
          </p:spPr>
          <p:txBody>
            <a:bodyPr wrap="none">
              <a:spAutoFit/>
            </a:bodyPr>
            <a:lstStyle/>
            <a:p>
              <a:pPr algn="ctr"/>
              <a:r>
                <a:rPr lang="en-US" sz="1600" b="1">
                  <a:solidFill>
                    <a:srgbClr val="0000CC"/>
                  </a:solidFill>
                  <a:latin typeface="Constantia" pitchFamily="18" charset="0"/>
                </a:rPr>
                <a:t>SST Bias from Long Simulation</a:t>
              </a:r>
              <a:endParaRPr lang="en-IN" sz="1600" b="1">
                <a:solidFill>
                  <a:srgbClr val="0000CC"/>
                </a:solidFill>
                <a:latin typeface="Constantia" pitchFamily="18" charset="0"/>
              </a:endParaRPr>
            </a:p>
          </p:txBody>
        </p:sp>
      </p:grpSp>
      <p:grpSp>
        <p:nvGrpSpPr>
          <p:cNvPr id="13" name="Group 2"/>
          <p:cNvGrpSpPr>
            <a:grpSpLocks/>
          </p:cNvGrpSpPr>
          <p:nvPr/>
        </p:nvGrpSpPr>
        <p:grpSpPr bwMode="auto">
          <a:xfrm>
            <a:off x="4516255" y="91190"/>
            <a:ext cx="4284000" cy="3060000"/>
            <a:chOff x="1297" y="740"/>
            <a:chExt cx="2886" cy="2231"/>
          </a:xfrm>
          <a:noFill/>
        </p:grpSpPr>
        <p:pic>
          <p:nvPicPr>
            <p:cNvPr id="1476" name="Picture 1"/>
            <p:cNvPicPr>
              <a:picLocks noChangeAspect="1" noChangeArrowheads="1"/>
            </p:cNvPicPr>
            <p:nvPr/>
          </p:nvPicPr>
          <p:blipFill>
            <a:blip r:embed="rId6" cstate="print"/>
            <a:srcRect/>
            <a:stretch>
              <a:fillRect/>
            </a:stretch>
          </p:blipFill>
          <p:spPr bwMode="auto">
            <a:xfrm>
              <a:off x="1297" y="740"/>
              <a:ext cx="2886" cy="2231"/>
            </a:xfrm>
            <a:prstGeom prst="rect">
              <a:avLst/>
            </a:prstGeom>
            <a:grpFill/>
            <a:ln w="19050">
              <a:solidFill>
                <a:schemeClr val="tx1"/>
              </a:solidFill>
              <a:round/>
              <a:headEnd/>
              <a:tailEnd/>
            </a:ln>
          </p:spPr>
        </p:pic>
        <p:sp>
          <p:nvSpPr>
            <p:cNvPr id="1477" name="Text Box 3"/>
            <p:cNvSpPr txBox="1">
              <a:spLocks noChangeArrowheads="1"/>
            </p:cNvSpPr>
            <p:nvPr/>
          </p:nvSpPr>
          <p:spPr bwMode="auto">
            <a:xfrm>
              <a:off x="3017" y="820"/>
              <a:ext cx="1097" cy="375"/>
            </a:xfrm>
            <a:prstGeom prst="rect">
              <a:avLst/>
            </a:prstGeom>
            <a:grpFill/>
            <a:ln w="19050">
              <a:solidFill>
                <a:schemeClr val="tx1"/>
              </a:solidFill>
              <a:round/>
              <a:headEnd/>
              <a:tailEnd/>
            </a:ln>
          </p:spPr>
          <p:txBody>
            <a:bodyPr wrap="none" lIns="90000" tIns="46800" rIns="90000" bIns="46800">
              <a:spAutoFit/>
            </a:bodyPr>
            <a:lstStyle/>
            <a:p>
              <a:pPr fontAlgn="auto">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400" b="1" dirty="0" err="1">
                  <a:solidFill>
                    <a:srgbClr val="FF0000"/>
                  </a:solidFill>
                  <a:latin typeface="Arial" charset="0"/>
                  <a:cs typeface="Arial" charset="0"/>
                </a:rPr>
                <a:t>Sahai</a:t>
              </a:r>
              <a:r>
                <a:rPr lang="en-US" sz="1400" b="1" dirty="0">
                  <a:solidFill>
                    <a:srgbClr val="FF0000"/>
                  </a:solidFill>
                  <a:latin typeface="Arial" charset="0"/>
                  <a:cs typeface="Arial" charset="0"/>
                </a:rPr>
                <a:t> et al (2013)</a:t>
              </a:r>
            </a:p>
            <a:p>
              <a:pPr fontAlgn="auto">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400" b="1" dirty="0">
                  <a:solidFill>
                    <a:srgbClr val="FF0000"/>
                  </a:solidFill>
                  <a:latin typeface="Arial" charset="0"/>
                  <a:cs typeface="Arial" charset="0"/>
                </a:rPr>
                <a:t>Current Sciences</a:t>
              </a:r>
            </a:p>
          </p:txBody>
        </p:sp>
      </p:grpSp>
      <p:sp>
        <p:nvSpPr>
          <p:cNvPr id="1467" name="Action Button: Return 1466">
            <a:hlinkClick r:id="rId7" action="ppaction://hlinksldjump" highlightClick="1"/>
          </p:cNvPr>
          <p:cNvSpPr/>
          <p:nvPr/>
        </p:nvSpPr>
        <p:spPr>
          <a:xfrm>
            <a:off x="8458200" y="6324600"/>
            <a:ext cx="609600" cy="509016"/>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heckerboard(across)">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5" name="Rectangle 6"/>
          <p:cNvSpPr>
            <a:spLocks noChangeArrowheads="1"/>
          </p:cNvSpPr>
          <p:nvPr/>
        </p:nvSpPr>
        <p:spPr bwMode="auto">
          <a:xfrm>
            <a:off x="2819400" y="152217"/>
            <a:ext cx="5791200" cy="609783"/>
          </a:xfrm>
          <a:prstGeom prst="rect">
            <a:avLst/>
          </a:prstGeom>
          <a:noFill/>
          <a:ln w="9360">
            <a:solidFill>
              <a:srgbClr val="FF0000"/>
            </a:solidFill>
            <a:miter lim="800000"/>
            <a:headEnd/>
            <a:tailEnd/>
          </a:ln>
        </p:spPr>
        <p:txBody>
          <a:bodyPr lIns="90000" tIns="46800" rIns="90000" bIns="46800">
            <a:spAutoFit/>
          </a:bodyPr>
          <a:lstStyle/>
          <a:p>
            <a:pPr algn="ct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1">
                <a:solidFill>
                  <a:srgbClr val="2929D7"/>
                </a:solidFill>
                <a:latin typeface="Comic Sans MS" pitchFamily="66" charset="0"/>
                <a:cs typeface="Arial" charset="0"/>
              </a:rPr>
              <a:t>Skill Statistics: CC  at different pentad lead over MZI, CEI, NWI, NEI, SPI</a:t>
            </a:r>
          </a:p>
        </p:txBody>
      </p:sp>
      <p:pic>
        <p:nvPicPr>
          <p:cNvPr id="211976" name="Picture 7"/>
          <p:cNvPicPr>
            <a:picLocks noChangeAspect="1" noChangeArrowheads="1"/>
          </p:cNvPicPr>
          <p:nvPr/>
        </p:nvPicPr>
        <p:blipFill>
          <a:blip r:embed="rId3"/>
          <a:srcRect/>
          <a:stretch>
            <a:fillRect/>
          </a:stretch>
        </p:blipFill>
        <p:spPr bwMode="auto">
          <a:xfrm>
            <a:off x="152400" y="182563"/>
            <a:ext cx="2471738" cy="2560637"/>
          </a:xfrm>
          <a:prstGeom prst="rect">
            <a:avLst/>
          </a:prstGeom>
          <a:noFill/>
          <a:ln w="9525">
            <a:solidFill>
              <a:srgbClr val="FF0000"/>
            </a:solidFill>
            <a:round/>
            <a:headEnd/>
            <a:tailEnd/>
          </a:ln>
        </p:spPr>
      </p:pic>
      <p:sp>
        <p:nvSpPr>
          <p:cNvPr id="211978" name="AutoShape 10"/>
          <p:cNvSpPr>
            <a:spLocks noChangeArrowheads="1"/>
          </p:cNvSpPr>
          <p:nvPr/>
        </p:nvSpPr>
        <p:spPr bwMode="auto">
          <a:xfrm>
            <a:off x="2667000" y="1371600"/>
            <a:ext cx="685800" cy="381000"/>
          </a:xfrm>
          <a:prstGeom prst="rightArrow">
            <a:avLst>
              <a:gd name="adj1" fmla="val 50000"/>
              <a:gd name="adj2" fmla="val 45000"/>
            </a:avLst>
          </a:prstGeom>
          <a:solidFill>
            <a:schemeClr val="accent1"/>
          </a:solidFill>
          <a:ln w="9525">
            <a:solidFill>
              <a:schemeClr val="tx1"/>
            </a:solidFill>
            <a:miter lim="800000"/>
            <a:headEnd/>
            <a:tailEnd/>
          </a:ln>
          <a:effectLst/>
        </p:spPr>
        <p:txBody>
          <a:bodyPr wrap="none" anchor="ctr"/>
          <a:lstStyle/>
          <a:p>
            <a:endParaRPr lang="en-IN"/>
          </a:p>
        </p:txBody>
      </p:sp>
      <p:sp>
        <p:nvSpPr>
          <p:cNvPr id="211984" name="TextBox 5"/>
          <p:cNvSpPr txBox="1">
            <a:spLocks noChangeArrowheads="1"/>
          </p:cNvSpPr>
          <p:nvPr/>
        </p:nvSpPr>
        <p:spPr bwMode="auto">
          <a:xfrm>
            <a:off x="3810000" y="6248400"/>
            <a:ext cx="1832553" cy="369332"/>
          </a:xfrm>
          <a:prstGeom prst="rect">
            <a:avLst/>
          </a:prstGeom>
          <a:noFill/>
          <a:ln w="12700">
            <a:solidFill>
              <a:schemeClr val="tx1"/>
            </a:solidFill>
            <a:miter lim="800000"/>
            <a:headEnd/>
            <a:tailEnd/>
          </a:ln>
        </p:spPr>
        <p:txBody>
          <a:bodyPr wrap="none">
            <a:spAutoFit/>
          </a:bodyPr>
          <a:lstStyle/>
          <a:p>
            <a:r>
              <a:rPr lang="en-US" b="1" i="1" dirty="0" err="1">
                <a:latin typeface="Times New Roman" pitchFamily="18" charset="0"/>
                <a:cs typeface="Times New Roman" pitchFamily="18" charset="0"/>
              </a:rPr>
              <a:t>Sahai</a:t>
            </a:r>
            <a:r>
              <a:rPr lang="en-US" b="1" i="1" dirty="0">
                <a:latin typeface="Times New Roman" pitchFamily="18" charset="0"/>
                <a:cs typeface="Times New Roman" pitchFamily="18" charset="0"/>
              </a:rPr>
              <a:t> et al., </a:t>
            </a:r>
            <a:r>
              <a:rPr lang="en-US" b="1" i="1" dirty="0" smtClean="0">
                <a:latin typeface="Times New Roman" pitchFamily="18" charset="0"/>
                <a:cs typeface="Times New Roman" pitchFamily="18" charset="0"/>
              </a:rPr>
              <a:t>2014</a:t>
            </a:r>
            <a:endParaRPr lang="en-US" b="1" i="1" dirty="0">
              <a:latin typeface="Times New Roman" pitchFamily="18" charset="0"/>
              <a:cs typeface="Times New Roman" pitchFamily="18" charset="0"/>
            </a:endParaRPr>
          </a:p>
        </p:txBody>
      </p:sp>
      <p:grpSp>
        <p:nvGrpSpPr>
          <p:cNvPr id="3" name="Group 22"/>
          <p:cNvGrpSpPr>
            <a:grpSpLocks/>
          </p:cNvGrpSpPr>
          <p:nvPr/>
        </p:nvGrpSpPr>
        <p:grpSpPr bwMode="auto">
          <a:xfrm>
            <a:off x="2560638" y="914400"/>
            <a:ext cx="6278562" cy="5334000"/>
            <a:chOff x="1613" y="480"/>
            <a:chExt cx="4099" cy="3456"/>
          </a:xfrm>
        </p:grpSpPr>
        <p:pic>
          <p:nvPicPr>
            <p:cNvPr id="211985" name="Picture 6" descr="C:\Users\Nabanita\Documents\NABANITA\SAHAI\Presentation\RAC_20130704\cc_all_pentad_CEI.gif"/>
            <p:cNvPicPr>
              <a:picLocks noChangeArrowheads="1"/>
            </p:cNvPicPr>
            <p:nvPr/>
          </p:nvPicPr>
          <p:blipFill>
            <a:blip r:embed="rId4"/>
            <a:srcRect/>
            <a:stretch>
              <a:fillRect/>
            </a:stretch>
          </p:blipFill>
          <p:spPr bwMode="auto">
            <a:xfrm>
              <a:off x="2544" y="480"/>
              <a:ext cx="1987" cy="1104"/>
            </a:xfrm>
            <a:prstGeom prst="rect">
              <a:avLst/>
            </a:prstGeom>
            <a:noFill/>
            <a:ln w="9525">
              <a:noFill/>
              <a:miter lim="800000"/>
              <a:headEnd/>
              <a:tailEnd/>
            </a:ln>
          </p:spPr>
        </p:pic>
        <p:pic>
          <p:nvPicPr>
            <p:cNvPr id="211986" name="Picture 3" descr="C:\Users\Nabanita\Documents\NABANITA\SAHAI\Presentation\RAC_20130704\cc_all_pentad_MZI.gif"/>
            <p:cNvPicPr>
              <a:picLocks noChangeArrowheads="1"/>
            </p:cNvPicPr>
            <p:nvPr/>
          </p:nvPicPr>
          <p:blipFill>
            <a:blip r:embed="rId5"/>
            <a:srcRect/>
            <a:stretch>
              <a:fillRect/>
            </a:stretch>
          </p:blipFill>
          <p:spPr bwMode="auto">
            <a:xfrm>
              <a:off x="1613" y="1632"/>
              <a:ext cx="1843" cy="1056"/>
            </a:xfrm>
            <a:prstGeom prst="rect">
              <a:avLst/>
            </a:prstGeom>
            <a:noFill/>
            <a:ln w="9525">
              <a:noFill/>
              <a:miter lim="800000"/>
              <a:headEnd/>
              <a:tailEnd/>
            </a:ln>
          </p:spPr>
        </p:pic>
        <p:pic>
          <p:nvPicPr>
            <p:cNvPr id="211987" name="Picture 4" descr="C:\Users\Nabanita\Documents\NABANITA\SAHAI\Presentation\RAC_20130704\cc_all_pentad_NWI.gif"/>
            <p:cNvPicPr>
              <a:picLocks noChangeArrowheads="1"/>
            </p:cNvPicPr>
            <p:nvPr/>
          </p:nvPicPr>
          <p:blipFill>
            <a:blip r:embed="rId6"/>
            <a:srcRect/>
            <a:stretch>
              <a:fillRect/>
            </a:stretch>
          </p:blipFill>
          <p:spPr bwMode="auto">
            <a:xfrm>
              <a:off x="1632" y="2784"/>
              <a:ext cx="1728" cy="1104"/>
            </a:xfrm>
            <a:prstGeom prst="rect">
              <a:avLst/>
            </a:prstGeom>
            <a:noFill/>
            <a:ln w="9525">
              <a:noFill/>
              <a:miter lim="800000"/>
              <a:headEnd/>
              <a:tailEnd/>
            </a:ln>
          </p:spPr>
        </p:pic>
        <p:pic>
          <p:nvPicPr>
            <p:cNvPr id="211988" name="Picture 5" descr="C:\Users\Nabanita\Documents\NABANITA\SAHAI\Presentation\RAC_20130704\cc_all_pentad_SPI.gif"/>
            <p:cNvPicPr>
              <a:picLocks noChangeArrowheads="1"/>
            </p:cNvPicPr>
            <p:nvPr/>
          </p:nvPicPr>
          <p:blipFill>
            <a:blip r:embed="rId7"/>
            <a:srcRect/>
            <a:stretch>
              <a:fillRect/>
            </a:stretch>
          </p:blipFill>
          <p:spPr bwMode="auto">
            <a:xfrm>
              <a:off x="3773" y="1680"/>
              <a:ext cx="1843" cy="1008"/>
            </a:xfrm>
            <a:prstGeom prst="rect">
              <a:avLst/>
            </a:prstGeom>
            <a:noFill/>
            <a:ln w="9525">
              <a:noFill/>
              <a:miter lim="800000"/>
              <a:headEnd/>
              <a:tailEnd/>
            </a:ln>
          </p:spPr>
        </p:pic>
        <p:pic>
          <p:nvPicPr>
            <p:cNvPr id="211989" name="Picture 2" descr="C:\Users\Nabanita\Documents\NABANITA\SAHAI\Presentation\RAC_20130704\cc_all_pentad_NEI.gif"/>
            <p:cNvPicPr>
              <a:picLocks noChangeArrowheads="1"/>
            </p:cNvPicPr>
            <p:nvPr/>
          </p:nvPicPr>
          <p:blipFill>
            <a:blip r:embed="rId8"/>
            <a:srcRect/>
            <a:stretch>
              <a:fillRect/>
            </a:stretch>
          </p:blipFill>
          <p:spPr bwMode="auto">
            <a:xfrm>
              <a:off x="3773" y="2784"/>
              <a:ext cx="1939" cy="1152"/>
            </a:xfrm>
            <a:prstGeom prst="rect">
              <a:avLst/>
            </a:prstGeom>
            <a:noFill/>
            <a:ln w="9525">
              <a:noFill/>
              <a:miter lim="800000"/>
              <a:headEnd/>
              <a:tailEnd/>
            </a:ln>
          </p:spPr>
        </p:pic>
      </p:grpSp>
      <p:sp>
        <p:nvSpPr>
          <p:cNvPr id="211981" name="Oval 13"/>
          <p:cNvSpPr>
            <a:spLocks noChangeArrowheads="1"/>
          </p:cNvSpPr>
          <p:nvPr/>
        </p:nvSpPr>
        <p:spPr bwMode="auto">
          <a:xfrm rot="1514152">
            <a:off x="5859477" y="4667762"/>
            <a:ext cx="3099580" cy="1371600"/>
          </a:xfrm>
          <a:prstGeom prst="ellipse">
            <a:avLst/>
          </a:prstGeom>
          <a:noFill/>
          <a:ln w="38100">
            <a:solidFill>
              <a:srgbClr val="FF0000"/>
            </a:solidFill>
            <a:round/>
            <a:headEnd/>
            <a:tailEnd/>
          </a:ln>
          <a:effectLst/>
        </p:spPr>
        <p:txBody>
          <a:bodyPr wrap="none" anchor="ctr"/>
          <a:lstStyle/>
          <a:p>
            <a:endParaRPr lang="en-IN"/>
          </a:p>
        </p:txBody>
      </p:sp>
      <p:sp>
        <p:nvSpPr>
          <p:cNvPr id="211982" name="Text Box 14"/>
          <p:cNvSpPr txBox="1">
            <a:spLocks noChangeArrowheads="1"/>
          </p:cNvSpPr>
          <p:nvPr/>
        </p:nvSpPr>
        <p:spPr bwMode="auto">
          <a:xfrm>
            <a:off x="207963" y="4532313"/>
            <a:ext cx="1844675" cy="650875"/>
          </a:xfrm>
          <a:prstGeom prst="rect">
            <a:avLst/>
          </a:prstGeom>
          <a:solidFill>
            <a:srgbClr val="CCFFFF"/>
          </a:solidFill>
          <a:ln w="9525">
            <a:solidFill>
              <a:srgbClr val="FF0000"/>
            </a:solidFill>
            <a:miter lim="800000"/>
            <a:headEnd/>
            <a:tailEnd/>
          </a:ln>
          <a:effectLst/>
        </p:spPr>
        <p:txBody>
          <a:bodyPr wrap="none">
            <a:spAutoFit/>
          </a:bodyPr>
          <a:lstStyle/>
          <a:p>
            <a:pPr algn="ctr"/>
            <a:r>
              <a:rPr lang="en-US" b="1" dirty="0">
                <a:solidFill>
                  <a:srgbClr val="FF0000"/>
                </a:solidFill>
              </a:rPr>
              <a:t>T382 skill is </a:t>
            </a:r>
          </a:p>
          <a:p>
            <a:pPr algn="ctr"/>
            <a:r>
              <a:rPr lang="en-US" b="1" dirty="0">
                <a:solidFill>
                  <a:srgbClr val="FF0000"/>
                </a:solidFill>
              </a:rPr>
              <a:t>Better over NEI</a:t>
            </a:r>
          </a:p>
        </p:txBody>
      </p:sp>
      <p:sp>
        <p:nvSpPr>
          <p:cNvPr id="16" name="Action Button: Return 15">
            <a:hlinkClick r:id="rId9" action="ppaction://hlinksldjump" highlightClick="1"/>
          </p:cNvPr>
          <p:cNvSpPr/>
          <p:nvPr/>
        </p:nvSpPr>
        <p:spPr>
          <a:xfrm>
            <a:off x="8458200" y="6272784"/>
            <a:ext cx="609600" cy="509016"/>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a:grpSpLocks/>
          </p:cNvGrpSpPr>
          <p:nvPr/>
        </p:nvGrpSpPr>
        <p:grpSpPr bwMode="auto">
          <a:xfrm>
            <a:off x="914400" y="914400"/>
            <a:ext cx="7128000" cy="4356000"/>
            <a:chOff x="666750" y="914400"/>
            <a:chExt cx="7810500" cy="5562600"/>
          </a:xfrm>
        </p:grpSpPr>
        <p:grpSp>
          <p:nvGrpSpPr>
            <p:cNvPr id="3" name="Group 5"/>
            <p:cNvGrpSpPr>
              <a:grpSpLocks/>
            </p:cNvGrpSpPr>
            <p:nvPr/>
          </p:nvGrpSpPr>
          <p:grpSpPr bwMode="auto">
            <a:xfrm>
              <a:off x="666750" y="914400"/>
              <a:ext cx="7810500" cy="5562600"/>
              <a:chOff x="666750" y="914400"/>
              <a:chExt cx="7810500" cy="5562600"/>
            </a:xfrm>
          </p:grpSpPr>
          <p:pic>
            <p:nvPicPr>
              <p:cNvPr id="25603" name="Picture 2"/>
              <p:cNvPicPr>
                <a:picLocks noChangeAspect="1" noChangeArrowheads="1"/>
              </p:cNvPicPr>
              <p:nvPr/>
            </p:nvPicPr>
            <p:blipFill>
              <a:blip r:embed="rId3"/>
              <a:srcRect/>
              <a:stretch>
                <a:fillRect/>
              </a:stretch>
            </p:blipFill>
            <p:spPr bwMode="auto">
              <a:xfrm>
                <a:off x="666750" y="914400"/>
                <a:ext cx="7810500" cy="5562600"/>
              </a:xfrm>
              <a:prstGeom prst="rect">
                <a:avLst/>
              </a:prstGeom>
              <a:noFill/>
              <a:ln w="9525">
                <a:solidFill>
                  <a:srgbClr val="990033"/>
                </a:solidFill>
                <a:round/>
                <a:headEnd/>
                <a:tailEnd/>
              </a:ln>
              <a:effectLst>
                <a:outerShdw blurRad="50800" dist="50800" dir="5400000" algn="ctr" rotWithShape="0">
                  <a:srgbClr val="000000"/>
                </a:outerShdw>
              </a:effectLst>
            </p:spPr>
          </p:pic>
          <p:sp>
            <p:nvSpPr>
              <p:cNvPr id="19468" name="TextBox 4"/>
              <p:cNvSpPr txBox="1">
                <a:spLocks noChangeArrowheads="1"/>
              </p:cNvSpPr>
              <p:nvPr/>
            </p:nvSpPr>
            <p:spPr bwMode="auto">
              <a:xfrm>
                <a:off x="6819896" y="3871912"/>
                <a:ext cx="1011815" cy="400110"/>
              </a:xfrm>
              <a:prstGeom prst="rect">
                <a:avLst/>
              </a:prstGeom>
              <a:solidFill>
                <a:schemeClr val="bg1"/>
              </a:solidFill>
              <a:ln w="9525">
                <a:solidFill>
                  <a:srgbClr val="990033"/>
                </a:solidFill>
                <a:miter lim="800000"/>
                <a:headEnd/>
                <a:tailEnd/>
              </a:ln>
            </p:spPr>
            <p:txBody>
              <a:bodyPr wrap="none">
                <a:spAutoFit/>
              </a:bodyPr>
              <a:lstStyle/>
              <a:p>
                <a:r>
                  <a:rPr lang="en-IN" sz="2000">
                    <a:latin typeface="Constantia" pitchFamily="18" charset="0"/>
                  </a:rPr>
                  <a:t>GFSbc</a:t>
                </a:r>
              </a:p>
            </p:txBody>
          </p:sp>
        </p:grpSp>
        <p:sp>
          <p:nvSpPr>
            <p:cNvPr id="19466" name="TextBox 6"/>
            <p:cNvSpPr txBox="1">
              <a:spLocks noChangeArrowheads="1"/>
            </p:cNvSpPr>
            <p:nvPr/>
          </p:nvSpPr>
          <p:spPr bwMode="auto">
            <a:xfrm>
              <a:off x="6891336" y="1600200"/>
              <a:ext cx="699230" cy="400110"/>
            </a:xfrm>
            <a:prstGeom prst="rect">
              <a:avLst/>
            </a:prstGeom>
            <a:solidFill>
              <a:schemeClr val="bg1"/>
            </a:solidFill>
            <a:ln w="9525">
              <a:solidFill>
                <a:srgbClr val="990033"/>
              </a:solidFill>
              <a:miter lim="800000"/>
              <a:headEnd/>
              <a:tailEnd/>
            </a:ln>
          </p:spPr>
          <p:txBody>
            <a:bodyPr wrap="none">
              <a:spAutoFit/>
            </a:bodyPr>
            <a:lstStyle/>
            <a:p>
              <a:r>
                <a:rPr lang="en-IN" sz="2000">
                  <a:latin typeface="Constantia" pitchFamily="18" charset="0"/>
                </a:rPr>
                <a:t>CFS</a:t>
              </a:r>
            </a:p>
          </p:txBody>
        </p:sp>
      </p:grpSp>
      <p:sp>
        <p:nvSpPr>
          <p:cNvPr id="28673" name="Text Box 1"/>
          <p:cNvSpPr txBox="1">
            <a:spLocks noChangeArrowheads="1"/>
          </p:cNvSpPr>
          <p:nvPr/>
        </p:nvSpPr>
        <p:spPr bwMode="auto">
          <a:xfrm>
            <a:off x="570595" y="228600"/>
            <a:ext cx="8002810" cy="525401"/>
          </a:xfrm>
          <a:prstGeom prst="rect">
            <a:avLst/>
          </a:prstGeom>
          <a:solidFill>
            <a:schemeClr val="bg1"/>
          </a:solidFill>
          <a:ln w="9525">
            <a:noFill/>
            <a:round/>
            <a:headEnd/>
            <a:tailEnd/>
          </a:ln>
          <a:effectLst/>
        </p:spPr>
        <p:txBody>
          <a:bodyPr wrap="none" lIns="90000" tIns="46800" rIns="90000" bIns="4680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dirty="0">
                <a:ln w="11430"/>
                <a:solidFill>
                  <a:srgbClr val="0000FF"/>
                </a:solidFill>
                <a:effectLst>
                  <a:outerShdw blurRad="50800" dist="39000" dir="5460000" algn="tl">
                    <a:srgbClr val="000000">
                      <a:alpha val="38000"/>
                    </a:srgbClr>
                  </a:outerShdw>
                </a:effectLst>
                <a:latin typeface="+mn-lt"/>
                <a:ea typeface="DejaVu LGC Sans" charset="-128"/>
                <a:cs typeface="Arial" charset="0"/>
              </a:rPr>
              <a:t>Inter-annual variation in skill of individual models </a:t>
            </a:r>
          </a:p>
        </p:txBody>
      </p:sp>
      <p:sp>
        <p:nvSpPr>
          <p:cNvPr id="10" name="Rectangle 9"/>
          <p:cNvSpPr/>
          <p:nvPr/>
        </p:nvSpPr>
        <p:spPr>
          <a:xfrm>
            <a:off x="304800" y="5537537"/>
            <a:ext cx="8458200" cy="1015663"/>
          </a:xfrm>
          <a:prstGeom prst="rect">
            <a:avLst/>
          </a:prstGeom>
        </p:spPr>
        <p:txBody>
          <a:bodyPr wrap="square">
            <a:spAutoFit/>
          </a:bodyPr>
          <a:lstStyle/>
          <a:p>
            <a:pPr marL="84138" indent="-3175" algn="just" fontAlgn="auto">
              <a:spcBef>
                <a:spcPts val="1200"/>
              </a:spcBef>
              <a:spcAft>
                <a:spcPts val="600"/>
              </a:spcAft>
              <a:defRPr/>
            </a:pPr>
            <a:r>
              <a:rPr lang="en-US" sz="2000" b="1" dirty="0" smtClean="0">
                <a:solidFill>
                  <a:srgbClr val="0033CC"/>
                </a:solidFill>
                <a:cs typeface="Times New Roman" pitchFamily="18" charset="0"/>
              </a:rPr>
              <a:t>When forecasts were given from CFS126 and </a:t>
            </a:r>
            <a:r>
              <a:rPr lang="en-US" sz="2000" b="1" dirty="0" err="1" smtClean="0">
                <a:solidFill>
                  <a:srgbClr val="0033CC"/>
                </a:solidFill>
                <a:cs typeface="Times New Roman" pitchFamily="18" charset="0"/>
              </a:rPr>
              <a:t>GFSbc</a:t>
            </a:r>
            <a:r>
              <a:rPr lang="en-US" sz="2000" b="1" dirty="0" smtClean="0">
                <a:solidFill>
                  <a:srgbClr val="0033CC"/>
                </a:solidFill>
                <a:cs typeface="Times New Roman" pitchFamily="18" charset="0"/>
              </a:rPr>
              <a:t> independently, at times, both the models gave consistent forecast and some times, they differ.</a:t>
            </a:r>
          </a:p>
        </p:txBody>
      </p:sp>
      <p:sp>
        <p:nvSpPr>
          <p:cNvPr id="12" name="Text Box 4"/>
          <p:cNvSpPr txBox="1">
            <a:spLocks noChangeArrowheads="1"/>
          </p:cNvSpPr>
          <p:nvPr/>
        </p:nvSpPr>
        <p:spPr bwMode="auto">
          <a:xfrm>
            <a:off x="828675" y="2890044"/>
            <a:ext cx="7486650" cy="1077912"/>
          </a:xfrm>
          <a:prstGeom prst="rect">
            <a:avLst/>
          </a:prstGeom>
          <a:solidFill>
            <a:srgbClr val="CCFFFF"/>
          </a:solidFill>
          <a:ln w="38100">
            <a:solidFill>
              <a:srgbClr val="008000"/>
            </a:solidFill>
            <a:miter lim="800000"/>
            <a:headEnd/>
            <a:tailEnd/>
          </a:ln>
        </p:spPr>
        <p:txBody>
          <a:bodyPr>
            <a:spAutoFit/>
          </a:bodyPr>
          <a:lstStyle/>
          <a:p>
            <a:pPr algn="ctr"/>
            <a:r>
              <a:rPr lang="en-US" sz="3200" dirty="0">
                <a:solidFill>
                  <a:srgbClr val="FF0000"/>
                </a:solidFill>
                <a:latin typeface="Constantia" pitchFamily="18" charset="0"/>
              </a:rPr>
              <a:t>As far as Users </a:t>
            </a:r>
            <a:r>
              <a:rPr lang="en-US" sz="3200" dirty="0" smtClean="0">
                <a:solidFill>
                  <a:srgbClr val="FF0000"/>
                </a:solidFill>
                <a:latin typeface="Constantia" pitchFamily="18" charset="0"/>
              </a:rPr>
              <a:t>are concerned</a:t>
            </a:r>
            <a:r>
              <a:rPr lang="en-US" sz="3200" dirty="0">
                <a:solidFill>
                  <a:srgbClr val="FF0000"/>
                </a:solidFill>
                <a:latin typeface="Constantia" pitchFamily="18" charset="0"/>
              </a:rPr>
              <a:t>, Forecast consensus is very much Important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500"/>
                                        <p:tgtEl>
                                          <p:spTgt spid="28673"/>
                                        </p:tgtEl>
                                        <p:attrNameLst>
                                          <p:attrName>ppt_x</p:attrName>
                                        </p:attrNameLst>
                                      </p:cBhvr>
                                      <p:tavLst>
                                        <p:tav tm="0">
                                          <p:val>
                                            <p:strVal val="ppt_x"/>
                                          </p:val>
                                        </p:tav>
                                        <p:tav tm="100000">
                                          <p:val>
                                            <p:strVal val="ppt_x"/>
                                          </p:val>
                                        </p:tav>
                                      </p:tavLst>
                                    </p:anim>
                                    <p:anim calcmode="lin" valueType="num">
                                      <p:cBhvr additive="base">
                                        <p:cTn id="11" dur="500"/>
                                        <p:tgtEl>
                                          <p:spTgt spid="28673"/>
                                        </p:tgtEl>
                                        <p:attrNameLst>
                                          <p:attrName>ppt_y</p:attrName>
                                        </p:attrNameLst>
                                      </p:cBhvr>
                                      <p:tavLst>
                                        <p:tav tm="0">
                                          <p:val>
                                            <p:strVal val="ppt_y"/>
                                          </p:val>
                                        </p:tav>
                                        <p:tav tm="100000">
                                          <p:val>
                                            <p:strVal val="1+ppt_h/2"/>
                                          </p:val>
                                        </p:tav>
                                      </p:tavLst>
                                    </p:anim>
                                    <p:set>
                                      <p:cBhvr>
                                        <p:cTn id="12" dur="1" fill="hold">
                                          <p:stCondLst>
                                            <p:cond delay="499"/>
                                          </p:stCondLst>
                                        </p:cTn>
                                        <p:tgtEl>
                                          <p:spTgt spid="28673"/>
                                        </p:tgtEl>
                                        <p:attrNameLst>
                                          <p:attrName>style.visibility</p:attrName>
                                        </p:attrNameLst>
                                      </p:cBhvr>
                                      <p:to>
                                        <p:strVal val="hidden"/>
                                      </p:to>
                                    </p:set>
                                  </p:childTnLst>
                                </p:cTn>
                              </p:par>
                              <p:par>
                                <p:cTn id="13" presetID="2" presetClass="exit" presetSubtype="4" fill="hold" grpId="0" nodeType="withEffect">
                                  <p:stCondLst>
                                    <p:cond delay="0"/>
                                  </p:stCondLst>
                                  <p:childTnLst>
                                    <p:anim calcmode="lin" valueType="num">
                                      <p:cBhvr additive="base">
                                        <p:cTn id="14" dur="500"/>
                                        <p:tgtEl>
                                          <p:spTgt spid="10"/>
                                        </p:tgtEl>
                                        <p:attrNameLst>
                                          <p:attrName>ppt_x</p:attrName>
                                        </p:attrNameLst>
                                      </p:cBhvr>
                                      <p:tavLst>
                                        <p:tav tm="0">
                                          <p:val>
                                            <p:strVal val="ppt_x"/>
                                          </p:val>
                                        </p:tav>
                                        <p:tav tm="100000">
                                          <p:val>
                                            <p:strVal val="ppt_x"/>
                                          </p:val>
                                        </p:tav>
                                      </p:tavLst>
                                    </p:anim>
                                    <p:anim calcmode="lin" valueType="num">
                                      <p:cBhvr additive="base">
                                        <p:cTn id="15" dur="500"/>
                                        <p:tgtEl>
                                          <p:spTgt spid="10"/>
                                        </p:tgtEl>
                                        <p:attrNameLst>
                                          <p:attrName>ppt_y</p:attrName>
                                        </p:attrNameLst>
                                      </p:cBhvr>
                                      <p:tavLst>
                                        <p:tav tm="0">
                                          <p:val>
                                            <p:strVal val="ppt_y"/>
                                          </p:val>
                                        </p:tav>
                                        <p:tav tm="100000">
                                          <p:val>
                                            <p:strVal val="1+ppt_h/2"/>
                                          </p:val>
                                        </p:tav>
                                      </p:tavLst>
                                    </p:anim>
                                    <p:set>
                                      <p:cBhvr>
                                        <p:cTn id="16" dur="1" fill="hold">
                                          <p:stCondLst>
                                            <p:cond delay="499"/>
                                          </p:stCondLst>
                                        </p:cTn>
                                        <p:tgtEl>
                                          <p:spTgt spid="10"/>
                                        </p:tgtEl>
                                        <p:attrNameLst>
                                          <p:attrName>style.visibility</p:attrName>
                                        </p:attrNameLst>
                                      </p:cBhvr>
                                      <p:to>
                                        <p:strVal val="hidden"/>
                                      </p:to>
                                    </p:set>
                                  </p:childTnLst>
                                </p:cTn>
                              </p:par>
                              <p:par>
                                <p:cTn id="17" presetID="5" presetClass="entr" presetSubtype="1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heckerboard(across)">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3" grpId="0" animBg="1"/>
      <p:bldP spid="10" grpId="0"/>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0" y="0"/>
            <a:ext cx="9144000" cy="707886"/>
          </a:xfrm>
          <a:prstGeom prst="rect">
            <a:avLst/>
          </a:prstGeom>
          <a:solidFill>
            <a:srgbClr val="FFFF00"/>
          </a:solidFill>
          <a:ln w="9525">
            <a:noFill/>
            <a:miter lim="800000"/>
            <a:headEnd/>
            <a:tailEnd/>
          </a:ln>
        </p:spPr>
        <p:txBody>
          <a:bodyPr>
            <a:spAutoFit/>
          </a:bodyPr>
          <a:lstStyle/>
          <a:p>
            <a:pPr algn="ctr" fontAlgn="auto">
              <a:spcBef>
                <a:spcPts val="0"/>
              </a:spcBef>
              <a:spcAft>
                <a:spcPts val="1200"/>
              </a:spcAft>
              <a:buClr>
                <a:srgbClr val="FF0000"/>
              </a:buClr>
              <a:buFont typeface="Wingdings" pitchFamily="2" charset="2"/>
              <a:buNone/>
              <a:defRPr/>
            </a:pPr>
            <a:r>
              <a:rPr lang="en-US" sz="2000" b="1" dirty="0">
                <a:latin typeface="Arial" charset="0"/>
                <a:cs typeface="Arial" charset="0"/>
              </a:rPr>
              <a:t> Generation of Multi-model Ensemble (MME) Forecasts from </a:t>
            </a:r>
            <a:r>
              <a:rPr lang="en-US" sz="2000" b="1" dirty="0">
                <a:solidFill>
                  <a:srgbClr val="FF0000"/>
                </a:solidFill>
                <a:latin typeface="Arial" charset="0"/>
                <a:cs typeface="Arial" charset="0"/>
              </a:rPr>
              <a:t>CFS Grand Ensemble Prediction System (CGEPS) </a:t>
            </a:r>
            <a:r>
              <a:rPr lang="en-US" sz="2000" b="1" dirty="0">
                <a:latin typeface="Arial" charset="0"/>
                <a:cs typeface="Arial" charset="0"/>
              </a:rPr>
              <a:t>using CFST126, CFST382 </a:t>
            </a:r>
            <a:r>
              <a:rPr lang="en-US" sz="2000" b="1" dirty="0" smtClean="0">
                <a:latin typeface="Arial" charset="0"/>
                <a:cs typeface="Arial" charset="0"/>
              </a:rPr>
              <a:t>&amp; </a:t>
            </a:r>
            <a:r>
              <a:rPr lang="en-US" sz="2000" b="1" dirty="0">
                <a:latin typeface="Arial" charset="0"/>
                <a:cs typeface="Arial" charset="0"/>
              </a:rPr>
              <a:t>GFSbc</a:t>
            </a:r>
          </a:p>
        </p:txBody>
      </p:sp>
      <p:sp>
        <p:nvSpPr>
          <p:cNvPr id="14" name="TextBox 10"/>
          <p:cNvSpPr txBox="1">
            <a:spLocks noChangeArrowheads="1"/>
          </p:cNvSpPr>
          <p:nvPr/>
        </p:nvSpPr>
        <p:spPr bwMode="auto">
          <a:xfrm>
            <a:off x="5181600" y="6324600"/>
            <a:ext cx="3603625" cy="307975"/>
          </a:xfrm>
          <a:prstGeom prst="rect">
            <a:avLst/>
          </a:prstGeom>
          <a:solidFill>
            <a:schemeClr val="accent2">
              <a:lumMod val="60000"/>
              <a:lumOff val="40000"/>
            </a:schemeClr>
          </a:solidFill>
          <a:ln w="19050">
            <a:solidFill>
              <a:schemeClr val="tx1"/>
            </a:solidFill>
            <a:miter lim="800000"/>
            <a:headEnd/>
            <a:tailEnd/>
          </a:ln>
        </p:spPr>
        <p:txBody>
          <a:bodyPr wrap="none">
            <a:spAutoFit/>
          </a:bodyPr>
          <a:lstStyle/>
          <a:p>
            <a:pPr fontAlgn="auto">
              <a:spcBef>
                <a:spcPts val="0"/>
              </a:spcBef>
              <a:spcAft>
                <a:spcPts val="0"/>
              </a:spcAft>
              <a:defRPr/>
            </a:pPr>
            <a:r>
              <a:rPr lang="en-IN" sz="1400" b="1" dirty="0" err="1">
                <a:latin typeface="Arial" charset="0"/>
                <a:cs typeface="Arial" charset="0"/>
              </a:rPr>
              <a:t>Abhilash</a:t>
            </a:r>
            <a:r>
              <a:rPr lang="en-IN" sz="1400" b="1" dirty="0">
                <a:latin typeface="Arial" charset="0"/>
                <a:cs typeface="Arial" charset="0"/>
              </a:rPr>
              <a:t> et al. </a:t>
            </a:r>
            <a:r>
              <a:rPr lang="en-IN" sz="1400" b="1" dirty="0" smtClean="0">
                <a:latin typeface="Arial" charset="0"/>
                <a:cs typeface="Arial" charset="0"/>
              </a:rPr>
              <a:t>2015, </a:t>
            </a:r>
            <a:r>
              <a:rPr lang="en-IN" sz="1200" b="1" i="1" dirty="0">
                <a:latin typeface="Arial" charset="0"/>
                <a:cs typeface="Arial" charset="0"/>
              </a:rPr>
              <a:t>conditionally accepted</a:t>
            </a:r>
            <a:endParaRPr lang="en-IN" sz="1400" b="1" i="1" dirty="0">
              <a:latin typeface="Arial" charset="0"/>
              <a:cs typeface="Arial" charset="0"/>
            </a:endParaRPr>
          </a:p>
        </p:txBody>
      </p:sp>
      <p:grpSp>
        <p:nvGrpSpPr>
          <p:cNvPr id="13" name="Group 12"/>
          <p:cNvGrpSpPr/>
          <p:nvPr/>
        </p:nvGrpSpPr>
        <p:grpSpPr>
          <a:xfrm>
            <a:off x="89940" y="1133458"/>
            <a:ext cx="8883785" cy="4886342"/>
            <a:chOff x="89940" y="1066800"/>
            <a:chExt cx="8883785" cy="4886342"/>
          </a:xfrm>
        </p:grpSpPr>
        <p:pic>
          <p:nvPicPr>
            <p:cNvPr id="21513" name="Picture 3"/>
            <p:cNvPicPr>
              <a:picLocks noChangeAspect="1" noChangeArrowheads="1"/>
            </p:cNvPicPr>
            <p:nvPr/>
          </p:nvPicPr>
          <p:blipFill>
            <a:blip r:embed="rId3"/>
            <a:srcRect/>
            <a:stretch>
              <a:fillRect/>
            </a:stretch>
          </p:blipFill>
          <p:spPr bwMode="auto">
            <a:xfrm>
              <a:off x="302994" y="1981200"/>
              <a:ext cx="8612406" cy="2926246"/>
            </a:xfrm>
            <a:prstGeom prst="rect">
              <a:avLst/>
            </a:prstGeom>
            <a:noFill/>
            <a:ln w="9525">
              <a:noFill/>
              <a:round/>
              <a:headEnd/>
              <a:tailEnd/>
            </a:ln>
          </p:spPr>
        </p:pic>
        <p:sp>
          <p:nvSpPr>
            <p:cNvPr id="12" name="Rectangle 11"/>
            <p:cNvSpPr/>
            <p:nvPr/>
          </p:nvSpPr>
          <p:spPr bwMode="auto">
            <a:xfrm>
              <a:off x="89940" y="1066800"/>
              <a:ext cx="8883785" cy="677108"/>
            </a:xfrm>
            <a:prstGeom prst="rect">
              <a:avLst/>
            </a:prstGeom>
            <a:ln>
              <a:noFill/>
            </a:ln>
          </p:spPr>
          <p:txBody>
            <a:bodyPr>
              <a:spAutoFit/>
            </a:bodyPr>
            <a:lstStyle/>
            <a:p>
              <a:pPr marL="84138" indent="-3175" algn="just" fontAlgn="auto">
                <a:spcBef>
                  <a:spcPts val="1200"/>
                </a:spcBef>
                <a:spcAft>
                  <a:spcPts val="600"/>
                </a:spcAft>
                <a:defRPr/>
              </a:pPr>
              <a:r>
                <a:rPr lang="en-US" sz="1900" b="1" dirty="0" smtClean="0">
                  <a:solidFill>
                    <a:srgbClr val="C00000"/>
                  </a:solidFill>
                  <a:cs typeface="Times New Roman" pitchFamily="18" charset="0"/>
                </a:rPr>
                <a:t>For </a:t>
              </a:r>
              <a:r>
                <a:rPr lang="en-US" sz="1900" b="1" dirty="0">
                  <a:solidFill>
                    <a:srgbClr val="C00000"/>
                  </a:solidFill>
                  <a:cs typeface="Times New Roman" pitchFamily="18" charset="0"/>
                </a:rPr>
                <a:t>forecast consensus, MME has been formulated from CGEPS using 21 ensembles of </a:t>
              </a:r>
              <a:r>
                <a:rPr lang="en-US" sz="1900" b="1" dirty="0" err="1">
                  <a:solidFill>
                    <a:srgbClr val="C00000"/>
                  </a:solidFill>
                  <a:cs typeface="Times New Roman" pitchFamily="18" charset="0"/>
                </a:rPr>
                <a:t>GFSbc</a:t>
              </a:r>
              <a:r>
                <a:rPr lang="en-US" sz="1900" b="1" dirty="0">
                  <a:solidFill>
                    <a:srgbClr val="C00000"/>
                  </a:solidFill>
                  <a:cs typeface="Times New Roman" pitchFamily="18" charset="0"/>
                </a:rPr>
                <a:t>, 11 ensembles </a:t>
              </a:r>
              <a:r>
                <a:rPr lang="en-US" sz="1900" b="1" dirty="0" smtClean="0">
                  <a:solidFill>
                    <a:srgbClr val="C00000"/>
                  </a:solidFill>
                  <a:cs typeface="Times New Roman" pitchFamily="18" charset="0"/>
                </a:rPr>
                <a:t>each of </a:t>
              </a:r>
              <a:r>
                <a:rPr lang="en-US" sz="1900" b="1" dirty="0">
                  <a:solidFill>
                    <a:srgbClr val="C00000"/>
                  </a:solidFill>
                  <a:cs typeface="Times New Roman" pitchFamily="18" charset="0"/>
                </a:rPr>
                <a:t>CFS126 and </a:t>
              </a:r>
              <a:r>
                <a:rPr lang="en-US" sz="1900" b="1" dirty="0" smtClean="0">
                  <a:solidFill>
                    <a:srgbClr val="C00000"/>
                  </a:solidFill>
                  <a:cs typeface="Times New Roman" pitchFamily="18" charset="0"/>
                </a:rPr>
                <a:t>CFS382</a:t>
              </a:r>
              <a:r>
                <a:rPr lang="en-US" sz="1900" b="1" dirty="0">
                  <a:solidFill>
                    <a:srgbClr val="C00000"/>
                  </a:solidFill>
                  <a:cs typeface="Times New Roman" pitchFamily="18" charset="0"/>
                </a:rPr>
                <a:t>. </a:t>
              </a:r>
            </a:p>
          </p:txBody>
        </p:sp>
        <p:sp>
          <p:nvSpPr>
            <p:cNvPr id="11" name="TextBox 10"/>
            <p:cNvSpPr txBox="1"/>
            <p:nvPr/>
          </p:nvSpPr>
          <p:spPr>
            <a:xfrm>
              <a:off x="167390" y="4983646"/>
              <a:ext cx="8763000" cy="969496"/>
            </a:xfrm>
            <a:prstGeom prst="rect">
              <a:avLst/>
            </a:prstGeom>
            <a:noFill/>
          </p:spPr>
          <p:txBody>
            <a:bodyPr wrap="square" rtlCol="0">
              <a:spAutoFit/>
            </a:bodyPr>
            <a:lstStyle/>
            <a:p>
              <a:pPr algn="just"/>
              <a:r>
                <a:rPr lang="en-US" sz="1900" b="1" dirty="0" smtClean="0">
                  <a:solidFill>
                    <a:srgbClr val="009900"/>
                  </a:solidFill>
                  <a:cs typeface="Times New Roman" pitchFamily="18" charset="0"/>
                </a:rPr>
                <a:t>Hence, total 43 ensemble members were produced independently from 3 variants of CFS model to generate the CGEPS and forecast consensus is done by making simple average among the members.</a:t>
              </a:r>
              <a:endParaRPr lang="en-IN" sz="1900" dirty="0">
                <a:solidFill>
                  <a:srgbClr val="009900"/>
                </a:solidFill>
              </a:endParaRPr>
            </a:p>
          </p:txBody>
        </p:sp>
      </p:gr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6"/>
          <p:cNvSpPr txBox="1">
            <a:spLocks noChangeArrowheads="1"/>
          </p:cNvSpPr>
          <p:nvPr/>
        </p:nvSpPr>
        <p:spPr bwMode="auto">
          <a:xfrm>
            <a:off x="5181600" y="71438"/>
            <a:ext cx="3436938" cy="369887"/>
          </a:xfrm>
          <a:prstGeom prst="rect">
            <a:avLst/>
          </a:prstGeom>
          <a:solidFill>
            <a:schemeClr val="tx1"/>
          </a:solidFill>
          <a:ln w="9525">
            <a:noFill/>
            <a:miter lim="800000"/>
            <a:headEnd/>
            <a:tailEnd/>
          </a:ln>
        </p:spPr>
        <p:txBody>
          <a:bodyPr wrap="none">
            <a:spAutoFit/>
          </a:bodyPr>
          <a:lstStyle/>
          <a:p>
            <a:r>
              <a:rPr lang="en-IN" b="1" u="sng" dirty="0">
                <a:solidFill>
                  <a:schemeClr val="bg1"/>
                </a:solidFill>
                <a:latin typeface="Constantia" pitchFamily="18" charset="0"/>
              </a:rPr>
              <a:t>Deterministic prediction Skill</a:t>
            </a:r>
          </a:p>
        </p:txBody>
      </p:sp>
      <p:pic>
        <p:nvPicPr>
          <p:cNvPr id="21" name="Picture 2" descr="C:\Users\User\Downloads\cc_MZI.jpg"/>
          <p:cNvPicPr>
            <a:picLocks noChangeAspect="1" noChangeArrowheads="1"/>
          </p:cNvPicPr>
          <p:nvPr/>
        </p:nvPicPr>
        <p:blipFill>
          <a:blip r:embed="rId3"/>
          <a:srcRect l="3052" t="13020" r="9412" b="10806"/>
          <a:stretch>
            <a:fillRect/>
          </a:stretch>
        </p:blipFill>
        <p:spPr bwMode="auto">
          <a:xfrm>
            <a:off x="4638675" y="457200"/>
            <a:ext cx="4143375" cy="2786062"/>
          </a:xfrm>
          <a:prstGeom prst="rect">
            <a:avLst/>
          </a:prstGeom>
          <a:noFill/>
          <a:ln w="9525">
            <a:noFill/>
            <a:miter lim="800000"/>
            <a:headEnd/>
            <a:tailEnd/>
          </a:ln>
        </p:spPr>
      </p:pic>
      <p:pic>
        <p:nvPicPr>
          <p:cNvPr id="22" name="Picture 2" descr="C:\Users\User\Desktop\cei_bss_new_AGU.jpg"/>
          <p:cNvPicPr>
            <a:picLocks noChangeAspect="1" noChangeArrowheads="1"/>
          </p:cNvPicPr>
          <p:nvPr/>
        </p:nvPicPr>
        <p:blipFill>
          <a:blip r:embed="rId4"/>
          <a:srcRect l="2525" t="9477" r="10606" b="9477"/>
          <a:stretch>
            <a:fillRect/>
          </a:stretch>
        </p:blipFill>
        <p:spPr bwMode="auto">
          <a:xfrm>
            <a:off x="4618038" y="3748973"/>
            <a:ext cx="4144848" cy="2988000"/>
          </a:xfrm>
          <a:prstGeom prst="rect">
            <a:avLst/>
          </a:prstGeom>
          <a:noFill/>
          <a:ln w="9525">
            <a:noFill/>
            <a:miter lim="800000"/>
            <a:headEnd/>
            <a:tailEnd/>
          </a:ln>
        </p:spPr>
      </p:pic>
      <p:sp>
        <p:nvSpPr>
          <p:cNvPr id="23" name="TextBox 7"/>
          <p:cNvSpPr txBox="1">
            <a:spLocks noChangeArrowheads="1"/>
          </p:cNvSpPr>
          <p:nvPr/>
        </p:nvSpPr>
        <p:spPr bwMode="auto">
          <a:xfrm>
            <a:off x="5334000" y="3316653"/>
            <a:ext cx="3330575" cy="369887"/>
          </a:xfrm>
          <a:prstGeom prst="rect">
            <a:avLst/>
          </a:prstGeom>
          <a:solidFill>
            <a:schemeClr val="tx1"/>
          </a:solidFill>
          <a:ln w="9525">
            <a:noFill/>
            <a:miter lim="800000"/>
            <a:headEnd/>
            <a:tailEnd/>
          </a:ln>
        </p:spPr>
        <p:txBody>
          <a:bodyPr wrap="none">
            <a:spAutoFit/>
          </a:bodyPr>
          <a:lstStyle/>
          <a:p>
            <a:r>
              <a:rPr lang="en-IN" b="1" u="sng" dirty="0">
                <a:solidFill>
                  <a:schemeClr val="bg1"/>
                </a:solidFill>
                <a:latin typeface="Constantia" pitchFamily="18" charset="0"/>
              </a:rPr>
              <a:t>Probabilistic Prediction Skill</a:t>
            </a:r>
          </a:p>
        </p:txBody>
      </p:sp>
      <p:pic>
        <p:nvPicPr>
          <p:cNvPr id="24" name="Picture 3"/>
          <p:cNvPicPr>
            <a:picLocks noChangeAspect="1" noChangeArrowheads="1"/>
          </p:cNvPicPr>
          <p:nvPr/>
        </p:nvPicPr>
        <p:blipFill>
          <a:blip r:embed="rId5"/>
          <a:srcRect l="2515" t="10332" r="11034" b="10039"/>
          <a:stretch>
            <a:fillRect/>
          </a:stretch>
        </p:blipFill>
        <p:spPr bwMode="auto">
          <a:xfrm>
            <a:off x="4640910" y="3718993"/>
            <a:ext cx="4198290" cy="2988000"/>
          </a:xfrm>
          <a:prstGeom prst="rect">
            <a:avLst/>
          </a:prstGeom>
          <a:noFill/>
          <a:ln w="9525">
            <a:noFill/>
            <a:round/>
            <a:headEnd/>
            <a:tailEnd/>
          </a:ln>
        </p:spPr>
      </p:pic>
      <p:sp>
        <p:nvSpPr>
          <p:cNvPr id="33796" name="TextBox 10"/>
          <p:cNvSpPr txBox="1">
            <a:spLocks noChangeArrowheads="1"/>
          </p:cNvSpPr>
          <p:nvPr/>
        </p:nvSpPr>
        <p:spPr bwMode="auto">
          <a:xfrm>
            <a:off x="228600" y="6324600"/>
            <a:ext cx="4130675" cy="338138"/>
          </a:xfrm>
          <a:prstGeom prst="rect">
            <a:avLst/>
          </a:prstGeom>
          <a:solidFill>
            <a:schemeClr val="accent2">
              <a:lumMod val="60000"/>
              <a:lumOff val="40000"/>
            </a:schemeClr>
          </a:solidFill>
          <a:ln w="19050">
            <a:solidFill>
              <a:schemeClr val="tx1"/>
            </a:solidFill>
            <a:miter lim="800000"/>
            <a:headEnd/>
            <a:tailEnd/>
          </a:ln>
        </p:spPr>
        <p:txBody>
          <a:bodyPr wrap="none">
            <a:spAutoFit/>
          </a:bodyPr>
          <a:lstStyle/>
          <a:p>
            <a:pPr fontAlgn="auto">
              <a:spcBef>
                <a:spcPts val="0"/>
              </a:spcBef>
              <a:spcAft>
                <a:spcPts val="0"/>
              </a:spcAft>
              <a:defRPr/>
            </a:pPr>
            <a:r>
              <a:rPr lang="en-IN" sz="1600" b="1" dirty="0" err="1">
                <a:latin typeface="Arial" charset="0"/>
                <a:cs typeface="Arial" charset="0"/>
              </a:rPr>
              <a:t>Abhilash</a:t>
            </a:r>
            <a:r>
              <a:rPr lang="en-IN" sz="1600" b="1" dirty="0">
                <a:latin typeface="Arial" charset="0"/>
                <a:cs typeface="Arial" charset="0"/>
              </a:rPr>
              <a:t> et al. </a:t>
            </a:r>
            <a:r>
              <a:rPr lang="en-IN" sz="1600" b="1" dirty="0" smtClean="0">
                <a:latin typeface="Arial" charset="0"/>
                <a:cs typeface="Arial" charset="0"/>
              </a:rPr>
              <a:t>2015, </a:t>
            </a:r>
            <a:r>
              <a:rPr lang="en-IN" sz="1400" b="1" i="1" dirty="0">
                <a:latin typeface="Arial" charset="0"/>
                <a:cs typeface="Arial" charset="0"/>
              </a:rPr>
              <a:t>conditionally accepted</a:t>
            </a:r>
            <a:endParaRPr lang="en-IN" sz="1600" b="1" i="1" dirty="0">
              <a:latin typeface="Arial" charset="0"/>
              <a:cs typeface="Arial" charset="0"/>
            </a:endParaRPr>
          </a:p>
        </p:txBody>
      </p:sp>
      <p:sp>
        <p:nvSpPr>
          <p:cNvPr id="22537" name="TextBox 12"/>
          <p:cNvSpPr txBox="1">
            <a:spLocks noChangeArrowheads="1"/>
          </p:cNvSpPr>
          <p:nvPr/>
        </p:nvSpPr>
        <p:spPr bwMode="auto">
          <a:xfrm>
            <a:off x="15875" y="228600"/>
            <a:ext cx="4646613" cy="369888"/>
          </a:xfrm>
          <a:prstGeom prst="rect">
            <a:avLst/>
          </a:prstGeom>
          <a:solidFill>
            <a:schemeClr val="tx1"/>
          </a:solidFill>
          <a:ln w="9525">
            <a:noFill/>
            <a:miter lim="800000"/>
            <a:headEnd/>
            <a:tailEnd/>
          </a:ln>
        </p:spPr>
        <p:txBody>
          <a:bodyPr wrap="none">
            <a:spAutoFit/>
          </a:bodyPr>
          <a:lstStyle/>
          <a:p>
            <a:pPr algn="ctr"/>
            <a:r>
              <a:rPr lang="en-US" b="1" u="sng">
                <a:solidFill>
                  <a:schemeClr val="bg1"/>
                </a:solidFill>
                <a:latin typeface="Constantia" pitchFamily="18" charset="0"/>
              </a:rPr>
              <a:t>Seasonal mean and difference from OBS</a:t>
            </a:r>
          </a:p>
        </p:txBody>
      </p:sp>
      <p:graphicFrame>
        <p:nvGraphicFramePr>
          <p:cNvPr id="14" name="Group 3"/>
          <p:cNvGraphicFramePr>
            <a:graphicFrameLocks noGrp="1"/>
          </p:cNvGraphicFramePr>
          <p:nvPr/>
        </p:nvGraphicFramePr>
        <p:xfrm>
          <a:off x="4419600" y="2754890"/>
          <a:ext cx="4495801" cy="1653042"/>
        </p:xfrm>
        <a:graphic>
          <a:graphicData uri="http://schemas.openxmlformats.org/drawingml/2006/table">
            <a:tbl>
              <a:tblPr>
                <a:tableStyleId>{69CF1AB2-1976-4502-BF36-3FF5EA218861}</a:tableStyleId>
              </a:tblPr>
              <a:tblGrid>
                <a:gridCol w="878879"/>
                <a:gridCol w="902540"/>
                <a:gridCol w="904795"/>
                <a:gridCol w="903667"/>
                <a:gridCol w="905920"/>
              </a:tblGrid>
              <a:tr h="342900">
                <a:tc>
                  <a:txBody>
                    <a:bodyPr/>
                    <a:lstStyle/>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itchFamily="18" charset="0"/>
                        <a:buNone/>
                        <a:tabLst>
                          <a:tab pos="723900" algn="l"/>
                          <a:tab pos="1447800" algn="l"/>
                          <a:tab pos="2171700" algn="l"/>
                          <a:tab pos="2895600" algn="l"/>
                          <a:tab pos="3619500" algn="l"/>
                          <a:tab pos="4343400" algn="l"/>
                          <a:tab pos="5067300" algn="l"/>
                          <a:tab pos="5791200" algn="l"/>
                        </a:tabLst>
                      </a:pPr>
                      <a:endParaRPr kumimoji="0" lang="en-GB" sz="1300" b="1" i="0" u="none" strike="noStrike" cap="none" normalizeH="0" baseline="0" dirty="0" smtClean="0">
                        <a:ln>
                          <a:noFill/>
                        </a:ln>
                        <a:solidFill>
                          <a:srgbClr val="FFFF00"/>
                        </a:solidFill>
                        <a:effectLst/>
                        <a:latin typeface="Arial" pitchFamily="34" charset="0"/>
                        <a:ea typeface="DejaVu LGC Sans" charset="0"/>
                        <a:cs typeface="Arial" pitchFamily="34" charset="0"/>
                      </a:endParaRPr>
                    </a:p>
                  </a:txBody>
                  <a:tcPr marL="90000" marR="90000" marT="62676" marB="46800" horzOverflow="overflow"/>
                </a:tc>
                <a:tc>
                  <a:txBody>
                    <a:bodyPr/>
                    <a:lstStyle/>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itchFamily="18" charset="0"/>
                        <a:buNone/>
                        <a:tabLst>
                          <a:tab pos="723900" algn="l"/>
                          <a:tab pos="1447800" algn="l"/>
                          <a:tab pos="2171700" algn="l"/>
                          <a:tab pos="2895600" algn="l"/>
                          <a:tab pos="3619500" algn="l"/>
                          <a:tab pos="4343400" algn="l"/>
                          <a:tab pos="5067300" algn="l"/>
                          <a:tab pos="5791200" algn="l"/>
                        </a:tabLst>
                      </a:pPr>
                      <a:r>
                        <a:rPr kumimoji="0" lang="en-GB" sz="1300" b="1" u="none" strike="noStrike" cap="none" normalizeH="0" baseline="0" dirty="0" smtClean="0">
                          <a:ln>
                            <a:noFill/>
                          </a:ln>
                          <a:effectLst/>
                        </a:rPr>
                        <a:t>CFS126 SME</a:t>
                      </a:r>
                      <a:endParaRPr kumimoji="0" lang="en-GB" sz="1300" b="1" i="0" u="none" strike="noStrike" cap="none" normalizeH="0" baseline="0" dirty="0" smtClean="0">
                        <a:ln>
                          <a:noFill/>
                        </a:ln>
                        <a:solidFill>
                          <a:srgbClr val="FFFF00"/>
                        </a:solidFill>
                        <a:effectLst/>
                        <a:latin typeface="Arial" pitchFamily="34" charset="0"/>
                        <a:ea typeface="DejaVu LGC Sans" charset="0"/>
                        <a:cs typeface="Arial" pitchFamily="34" charset="0"/>
                      </a:endParaRPr>
                    </a:p>
                  </a:txBody>
                  <a:tcPr marL="90000" marR="90000" marT="62676" marB="46800" horzOverflow="overflow"/>
                </a:tc>
                <a:tc>
                  <a:txBody>
                    <a:bodyPr/>
                    <a:lstStyle/>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itchFamily="18" charset="0"/>
                        <a:buNone/>
                        <a:tabLst>
                          <a:tab pos="723900" algn="l"/>
                          <a:tab pos="1447800" algn="l"/>
                          <a:tab pos="2171700" algn="l"/>
                          <a:tab pos="2895600" algn="l"/>
                          <a:tab pos="3619500" algn="l"/>
                          <a:tab pos="4343400" algn="l"/>
                          <a:tab pos="5067300" algn="l"/>
                          <a:tab pos="5791200" algn="l"/>
                        </a:tabLst>
                      </a:pPr>
                      <a:r>
                        <a:rPr kumimoji="0" lang="en-GB" sz="1300" b="1" u="none" strike="noStrike" cap="none" normalizeH="0" baseline="0" dirty="0" smtClean="0">
                          <a:ln>
                            <a:noFill/>
                          </a:ln>
                          <a:effectLst/>
                        </a:rPr>
                        <a:t>CFS382 SME</a:t>
                      </a:r>
                      <a:endParaRPr kumimoji="0" lang="en-GB" sz="1300" b="1" i="0" u="none" strike="noStrike" cap="none" normalizeH="0" baseline="0" dirty="0" smtClean="0">
                        <a:ln>
                          <a:noFill/>
                        </a:ln>
                        <a:solidFill>
                          <a:srgbClr val="FFFF00"/>
                        </a:solidFill>
                        <a:effectLst/>
                        <a:latin typeface="Arial" pitchFamily="34" charset="0"/>
                        <a:ea typeface="DejaVu LGC Sans" charset="0"/>
                        <a:cs typeface="Arial" pitchFamily="34" charset="0"/>
                      </a:endParaRPr>
                    </a:p>
                  </a:txBody>
                  <a:tcPr marL="90000" marR="90000" marT="62676" marB="46800" horzOverflow="overflow"/>
                </a:tc>
                <a:tc>
                  <a:txBody>
                    <a:bodyPr/>
                    <a:lstStyle/>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itchFamily="18" charset="0"/>
                        <a:buNone/>
                        <a:tabLst>
                          <a:tab pos="723900" algn="l"/>
                          <a:tab pos="1447800" algn="l"/>
                          <a:tab pos="2171700" algn="l"/>
                          <a:tab pos="2895600" algn="l"/>
                          <a:tab pos="3619500" algn="l"/>
                          <a:tab pos="4343400" algn="l"/>
                          <a:tab pos="5067300" algn="l"/>
                          <a:tab pos="5791200" algn="l"/>
                        </a:tabLst>
                      </a:pPr>
                      <a:r>
                        <a:rPr kumimoji="0" lang="en-GB" sz="1300" b="1" u="none" strike="noStrike" cap="none" normalizeH="0" baseline="0" smtClean="0">
                          <a:ln>
                            <a:noFill/>
                          </a:ln>
                          <a:effectLst/>
                        </a:rPr>
                        <a:t>GFSbc SME</a:t>
                      </a:r>
                      <a:endParaRPr kumimoji="0" lang="en-GB" sz="1300" b="1" i="0" u="none" strike="noStrike" cap="none" normalizeH="0" baseline="0" smtClean="0">
                        <a:ln>
                          <a:noFill/>
                        </a:ln>
                        <a:solidFill>
                          <a:srgbClr val="FFFF00"/>
                        </a:solidFill>
                        <a:effectLst/>
                        <a:latin typeface="Arial" pitchFamily="34" charset="0"/>
                        <a:ea typeface="DejaVu LGC Sans" charset="0"/>
                        <a:cs typeface="Arial" pitchFamily="34" charset="0"/>
                      </a:endParaRPr>
                    </a:p>
                  </a:txBody>
                  <a:tcPr marL="90000" marR="90000" marT="62676" marB="46800" horzOverflow="overflow"/>
                </a:tc>
                <a:tc>
                  <a:txBody>
                    <a:bodyPr/>
                    <a:lstStyle/>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itchFamily="18" charset="0"/>
                        <a:buNone/>
                        <a:tabLst>
                          <a:tab pos="723900" algn="l"/>
                          <a:tab pos="1447800" algn="l"/>
                          <a:tab pos="2171700" algn="l"/>
                          <a:tab pos="2895600" algn="l"/>
                          <a:tab pos="3619500" algn="l"/>
                          <a:tab pos="4343400" algn="l"/>
                          <a:tab pos="5067300" algn="l"/>
                          <a:tab pos="5791200" algn="l"/>
                        </a:tabLst>
                      </a:pPr>
                      <a:r>
                        <a:rPr kumimoji="0" lang="en-GB" sz="1300" b="1" u="none" strike="noStrike" cap="none" normalizeH="0" baseline="0" dirty="0" smtClean="0">
                          <a:ln>
                            <a:noFill/>
                          </a:ln>
                          <a:effectLst/>
                        </a:rPr>
                        <a:t>MME</a:t>
                      </a:r>
                      <a:endParaRPr kumimoji="0" lang="en-GB" sz="1300" b="1" i="0" u="none" strike="noStrike" cap="none" normalizeH="0" baseline="0" dirty="0" smtClean="0">
                        <a:ln>
                          <a:noFill/>
                        </a:ln>
                        <a:solidFill>
                          <a:srgbClr val="FFFF00"/>
                        </a:solidFill>
                        <a:effectLst/>
                        <a:latin typeface="Arial" pitchFamily="34" charset="0"/>
                        <a:ea typeface="DejaVu LGC Sans" charset="0"/>
                        <a:cs typeface="Arial" pitchFamily="34" charset="0"/>
                      </a:endParaRPr>
                    </a:p>
                  </a:txBody>
                  <a:tcPr marL="90000" marR="90000" marT="62676" marB="46800" horzOverflow="overflow"/>
                </a:tc>
              </a:tr>
              <a:tr h="0">
                <a:tc>
                  <a:txBody>
                    <a:bodyPr/>
                    <a:lstStyle/>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itchFamily="18" charset="0"/>
                        <a:buNone/>
                        <a:tabLst>
                          <a:tab pos="723900" algn="l"/>
                          <a:tab pos="1447800" algn="l"/>
                          <a:tab pos="2171700" algn="l"/>
                          <a:tab pos="2895600" algn="l"/>
                          <a:tab pos="3619500" algn="l"/>
                          <a:tab pos="4343400" algn="l"/>
                          <a:tab pos="5067300" algn="l"/>
                          <a:tab pos="5791200" algn="l"/>
                        </a:tabLst>
                      </a:pPr>
                      <a:r>
                        <a:rPr kumimoji="0" lang="en-GB" sz="1300" b="1" u="none" strike="noStrike" cap="none" normalizeH="0" baseline="0" dirty="0" smtClean="0">
                          <a:ln>
                            <a:noFill/>
                          </a:ln>
                          <a:effectLst/>
                        </a:rPr>
                        <a:t>P1 Lead</a:t>
                      </a:r>
                      <a:endParaRPr kumimoji="0" lang="en-GB" sz="1300" b="1" i="0" u="none" strike="noStrike" cap="none" normalizeH="0" baseline="0" dirty="0" smtClean="0">
                        <a:ln>
                          <a:noFill/>
                        </a:ln>
                        <a:solidFill>
                          <a:srgbClr val="FFFF00"/>
                        </a:solidFill>
                        <a:effectLst/>
                        <a:latin typeface="Arial" pitchFamily="34" charset="0"/>
                        <a:ea typeface="DejaVu LGC Sans" charset="0"/>
                        <a:cs typeface="Arial" pitchFamily="34" charset="0"/>
                      </a:endParaRPr>
                    </a:p>
                  </a:txBody>
                  <a:tcPr marL="90000" marR="90000" marT="62676" marB="46800" horzOverflow="overflow"/>
                </a:tc>
                <a:tc>
                  <a:txBody>
                    <a:bodyPr/>
                    <a:lstStyle/>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itchFamily="18" charset="0"/>
                        <a:buNone/>
                        <a:tabLst>
                          <a:tab pos="723900" algn="l"/>
                          <a:tab pos="1447800" algn="l"/>
                          <a:tab pos="2171700" algn="l"/>
                          <a:tab pos="2895600" algn="l"/>
                          <a:tab pos="3619500" algn="l"/>
                          <a:tab pos="4343400" algn="l"/>
                          <a:tab pos="5067300" algn="l"/>
                          <a:tab pos="5791200" algn="l"/>
                        </a:tabLst>
                      </a:pPr>
                      <a:r>
                        <a:rPr kumimoji="0" lang="en-GB" sz="1300" b="1" u="none" strike="noStrike" cap="none" normalizeH="0" baseline="0" dirty="0" smtClean="0">
                          <a:ln>
                            <a:noFill/>
                          </a:ln>
                          <a:effectLst/>
                        </a:rPr>
                        <a:t>0.87</a:t>
                      </a:r>
                      <a:endParaRPr kumimoji="0" lang="en-GB" sz="1300" b="1" i="0" u="none" strike="noStrike" cap="none" normalizeH="0" baseline="0" dirty="0" smtClean="0">
                        <a:ln>
                          <a:noFill/>
                        </a:ln>
                        <a:solidFill>
                          <a:srgbClr val="FFFF00"/>
                        </a:solidFill>
                        <a:effectLst/>
                        <a:latin typeface="Arial" pitchFamily="34" charset="0"/>
                        <a:ea typeface="DejaVu LGC Sans" charset="0"/>
                        <a:cs typeface="Arial" pitchFamily="34" charset="0"/>
                      </a:endParaRPr>
                    </a:p>
                  </a:txBody>
                  <a:tcPr marL="90000" marR="90000" marT="62676" marB="46800" horzOverflow="overflow"/>
                </a:tc>
                <a:tc>
                  <a:txBody>
                    <a:bodyPr/>
                    <a:lstStyle/>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itchFamily="18" charset="0"/>
                        <a:buNone/>
                        <a:tabLst>
                          <a:tab pos="723900" algn="l"/>
                          <a:tab pos="1447800" algn="l"/>
                          <a:tab pos="2171700" algn="l"/>
                          <a:tab pos="2895600" algn="l"/>
                          <a:tab pos="3619500" algn="l"/>
                          <a:tab pos="4343400" algn="l"/>
                          <a:tab pos="5067300" algn="l"/>
                          <a:tab pos="5791200" algn="l"/>
                        </a:tabLst>
                      </a:pPr>
                      <a:r>
                        <a:rPr kumimoji="0" lang="en-GB" sz="1300" b="1" u="none" strike="noStrike" cap="none" normalizeH="0" baseline="0" dirty="0" smtClean="0">
                          <a:ln>
                            <a:noFill/>
                          </a:ln>
                          <a:effectLst/>
                        </a:rPr>
                        <a:t>0.84</a:t>
                      </a:r>
                      <a:endParaRPr kumimoji="0" lang="en-GB" sz="1300" b="1" i="0" u="none" strike="noStrike" cap="none" normalizeH="0" baseline="0" dirty="0" smtClean="0">
                        <a:ln>
                          <a:noFill/>
                        </a:ln>
                        <a:solidFill>
                          <a:srgbClr val="FFFF00"/>
                        </a:solidFill>
                        <a:effectLst/>
                        <a:latin typeface="Arial" pitchFamily="34" charset="0"/>
                        <a:ea typeface="DejaVu LGC Sans" charset="0"/>
                        <a:cs typeface="Arial" pitchFamily="34" charset="0"/>
                      </a:endParaRPr>
                    </a:p>
                  </a:txBody>
                  <a:tcPr marL="90000" marR="90000" marT="62676" marB="46800" horzOverflow="overflow"/>
                </a:tc>
                <a:tc>
                  <a:txBody>
                    <a:bodyPr/>
                    <a:lstStyle/>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itchFamily="18" charset="0"/>
                        <a:buNone/>
                        <a:tabLst>
                          <a:tab pos="723900" algn="l"/>
                          <a:tab pos="1447800" algn="l"/>
                          <a:tab pos="2171700" algn="l"/>
                          <a:tab pos="2895600" algn="l"/>
                          <a:tab pos="3619500" algn="l"/>
                          <a:tab pos="4343400" algn="l"/>
                          <a:tab pos="5067300" algn="l"/>
                          <a:tab pos="5791200" algn="l"/>
                        </a:tabLst>
                      </a:pPr>
                      <a:r>
                        <a:rPr kumimoji="0" lang="en-GB" sz="1300" b="1" u="none" strike="noStrike" cap="none" normalizeH="0" baseline="0" smtClean="0">
                          <a:ln>
                            <a:noFill/>
                          </a:ln>
                          <a:effectLst/>
                        </a:rPr>
                        <a:t>0.87</a:t>
                      </a:r>
                      <a:endParaRPr kumimoji="0" lang="en-GB" sz="1300" b="1" i="0" u="none" strike="noStrike" cap="none" normalizeH="0" baseline="0" smtClean="0">
                        <a:ln>
                          <a:noFill/>
                        </a:ln>
                        <a:solidFill>
                          <a:srgbClr val="FFFF00"/>
                        </a:solidFill>
                        <a:effectLst/>
                        <a:latin typeface="Arial" pitchFamily="34" charset="0"/>
                        <a:ea typeface="DejaVu LGC Sans" charset="0"/>
                        <a:cs typeface="Arial" pitchFamily="34" charset="0"/>
                      </a:endParaRPr>
                    </a:p>
                  </a:txBody>
                  <a:tcPr marL="90000" marR="90000" marT="62676" marB="46800" horzOverflow="overflow"/>
                </a:tc>
                <a:tc>
                  <a:txBody>
                    <a:bodyPr/>
                    <a:lstStyle/>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itchFamily="18" charset="0"/>
                        <a:buNone/>
                        <a:tabLst>
                          <a:tab pos="723900" algn="l"/>
                          <a:tab pos="1447800" algn="l"/>
                          <a:tab pos="2171700" algn="l"/>
                          <a:tab pos="2895600" algn="l"/>
                          <a:tab pos="3619500" algn="l"/>
                          <a:tab pos="4343400" algn="l"/>
                          <a:tab pos="5067300" algn="l"/>
                          <a:tab pos="5791200" algn="l"/>
                        </a:tabLst>
                      </a:pPr>
                      <a:r>
                        <a:rPr kumimoji="0" lang="en-GB" sz="1300" b="1" u="none" strike="noStrike" cap="none" normalizeH="0" baseline="0" smtClean="0">
                          <a:ln>
                            <a:noFill/>
                          </a:ln>
                          <a:effectLst/>
                        </a:rPr>
                        <a:t>0.89</a:t>
                      </a:r>
                      <a:endParaRPr kumimoji="0" lang="en-GB" sz="1300" b="1" i="0" u="none" strike="noStrike" cap="none" normalizeH="0" baseline="0" smtClean="0">
                        <a:ln>
                          <a:noFill/>
                        </a:ln>
                        <a:solidFill>
                          <a:srgbClr val="FFFF00"/>
                        </a:solidFill>
                        <a:effectLst/>
                        <a:latin typeface="Arial" pitchFamily="34" charset="0"/>
                        <a:ea typeface="DejaVu LGC Sans" charset="0"/>
                        <a:cs typeface="Arial" pitchFamily="34" charset="0"/>
                      </a:endParaRPr>
                    </a:p>
                  </a:txBody>
                  <a:tcPr marL="90000" marR="90000" marT="62676" marB="46800" horzOverflow="overflow"/>
                </a:tc>
              </a:tr>
              <a:tr h="0">
                <a:tc>
                  <a:txBody>
                    <a:bodyPr/>
                    <a:lstStyle/>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itchFamily="18" charset="0"/>
                        <a:buNone/>
                        <a:tabLst>
                          <a:tab pos="723900" algn="l"/>
                          <a:tab pos="1447800" algn="l"/>
                          <a:tab pos="2171700" algn="l"/>
                          <a:tab pos="2895600" algn="l"/>
                          <a:tab pos="3619500" algn="l"/>
                          <a:tab pos="4343400" algn="l"/>
                          <a:tab pos="5067300" algn="l"/>
                          <a:tab pos="5791200" algn="l"/>
                        </a:tabLst>
                      </a:pPr>
                      <a:r>
                        <a:rPr kumimoji="0" lang="en-GB" sz="1300" b="1" u="none" strike="noStrike" cap="none" normalizeH="0" baseline="0" smtClean="0">
                          <a:ln>
                            <a:noFill/>
                          </a:ln>
                          <a:effectLst/>
                        </a:rPr>
                        <a:t>P2 Lead</a:t>
                      </a:r>
                      <a:endParaRPr kumimoji="0" lang="en-GB" sz="1300" b="1" i="0" u="none" strike="noStrike" cap="none" normalizeH="0" baseline="0" smtClean="0">
                        <a:ln>
                          <a:noFill/>
                        </a:ln>
                        <a:solidFill>
                          <a:srgbClr val="FFFF00"/>
                        </a:solidFill>
                        <a:effectLst/>
                        <a:latin typeface="Arial" pitchFamily="34" charset="0"/>
                        <a:ea typeface="DejaVu LGC Sans" charset="0"/>
                        <a:cs typeface="Arial" pitchFamily="34" charset="0"/>
                      </a:endParaRPr>
                    </a:p>
                  </a:txBody>
                  <a:tcPr marL="90000" marR="90000" marT="62676" marB="46800" horzOverflow="overflow"/>
                </a:tc>
                <a:tc>
                  <a:txBody>
                    <a:bodyPr/>
                    <a:lstStyle/>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itchFamily="18" charset="0"/>
                        <a:buNone/>
                        <a:tabLst>
                          <a:tab pos="723900" algn="l"/>
                          <a:tab pos="1447800" algn="l"/>
                          <a:tab pos="2171700" algn="l"/>
                          <a:tab pos="2895600" algn="l"/>
                          <a:tab pos="3619500" algn="l"/>
                          <a:tab pos="4343400" algn="l"/>
                          <a:tab pos="5067300" algn="l"/>
                          <a:tab pos="5791200" algn="l"/>
                        </a:tabLst>
                      </a:pPr>
                      <a:r>
                        <a:rPr kumimoji="0" lang="en-GB" sz="1300" b="1" u="none" strike="noStrike" cap="none" normalizeH="0" baseline="0" smtClean="0">
                          <a:ln>
                            <a:noFill/>
                          </a:ln>
                          <a:effectLst/>
                        </a:rPr>
                        <a:t>0.85</a:t>
                      </a:r>
                      <a:endParaRPr kumimoji="0" lang="en-GB" sz="1300" b="1" i="0" u="none" strike="noStrike" cap="none" normalizeH="0" baseline="0" smtClean="0">
                        <a:ln>
                          <a:noFill/>
                        </a:ln>
                        <a:solidFill>
                          <a:srgbClr val="FFFF00"/>
                        </a:solidFill>
                        <a:effectLst/>
                        <a:latin typeface="Arial" pitchFamily="34" charset="0"/>
                        <a:ea typeface="DejaVu LGC Sans" charset="0"/>
                        <a:cs typeface="Arial" pitchFamily="34" charset="0"/>
                      </a:endParaRPr>
                    </a:p>
                  </a:txBody>
                  <a:tcPr marL="90000" marR="90000" marT="62676" marB="46800" horzOverflow="overflow"/>
                </a:tc>
                <a:tc>
                  <a:txBody>
                    <a:bodyPr/>
                    <a:lstStyle/>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itchFamily="18" charset="0"/>
                        <a:buNone/>
                        <a:tabLst>
                          <a:tab pos="723900" algn="l"/>
                          <a:tab pos="1447800" algn="l"/>
                          <a:tab pos="2171700" algn="l"/>
                          <a:tab pos="2895600" algn="l"/>
                          <a:tab pos="3619500" algn="l"/>
                          <a:tab pos="4343400" algn="l"/>
                          <a:tab pos="5067300" algn="l"/>
                          <a:tab pos="5791200" algn="l"/>
                        </a:tabLst>
                      </a:pPr>
                      <a:r>
                        <a:rPr kumimoji="0" lang="en-GB" sz="1300" b="1" u="none" strike="noStrike" cap="none" normalizeH="0" baseline="0" dirty="0" smtClean="0">
                          <a:ln>
                            <a:noFill/>
                          </a:ln>
                          <a:effectLst/>
                        </a:rPr>
                        <a:t>0.85</a:t>
                      </a:r>
                      <a:endParaRPr kumimoji="0" lang="en-GB" sz="1300" b="1" i="0" u="none" strike="noStrike" cap="none" normalizeH="0" baseline="0" dirty="0" smtClean="0">
                        <a:ln>
                          <a:noFill/>
                        </a:ln>
                        <a:solidFill>
                          <a:srgbClr val="FFFF00"/>
                        </a:solidFill>
                        <a:effectLst/>
                        <a:latin typeface="Arial" pitchFamily="34" charset="0"/>
                        <a:ea typeface="DejaVu LGC Sans" charset="0"/>
                        <a:cs typeface="Arial" pitchFamily="34" charset="0"/>
                      </a:endParaRPr>
                    </a:p>
                  </a:txBody>
                  <a:tcPr marL="90000" marR="90000" marT="62676" marB="46800" horzOverflow="overflow"/>
                </a:tc>
                <a:tc>
                  <a:txBody>
                    <a:bodyPr/>
                    <a:lstStyle/>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itchFamily="18" charset="0"/>
                        <a:buNone/>
                        <a:tabLst>
                          <a:tab pos="723900" algn="l"/>
                          <a:tab pos="1447800" algn="l"/>
                          <a:tab pos="2171700" algn="l"/>
                          <a:tab pos="2895600" algn="l"/>
                          <a:tab pos="3619500" algn="l"/>
                          <a:tab pos="4343400" algn="l"/>
                          <a:tab pos="5067300" algn="l"/>
                          <a:tab pos="5791200" algn="l"/>
                        </a:tabLst>
                      </a:pPr>
                      <a:r>
                        <a:rPr kumimoji="0" lang="en-GB" sz="1300" b="1" u="none" strike="noStrike" cap="none" normalizeH="0" baseline="0" dirty="0" smtClean="0">
                          <a:ln>
                            <a:noFill/>
                          </a:ln>
                          <a:effectLst/>
                        </a:rPr>
                        <a:t>0.81</a:t>
                      </a:r>
                      <a:endParaRPr kumimoji="0" lang="en-GB" sz="1300" b="1" i="0" u="none" strike="noStrike" cap="none" normalizeH="0" baseline="0" dirty="0" smtClean="0">
                        <a:ln>
                          <a:noFill/>
                        </a:ln>
                        <a:solidFill>
                          <a:srgbClr val="FFFF00"/>
                        </a:solidFill>
                        <a:effectLst/>
                        <a:latin typeface="Arial" pitchFamily="34" charset="0"/>
                        <a:ea typeface="DejaVu LGC Sans" charset="0"/>
                        <a:cs typeface="Arial" pitchFamily="34" charset="0"/>
                      </a:endParaRPr>
                    </a:p>
                  </a:txBody>
                  <a:tcPr marL="90000" marR="90000" marT="62676" marB="46800" horzOverflow="overflow"/>
                </a:tc>
                <a:tc>
                  <a:txBody>
                    <a:bodyPr/>
                    <a:lstStyle/>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itchFamily="18" charset="0"/>
                        <a:buNone/>
                        <a:tabLst>
                          <a:tab pos="723900" algn="l"/>
                          <a:tab pos="1447800" algn="l"/>
                          <a:tab pos="2171700" algn="l"/>
                          <a:tab pos="2895600" algn="l"/>
                          <a:tab pos="3619500" algn="l"/>
                          <a:tab pos="4343400" algn="l"/>
                          <a:tab pos="5067300" algn="l"/>
                          <a:tab pos="5791200" algn="l"/>
                        </a:tabLst>
                      </a:pPr>
                      <a:r>
                        <a:rPr kumimoji="0" lang="en-GB" sz="1300" b="1" u="none" strike="noStrike" cap="none" normalizeH="0" baseline="0" dirty="0" smtClean="0">
                          <a:ln>
                            <a:noFill/>
                          </a:ln>
                          <a:effectLst/>
                        </a:rPr>
                        <a:t>0.88</a:t>
                      </a:r>
                      <a:endParaRPr kumimoji="0" lang="en-GB" sz="1300" b="1" i="0" u="none" strike="noStrike" cap="none" normalizeH="0" baseline="0" dirty="0" smtClean="0">
                        <a:ln>
                          <a:noFill/>
                        </a:ln>
                        <a:solidFill>
                          <a:srgbClr val="FFFF00"/>
                        </a:solidFill>
                        <a:effectLst/>
                        <a:latin typeface="Arial" pitchFamily="34" charset="0"/>
                        <a:ea typeface="DejaVu LGC Sans" charset="0"/>
                        <a:cs typeface="Arial" pitchFamily="34" charset="0"/>
                      </a:endParaRPr>
                    </a:p>
                  </a:txBody>
                  <a:tcPr marL="90000" marR="90000" marT="62676" marB="46800" horzOverflow="overflow"/>
                </a:tc>
              </a:tr>
              <a:tr h="0">
                <a:tc>
                  <a:txBody>
                    <a:bodyPr/>
                    <a:lstStyle/>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itchFamily="18" charset="0"/>
                        <a:buNone/>
                        <a:tabLst>
                          <a:tab pos="723900" algn="l"/>
                          <a:tab pos="1447800" algn="l"/>
                          <a:tab pos="2171700" algn="l"/>
                          <a:tab pos="2895600" algn="l"/>
                          <a:tab pos="3619500" algn="l"/>
                          <a:tab pos="4343400" algn="l"/>
                          <a:tab pos="5067300" algn="l"/>
                          <a:tab pos="5791200" algn="l"/>
                        </a:tabLst>
                      </a:pPr>
                      <a:r>
                        <a:rPr kumimoji="0" lang="en-GB" sz="1300" b="1" u="none" strike="noStrike" cap="none" normalizeH="0" baseline="0" dirty="0" smtClean="0">
                          <a:ln>
                            <a:noFill/>
                          </a:ln>
                          <a:effectLst/>
                        </a:rPr>
                        <a:t>P3 Lead</a:t>
                      </a:r>
                      <a:endParaRPr kumimoji="0" lang="en-GB" sz="1300" b="1" i="0" u="none" strike="noStrike" cap="none" normalizeH="0" baseline="0" dirty="0" smtClean="0">
                        <a:ln>
                          <a:noFill/>
                        </a:ln>
                        <a:solidFill>
                          <a:srgbClr val="FFFF00"/>
                        </a:solidFill>
                        <a:effectLst/>
                        <a:latin typeface="Arial" pitchFamily="34" charset="0"/>
                        <a:ea typeface="DejaVu LGC Sans" charset="0"/>
                        <a:cs typeface="Arial" pitchFamily="34" charset="0"/>
                      </a:endParaRPr>
                    </a:p>
                  </a:txBody>
                  <a:tcPr marL="90000" marR="90000" marT="62676" marB="46800" horzOverflow="overflow"/>
                </a:tc>
                <a:tc>
                  <a:txBody>
                    <a:bodyPr/>
                    <a:lstStyle/>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itchFamily="18" charset="0"/>
                        <a:buNone/>
                        <a:tabLst>
                          <a:tab pos="723900" algn="l"/>
                          <a:tab pos="1447800" algn="l"/>
                          <a:tab pos="2171700" algn="l"/>
                          <a:tab pos="2895600" algn="l"/>
                          <a:tab pos="3619500" algn="l"/>
                          <a:tab pos="4343400" algn="l"/>
                          <a:tab pos="5067300" algn="l"/>
                          <a:tab pos="5791200" algn="l"/>
                        </a:tabLst>
                      </a:pPr>
                      <a:r>
                        <a:rPr kumimoji="0" lang="en-GB" sz="1300" b="1" u="none" strike="noStrike" cap="none" normalizeH="0" baseline="0" smtClean="0">
                          <a:ln>
                            <a:noFill/>
                          </a:ln>
                          <a:effectLst/>
                        </a:rPr>
                        <a:t>0.83</a:t>
                      </a:r>
                      <a:endParaRPr kumimoji="0" lang="en-GB" sz="1300" b="1" i="0" u="none" strike="noStrike" cap="none" normalizeH="0" baseline="0" smtClean="0">
                        <a:ln>
                          <a:noFill/>
                        </a:ln>
                        <a:solidFill>
                          <a:srgbClr val="FFFF00"/>
                        </a:solidFill>
                        <a:effectLst/>
                        <a:latin typeface="Arial" pitchFamily="34" charset="0"/>
                        <a:ea typeface="DejaVu LGC Sans" charset="0"/>
                        <a:cs typeface="Arial" pitchFamily="34" charset="0"/>
                      </a:endParaRPr>
                    </a:p>
                  </a:txBody>
                  <a:tcPr marL="90000" marR="90000" marT="62676" marB="46800" horzOverflow="overflow"/>
                </a:tc>
                <a:tc>
                  <a:txBody>
                    <a:bodyPr/>
                    <a:lstStyle/>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itchFamily="18" charset="0"/>
                        <a:buNone/>
                        <a:tabLst>
                          <a:tab pos="723900" algn="l"/>
                          <a:tab pos="1447800" algn="l"/>
                          <a:tab pos="2171700" algn="l"/>
                          <a:tab pos="2895600" algn="l"/>
                          <a:tab pos="3619500" algn="l"/>
                          <a:tab pos="4343400" algn="l"/>
                          <a:tab pos="5067300" algn="l"/>
                          <a:tab pos="5791200" algn="l"/>
                        </a:tabLst>
                      </a:pPr>
                      <a:r>
                        <a:rPr kumimoji="0" lang="en-GB" sz="1300" b="1" u="none" strike="noStrike" cap="none" normalizeH="0" baseline="0" dirty="0" smtClean="0">
                          <a:ln>
                            <a:noFill/>
                          </a:ln>
                          <a:effectLst/>
                        </a:rPr>
                        <a:t>0.82</a:t>
                      </a:r>
                      <a:endParaRPr kumimoji="0" lang="en-GB" sz="1300" b="1" i="0" u="none" strike="noStrike" cap="none" normalizeH="0" baseline="0" dirty="0" smtClean="0">
                        <a:ln>
                          <a:noFill/>
                        </a:ln>
                        <a:solidFill>
                          <a:srgbClr val="FFFF00"/>
                        </a:solidFill>
                        <a:effectLst/>
                        <a:latin typeface="Arial" pitchFamily="34" charset="0"/>
                        <a:ea typeface="DejaVu LGC Sans" charset="0"/>
                        <a:cs typeface="Arial" pitchFamily="34" charset="0"/>
                      </a:endParaRPr>
                    </a:p>
                  </a:txBody>
                  <a:tcPr marL="90000" marR="90000" marT="62676" marB="46800" horzOverflow="overflow"/>
                </a:tc>
                <a:tc>
                  <a:txBody>
                    <a:bodyPr/>
                    <a:lstStyle/>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itchFamily="18" charset="0"/>
                        <a:buNone/>
                        <a:tabLst>
                          <a:tab pos="723900" algn="l"/>
                          <a:tab pos="1447800" algn="l"/>
                          <a:tab pos="2171700" algn="l"/>
                          <a:tab pos="2895600" algn="l"/>
                          <a:tab pos="3619500" algn="l"/>
                          <a:tab pos="4343400" algn="l"/>
                          <a:tab pos="5067300" algn="l"/>
                          <a:tab pos="5791200" algn="l"/>
                        </a:tabLst>
                      </a:pPr>
                      <a:r>
                        <a:rPr kumimoji="0" lang="en-GB" sz="1300" b="1" u="none" strike="noStrike" cap="none" normalizeH="0" baseline="0" dirty="0" smtClean="0">
                          <a:ln>
                            <a:noFill/>
                          </a:ln>
                          <a:effectLst/>
                        </a:rPr>
                        <a:t>0.78</a:t>
                      </a:r>
                      <a:endParaRPr kumimoji="0" lang="en-GB" sz="1300" b="1" i="0" u="none" strike="noStrike" cap="none" normalizeH="0" baseline="0" dirty="0" smtClean="0">
                        <a:ln>
                          <a:noFill/>
                        </a:ln>
                        <a:solidFill>
                          <a:srgbClr val="FFFF00"/>
                        </a:solidFill>
                        <a:effectLst/>
                        <a:latin typeface="Arial" pitchFamily="34" charset="0"/>
                        <a:ea typeface="DejaVu LGC Sans" charset="0"/>
                        <a:cs typeface="Arial" pitchFamily="34" charset="0"/>
                      </a:endParaRPr>
                    </a:p>
                  </a:txBody>
                  <a:tcPr marL="90000" marR="90000" marT="62676" marB="46800" horzOverflow="overflow"/>
                </a:tc>
                <a:tc>
                  <a:txBody>
                    <a:bodyPr/>
                    <a:lstStyle/>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itchFamily="18" charset="0"/>
                        <a:buNone/>
                        <a:tabLst>
                          <a:tab pos="723900" algn="l"/>
                          <a:tab pos="1447800" algn="l"/>
                          <a:tab pos="2171700" algn="l"/>
                          <a:tab pos="2895600" algn="l"/>
                          <a:tab pos="3619500" algn="l"/>
                          <a:tab pos="4343400" algn="l"/>
                          <a:tab pos="5067300" algn="l"/>
                          <a:tab pos="5791200" algn="l"/>
                        </a:tabLst>
                      </a:pPr>
                      <a:r>
                        <a:rPr kumimoji="0" lang="en-GB" sz="1300" b="1" u="none" strike="noStrike" cap="none" normalizeH="0" baseline="0" smtClean="0">
                          <a:ln>
                            <a:noFill/>
                          </a:ln>
                          <a:effectLst/>
                        </a:rPr>
                        <a:t>0.87</a:t>
                      </a:r>
                      <a:endParaRPr kumimoji="0" lang="en-GB" sz="1300" b="1" i="0" u="none" strike="noStrike" cap="none" normalizeH="0" baseline="0" smtClean="0">
                        <a:ln>
                          <a:noFill/>
                        </a:ln>
                        <a:solidFill>
                          <a:srgbClr val="FFFF00"/>
                        </a:solidFill>
                        <a:effectLst/>
                        <a:latin typeface="Arial" pitchFamily="34" charset="0"/>
                        <a:ea typeface="DejaVu LGC Sans" charset="0"/>
                        <a:cs typeface="Arial" pitchFamily="34" charset="0"/>
                      </a:endParaRPr>
                    </a:p>
                  </a:txBody>
                  <a:tcPr marL="90000" marR="90000" marT="62676" marB="46800" horzOverflow="overflow"/>
                </a:tc>
              </a:tr>
              <a:tr h="0">
                <a:tc>
                  <a:txBody>
                    <a:bodyPr/>
                    <a:lstStyle/>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itchFamily="18" charset="0"/>
                        <a:buNone/>
                        <a:tabLst>
                          <a:tab pos="723900" algn="l"/>
                          <a:tab pos="1447800" algn="l"/>
                          <a:tab pos="2171700" algn="l"/>
                          <a:tab pos="2895600" algn="l"/>
                          <a:tab pos="3619500" algn="l"/>
                          <a:tab pos="4343400" algn="l"/>
                          <a:tab pos="5067300" algn="l"/>
                          <a:tab pos="5791200" algn="l"/>
                        </a:tabLst>
                      </a:pPr>
                      <a:r>
                        <a:rPr kumimoji="0" lang="en-GB" sz="1300" b="1" u="none" strike="noStrike" cap="none" normalizeH="0" baseline="0" smtClean="0">
                          <a:ln>
                            <a:noFill/>
                          </a:ln>
                          <a:effectLst/>
                        </a:rPr>
                        <a:t>P4 Lead</a:t>
                      </a:r>
                      <a:endParaRPr kumimoji="0" lang="en-GB" sz="1300" b="1" i="0" u="none" strike="noStrike" cap="none" normalizeH="0" baseline="0" smtClean="0">
                        <a:ln>
                          <a:noFill/>
                        </a:ln>
                        <a:solidFill>
                          <a:srgbClr val="FFFF00"/>
                        </a:solidFill>
                        <a:effectLst/>
                        <a:latin typeface="Arial" pitchFamily="34" charset="0"/>
                        <a:ea typeface="DejaVu LGC Sans" charset="0"/>
                        <a:cs typeface="Arial" pitchFamily="34" charset="0"/>
                      </a:endParaRPr>
                    </a:p>
                  </a:txBody>
                  <a:tcPr marL="90000" marR="90000" marT="62676" marB="46800" horzOverflow="overflow"/>
                </a:tc>
                <a:tc>
                  <a:txBody>
                    <a:bodyPr/>
                    <a:lstStyle/>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itchFamily="18" charset="0"/>
                        <a:buNone/>
                        <a:tabLst>
                          <a:tab pos="723900" algn="l"/>
                          <a:tab pos="1447800" algn="l"/>
                          <a:tab pos="2171700" algn="l"/>
                          <a:tab pos="2895600" algn="l"/>
                          <a:tab pos="3619500" algn="l"/>
                          <a:tab pos="4343400" algn="l"/>
                          <a:tab pos="5067300" algn="l"/>
                          <a:tab pos="5791200" algn="l"/>
                        </a:tabLst>
                      </a:pPr>
                      <a:r>
                        <a:rPr kumimoji="0" lang="en-GB" sz="1300" b="1" u="none" strike="noStrike" cap="none" normalizeH="0" baseline="0" smtClean="0">
                          <a:ln>
                            <a:noFill/>
                          </a:ln>
                          <a:effectLst/>
                        </a:rPr>
                        <a:t>0.79</a:t>
                      </a:r>
                      <a:endParaRPr kumimoji="0" lang="en-GB" sz="1300" b="1" i="0" u="none" strike="noStrike" cap="none" normalizeH="0" baseline="0" smtClean="0">
                        <a:ln>
                          <a:noFill/>
                        </a:ln>
                        <a:solidFill>
                          <a:srgbClr val="FFFF00"/>
                        </a:solidFill>
                        <a:effectLst/>
                        <a:latin typeface="Arial" pitchFamily="34" charset="0"/>
                        <a:ea typeface="DejaVu LGC Sans" charset="0"/>
                        <a:cs typeface="Arial" pitchFamily="34" charset="0"/>
                      </a:endParaRPr>
                    </a:p>
                  </a:txBody>
                  <a:tcPr marL="90000" marR="90000" marT="62676" marB="46800" horzOverflow="overflow"/>
                </a:tc>
                <a:tc>
                  <a:txBody>
                    <a:bodyPr/>
                    <a:lstStyle/>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itchFamily="18" charset="0"/>
                        <a:buNone/>
                        <a:tabLst>
                          <a:tab pos="723900" algn="l"/>
                          <a:tab pos="1447800" algn="l"/>
                          <a:tab pos="2171700" algn="l"/>
                          <a:tab pos="2895600" algn="l"/>
                          <a:tab pos="3619500" algn="l"/>
                          <a:tab pos="4343400" algn="l"/>
                          <a:tab pos="5067300" algn="l"/>
                          <a:tab pos="5791200" algn="l"/>
                        </a:tabLst>
                      </a:pPr>
                      <a:r>
                        <a:rPr kumimoji="0" lang="en-GB" sz="1300" b="1" u="none" strike="noStrike" cap="none" normalizeH="0" baseline="0" dirty="0" smtClean="0">
                          <a:ln>
                            <a:noFill/>
                          </a:ln>
                          <a:effectLst/>
                        </a:rPr>
                        <a:t>0.80</a:t>
                      </a:r>
                      <a:endParaRPr kumimoji="0" lang="en-GB" sz="1300" b="1" i="0" u="none" strike="noStrike" cap="none" normalizeH="0" baseline="0" dirty="0" smtClean="0">
                        <a:ln>
                          <a:noFill/>
                        </a:ln>
                        <a:solidFill>
                          <a:srgbClr val="FFFF00"/>
                        </a:solidFill>
                        <a:effectLst/>
                        <a:latin typeface="Arial" pitchFamily="34" charset="0"/>
                        <a:ea typeface="DejaVu LGC Sans" charset="0"/>
                        <a:cs typeface="Arial" pitchFamily="34" charset="0"/>
                      </a:endParaRPr>
                    </a:p>
                  </a:txBody>
                  <a:tcPr marL="90000" marR="90000" marT="62676" marB="46800" horzOverflow="overflow"/>
                </a:tc>
                <a:tc>
                  <a:txBody>
                    <a:bodyPr/>
                    <a:lstStyle/>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itchFamily="18" charset="0"/>
                        <a:buNone/>
                        <a:tabLst>
                          <a:tab pos="723900" algn="l"/>
                          <a:tab pos="1447800" algn="l"/>
                          <a:tab pos="2171700" algn="l"/>
                          <a:tab pos="2895600" algn="l"/>
                          <a:tab pos="3619500" algn="l"/>
                          <a:tab pos="4343400" algn="l"/>
                          <a:tab pos="5067300" algn="l"/>
                          <a:tab pos="5791200" algn="l"/>
                        </a:tabLst>
                      </a:pPr>
                      <a:r>
                        <a:rPr kumimoji="0" lang="en-GB" sz="1300" b="1" u="none" strike="noStrike" cap="none" normalizeH="0" baseline="0" dirty="0" smtClean="0">
                          <a:ln>
                            <a:noFill/>
                          </a:ln>
                          <a:effectLst/>
                        </a:rPr>
                        <a:t>0.76</a:t>
                      </a:r>
                      <a:endParaRPr kumimoji="0" lang="en-GB" sz="1300" b="1" i="0" u="none" strike="noStrike" cap="none" normalizeH="0" baseline="0" dirty="0" smtClean="0">
                        <a:ln>
                          <a:noFill/>
                        </a:ln>
                        <a:solidFill>
                          <a:srgbClr val="FFFF00"/>
                        </a:solidFill>
                        <a:effectLst/>
                        <a:latin typeface="Arial" pitchFamily="34" charset="0"/>
                        <a:ea typeface="DejaVu LGC Sans" charset="0"/>
                        <a:cs typeface="Arial" pitchFamily="34" charset="0"/>
                      </a:endParaRPr>
                    </a:p>
                  </a:txBody>
                  <a:tcPr marL="90000" marR="90000" marT="62676" marB="46800" horzOverflow="overflow"/>
                </a:tc>
                <a:tc>
                  <a:txBody>
                    <a:bodyPr/>
                    <a:lstStyle/>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itchFamily="18" charset="0"/>
                        <a:buNone/>
                        <a:tabLst>
                          <a:tab pos="723900" algn="l"/>
                          <a:tab pos="1447800" algn="l"/>
                          <a:tab pos="2171700" algn="l"/>
                          <a:tab pos="2895600" algn="l"/>
                          <a:tab pos="3619500" algn="l"/>
                          <a:tab pos="4343400" algn="l"/>
                          <a:tab pos="5067300" algn="l"/>
                          <a:tab pos="5791200" algn="l"/>
                        </a:tabLst>
                      </a:pPr>
                      <a:r>
                        <a:rPr kumimoji="0" lang="en-GB" sz="1300" b="1" u="none" strike="noStrike" cap="none" normalizeH="0" baseline="0" dirty="0" smtClean="0">
                          <a:ln>
                            <a:noFill/>
                          </a:ln>
                          <a:effectLst/>
                        </a:rPr>
                        <a:t>0.86</a:t>
                      </a:r>
                      <a:endParaRPr kumimoji="0" lang="en-GB" sz="1300" b="1" i="0" u="none" strike="noStrike" cap="none" normalizeH="0" baseline="0" dirty="0" smtClean="0">
                        <a:ln>
                          <a:noFill/>
                        </a:ln>
                        <a:solidFill>
                          <a:srgbClr val="FFFF00"/>
                        </a:solidFill>
                        <a:effectLst/>
                        <a:latin typeface="Arial" pitchFamily="34" charset="0"/>
                        <a:ea typeface="DejaVu LGC Sans" charset="0"/>
                        <a:cs typeface="Arial" pitchFamily="34" charset="0"/>
                      </a:endParaRPr>
                    </a:p>
                  </a:txBody>
                  <a:tcPr marL="90000" marR="90000" marT="62676" marB="46800" horzOverflow="overflow"/>
                </a:tc>
              </a:tr>
            </a:tbl>
          </a:graphicData>
        </a:graphic>
      </p:graphicFrame>
      <p:sp>
        <p:nvSpPr>
          <p:cNvPr id="12" name="Oval 11"/>
          <p:cNvSpPr/>
          <p:nvPr/>
        </p:nvSpPr>
        <p:spPr>
          <a:xfrm>
            <a:off x="8077200" y="3188732"/>
            <a:ext cx="762000" cy="1219200"/>
          </a:xfrm>
          <a:prstGeom prst="ellipse">
            <a:avLst/>
          </a:prstGeom>
          <a:noFill/>
          <a:ln w="28575">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TextBox 18"/>
          <p:cNvSpPr txBox="1"/>
          <p:nvPr/>
        </p:nvSpPr>
        <p:spPr>
          <a:xfrm>
            <a:off x="4419600" y="2073640"/>
            <a:ext cx="4495800" cy="646331"/>
          </a:xfrm>
          <a:prstGeom prst="rect">
            <a:avLst/>
          </a:prstGeom>
          <a:noFill/>
          <a:ln w="28575">
            <a:solidFill>
              <a:srgbClr val="990033"/>
            </a:solidFill>
          </a:ln>
        </p:spPr>
        <p:txBody>
          <a:bodyPr wrap="square" rtlCol="0">
            <a:spAutoFit/>
          </a:bodyPr>
          <a:lstStyle/>
          <a:p>
            <a:pPr algn="just"/>
            <a:r>
              <a:rPr lang="en-IN" b="1" dirty="0" smtClean="0">
                <a:solidFill>
                  <a:srgbClr val="990033"/>
                </a:solidFill>
              </a:rPr>
              <a:t>Spatial pattern correlation over</a:t>
            </a:r>
            <a:r>
              <a:rPr lang="en-US" b="1" dirty="0" smtClean="0">
                <a:solidFill>
                  <a:srgbClr val="990033"/>
                </a:solidFill>
              </a:rPr>
              <a:t> 40°E-120°E and 40°S-40°N</a:t>
            </a:r>
            <a:endParaRPr lang="en-IN" b="1" dirty="0">
              <a:solidFill>
                <a:srgbClr val="990033"/>
              </a:solidFill>
            </a:endParaRPr>
          </a:p>
        </p:txBody>
      </p:sp>
      <p:grpSp>
        <p:nvGrpSpPr>
          <p:cNvPr id="28" name="Group 27"/>
          <p:cNvGrpSpPr/>
          <p:nvPr/>
        </p:nvGrpSpPr>
        <p:grpSpPr>
          <a:xfrm>
            <a:off x="152400" y="639763"/>
            <a:ext cx="4251325" cy="5760152"/>
            <a:chOff x="152400" y="639763"/>
            <a:chExt cx="4251325" cy="5760152"/>
          </a:xfrm>
        </p:grpSpPr>
        <p:pic>
          <p:nvPicPr>
            <p:cNvPr id="22536" name="Picture 2"/>
            <p:cNvPicPr>
              <a:picLocks noChangeAspect="1" noChangeArrowheads="1"/>
            </p:cNvPicPr>
            <p:nvPr/>
          </p:nvPicPr>
          <p:blipFill>
            <a:blip r:embed="rId6"/>
            <a:srcRect l="34055" b="77681"/>
            <a:stretch>
              <a:fillRect/>
            </a:stretch>
          </p:blipFill>
          <p:spPr bwMode="auto">
            <a:xfrm>
              <a:off x="1600200" y="639763"/>
              <a:ext cx="2803525" cy="1265237"/>
            </a:xfrm>
            <a:prstGeom prst="rect">
              <a:avLst/>
            </a:prstGeom>
            <a:noFill/>
            <a:ln w="9525">
              <a:noFill/>
              <a:round/>
              <a:headEnd/>
              <a:tailEnd/>
            </a:ln>
          </p:spPr>
        </p:pic>
        <p:sp>
          <p:nvSpPr>
            <p:cNvPr id="15" name="TextBox 14"/>
            <p:cNvSpPr txBox="1"/>
            <p:nvPr/>
          </p:nvSpPr>
          <p:spPr>
            <a:xfrm>
              <a:off x="3124200" y="1066800"/>
              <a:ext cx="518092" cy="461665"/>
            </a:xfrm>
            <a:prstGeom prst="rect">
              <a:avLst/>
            </a:prstGeom>
            <a:noFill/>
          </p:spPr>
          <p:txBody>
            <a:bodyPr wrap="none" rtlCol="0">
              <a:spAutoFit/>
            </a:bodyPr>
            <a:lstStyle/>
            <a:p>
              <a:pPr algn="ctr"/>
              <a:r>
                <a:rPr lang="en-IN" sz="1200" b="1" dirty="0" smtClean="0">
                  <a:solidFill>
                    <a:srgbClr val="FF0000"/>
                  </a:solidFill>
                </a:rPr>
                <a:t>OBS</a:t>
              </a:r>
            </a:p>
            <a:p>
              <a:pPr algn="ctr"/>
              <a:r>
                <a:rPr lang="en-IN" sz="1200" b="1" dirty="0" smtClean="0">
                  <a:solidFill>
                    <a:srgbClr val="FF0000"/>
                  </a:solidFill>
                </a:rPr>
                <a:t>IMD</a:t>
              </a:r>
              <a:endParaRPr lang="en-IN" sz="1200" b="1" dirty="0">
                <a:solidFill>
                  <a:srgbClr val="FF0000"/>
                </a:solidFill>
              </a:endParaRPr>
            </a:p>
          </p:txBody>
        </p:sp>
        <p:grpSp>
          <p:nvGrpSpPr>
            <p:cNvPr id="27" name="Group 26"/>
            <p:cNvGrpSpPr/>
            <p:nvPr/>
          </p:nvGrpSpPr>
          <p:grpSpPr>
            <a:xfrm>
              <a:off x="152400" y="1828800"/>
              <a:ext cx="4251325" cy="4571115"/>
              <a:chOff x="152400" y="2057400"/>
              <a:chExt cx="4251325" cy="4571115"/>
            </a:xfrm>
          </p:grpSpPr>
          <p:pic>
            <p:nvPicPr>
              <p:cNvPr id="16" name="Picture 2"/>
              <p:cNvPicPr>
                <a:picLocks noChangeAspect="1" noChangeArrowheads="1"/>
              </p:cNvPicPr>
              <p:nvPr/>
            </p:nvPicPr>
            <p:blipFill>
              <a:blip r:embed="rId6"/>
              <a:srcRect t="23663"/>
              <a:stretch>
                <a:fillRect/>
              </a:stretch>
            </p:blipFill>
            <p:spPr bwMode="auto">
              <a:xfrm>
                <a:off x="152400" y="2300990"/>
                <a:ext cx="4251325" cy="4327525"/>
              </a:xfrm>
              <a:prstGeom prst="rect">
                <a:avLst/>
              </a:prstGeom>
              <a:noFill/>
              <a:ln w="9525">
                <a:noFill/>
                <a:round/>
                <a:headEnd/>
                <a:tailEnd/>
              </a:ln>
            </p:spPr>
          </p:pic>
          <p:sp>
            <p:nvSpPr>
              <p:cNvPr id="17" name="TextBox 16"/>
              <p:cNvSpPr txBox="1"/>
              <p:nvPr/>
            </p:nvSpPr>
            <p:spPr>
              <a:xfrm>
                <a:off x="349565" y="2072390"/>
                <a:ext cx="1008609" cy="261610"/>
              </a:xfrm>
              <a:prstGeom prst="rect">
                <a:avLst/>
              </a:prstGeom>
              <a:noFill/>
            </p:spPr>
            <p:txBody>
              <a:bodyPr wrap="none" rtlCol="0">
                <a:spAutoFit/>
              </a:bodyPr>
              <a:lstStyle/>
              <a:p>
                <a:pPr algn="ctr"/>
                <a:r>
                  <a:rPr lang="en-IN" sz="1100" b="1" dirty="0" smtClean="0">
                    <a:solidFill>
                      <a:srgbClr val="FF0000"/>
                    </a:solidFill>
                  </a:rPr>
                  <a:t>CFS126-IMD</a:t>
                </a:r>
                <a:endParaRPr lang="en-IN" sz="1100" b="1" dirty="0">
                  <a:solidFill>
                    <a:srgbClr val="FF0000"/>
                  </a:solidFill>
                </a:endParaRPr>
              </a:p>
            </p:txBody>
          </p:sp>
          <p:sp>
            <p:nvSpPr>
              <p:cNvPr id="18" name="TextBox 17"/>
              <p:cNvSpPr txBox="1"/>
              <p:nvPr/>
            </p:nvSpPr>
            <p:spPr>
              <a:xfrm>
                <a:off x="1295400" y="2072390"/>
                <a:ext cx="1015021" cy="261610"/>
              </a:xfrm>
              <a:prstGeom prst="rect">
                <a:avLst/>
              </a:prstGeom>
              <a:noFill/>
            </p:spPr>
            <p:txBody>
              <a:bodyPr wrap="none" rtlCol="0">
                <a:spAutoFit/>
              </a:bodyPr>
              <a:lstStyle/>
              <a:p>
                <a:pPr algn="ctr"/>
                <a:r>
                  <a:rPr lang="en-IN" sz="1100" b="1" dirty="0" smtClean="0">
                    <a:solidFill>
                      <a:srgbClr val="FF0000"/>
                    </a:solidFill>
                  </a:rPr>
                  <a:t>GFS126-IMD</a:t>
                </a:r>
                <a:endParaRPr lang="en-IN" sz="1100" b="1" dirty="0">
                  <a:solidFill>
                    <a:srgbClr val="FF0000"/>
                  </a:solidFill>
                </a:endParaRPr>
              </a:p>
            </p:txBody>
          </p:sp>
          <p:sp>
            <p:nvSpPr>
              <p:cNvPr id="25" name="TextBox 24"/>
              <p:cNvSpPr txBox="1"/>
              <p:nvPr/>
            </p:nvSpPr>
            <p:spPr>
              <a:xfrm>
                <a:off x="2238011" y="2073640"/>
                <a:ext cx="1008609" cy="261610"/>
              </a:xfrm>
              <a:prstGeom prst="rect">
                <a:avLst/>
              </a:prstGeom>
              <a:noFill/>
            </p:spPr>
            <p:txBody>
              <a:bodyPr wrap="none" rtlCol="0">
                <a:spAutoFit/>
              </a:bodyPr>
              <a:lstStyle/>
              <a:p>
                <a:pPr algn="ctr"/>
                <a:r>
                  <a:rPr lang="en-IN" sz="1100" b="1" dirty="0" smtClean="0">
                    <a:solidFill>
                      <a:srgbClr val="FF0000"/>
                    </a:solidFill>
                  </a:rPr>
                  <a:t>CFS382-IMD</a:t>
                </a:r>
                <a:endParaRPr lang="en-IN" sz="1100" b="1" dirty="0">
                  <a:solidFill>
                    <a:srgbClr val="FF0000"/>
                  </a:solidFill>
                </a:endParaRPr>
              </a:p>
            </p:txBody>
          </p:sp>
          <p:sp>
            <p:nvSpPr>
              <p:cNvPr id="26" name="TextBox 25"/>
              <p:cNvSpPr txBox="1"/>
              <p:nvPr/>
            </p:nvSpPr>
            <p:spPr>
              <a:xfrm>
                <a:off x="3261610" y="2057400"/>
                <a:ext cx="877163" cy="276999"/>
              </a:xfrm>
              <a:prstGeom prst="rect">
                <a:avLst/>
              </a:prstGeom>
              <a:noFill/>
            </p:spPr>
            <p:txBody>
              <a:bodyPr wrap="none" rtlCol="0">
                <a:spAutoFit/>
              </a:bodyPr>
              <a:lstStyle/>
              <a:p>
                <a:pPr algn="ctr"/>
                <a:r>
                  <a:rPr lang="en-IN" sz="1200" b="1" dirty="0" smtClean="0">
                    <a:solidFill>
                      <a:srgbClr val="FF0000"/>
                    </a:solidFill>
                  </a:rPr>
                  <a:t>MME-IMD</a:t>
                </a:r>
                <a:endParaRPr lang="en-IN" sz="1200" b="1" dirty="0">
                  <a:solidFill>
                    <a:srgbClr val="FF0000"/>
                  </a:solidFill>
                </a:endParaRPr>
              </a:p>
            </p:txBody>
          </p:sp>
        </p:gr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0.70"/>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par>
                                <p:cTn id="10" presetID="35" presetClass="emph" presetSubtype="0" repeatCount="indefinite" fill="hold" grpId="1" nodeType="withEffect">
                                  <p:stCondLst>
                                    <p:cond delay="0"/>
                                  </p:stCondLst>
                                  <p:endCondLst>
                                    <p:cond evt="onNext" delay="0">
                                      <p:tgtEl>
                                        <p:sldTgt/>
                                      </p:tgtEl>
                                    </p:cond>
                                  </p:endCondLst>
                                  <p:childTnLst>
                                    <p:anim calcmode="discrete" valueType="str">
                                      <p:cBhvr>
                                        <p:cTn id="11" dur="1000" fill="hold"/>
                                        <p:tgtEl>
                                          <p:spTgt spid="12"/>
                                        </p:tgtEl>
                                        <p:attrNameLst>
                                          <p:attrName>style.visibility</p:attrName>
                                        </p:attrNameLst>
                                      </p:cBhvr>
                                      <p:tavLst>
                                        <p:tav tm="0">
                                          <p:val>
                                            <p:strVal val="hidden"/>
                                          </p:val>
                                        </p:tav>
                                        <p:tav tm="50000">
                                          <p:val>
                                            <p:strVal val="visible"/>
                                          </p:val>
                                        </p:tav>
                                      </p:tavLst>
                                    </p:anim>
                                  </p:childTnLst>
                                </p:cTn>
                              </p:par>
                            </p:childTnLst>
                          </p:cTn>
                        </p:par>
                      </p:childTnLst>
                    </p:cTn>
                  </p:par>
                  <p:par>
                    <p:cTn id="12" fill="hold">
                      <p:stCondLst>
                        <p:cond delay="indefinite"/>
                      </p:stCondLst>
                      <p:childTnLst>
                        <p:par>
                          <p:cTn id="13" fill="hold">
                            <p:stCondLst>
                              <p:cond delay="0"/>
                            </p:stCondLst>
                            <p:childTnLst>
                              <p:par>
                                <p:cTn id="14" presetID="2" presetClass="exit" presetSubtype="4" fill="hold" nodeType="clickEffect">
                                  <p:stCondLst>
                                    <p:cond delay="0"/>
                                  </p:stCondLst>
                                  <p:childTnLst>
                                    <p:anim calcmode="lin" valueType="num">
                                      <p:cBhvr additive="base">
                                        <p:cTn id="15" dur="500"/>
                                        <p:tgtEl>
                                          <p:spTgt spid="14"/>
                                        </p:tgtEl>
                                        <p:attrNameLst>
                                          <p:attrName>ppt_x</p:attrName>
                                        </p:attrNameLst>
                                      </p:cBhvr>
                                      <p:tavLst>
                                        <p:tav tm="0">
                                          <p:val>
                                            <p:strVal val="ppt_x"/>
                                          </p:val>
                                        </p:tav>
                                        <p:tav tm="100000">
                                          <p:val>
                                            <p:strVal val="ppt_x"/>
                                          </p:val>
                                        </p:tav>
                                      </p:tavLst>
                                    </p:anim>
                                    <p:anim calcmode="lin" valueType="num">
                                      <p:cBhvr additive="base">
                                        <p:cTn id="16" dur="500"/>
                                        <p:tgtEl>
                                          <p:spTgt spid="14"/>
                                        </p:tgtEl>
                                        <p:attrNameLst>
                                          <p:attrName>ppt_y</p:attrName>
                                        </p:attrNameLst>
                                      </p:cBhvr>
                                      <p:tavLst>
                                        <p:tav tm="0">
                                          <p:val>
                                            <p:strVal val="ppt_y"/>
                                          </p:val>
                                        </p:tav>
                                        <p:tav tm="100000">
                                          <p:val>
                                            <p:strVal val="1+ppt_h/2"/>
                                          </p:val>
                                        </p:tav>
                                      </p:tavLst>
                                    </p:anim>
                                    <p:set>
                                      <p:cBhvr>
                                        <p:cTn id="17" dur="1" fill="hold">
                                          <p:stCondLst>
                                            <p:cond delay="499"/>
                                          </p:stCondLst>
                                        </p:cTn>
                                        <p:tgtEl>
                                          <p:spTgt spid="14"/>
                                        </p:tgtEl>
                                        <p:attrNameLst>
                                          <p:attrName>style.visibility</p:attrName>
                                        </p:attrNameLst>
                                      </p:cBhvr>
                                      <p:to>
                                        <p:strVal val="hidden"/>
                                      </p:to>
                                    </p:set>
                                  </p:childTnLst>
                                </p:cTn>
                              </p:par>
                              <p:par>
                                <p:cTn id="18" presetID="2" presetClass="exit" presetSubtype="4" fill="hold" grpId="2" nodeType="withEffect">
                                  <p:stCondLst>
                                    <p:cond delay="0"/>
                                  </p:stCondLst>
                                  <p:childTnLst>
                                    <p:anim calcmode="lin" valueType="num">
                                      <p:cBhvr additive="base">
                                        <p:cTn id="19" dur="500"/>
                                        <p:tgtEl>
                                          <p:spTgt spid="12"/>
                                        </p:tgtEl>
                                        <p:attrNameLst>
                                          <p:attrName>ppt_x</p:attrName>
                                        </p:attrNameLst>
                                      </p:cBhvr>
                                      <p:tavLst>
                                        <p:tav tm="0">
                                          <p:val>
                                            <p:strVal val="ppt_x"/>
                                          </p:val>
                                        </p:tav>
                                        <p:tav tm="100000">
                                          <p:val>
                                            <p:strVal val="ppt_x"/>
                                          </p:val>
                                        </p:tav>
                                      </p:tavLst>
                                    </p:anim>
                                    <p:anim calcmode="lin" valueType="num">
                                      <p:cBhvr additive="base">
                                        <p:cTn id="20" dur="500"/>
                                        <p:tgtEl>
                                          <p:spTgt spid="12"/>
                                        </p:tgtEl>
                                        <p:attrNameLst>
                                          <p:attrName>ppt_y</p:attrName>
                                        </p:attrNameLst>
                                      </p:cBhvr>
                                      <p:tavLst>
                                        <p:tav tm="0">
                                          <p:val>
                                            <p:strVal val="ppt_y"/>
                                          </p:val>
                                        </p:tav>
                                        <p:tav tm="100000">
                                          <p:val>
                                            <p:strVal val="1+ppt_h/2"/>
                                          </p:val>
                                        </p:tav>
                                      </p:tavLst>
                                    </p:anim>
                                    <p:set>
                                      <p:cBhvr>
                                        <p:cTn id="21" dur="1" fill="hold">
                                          <p:stCondLst>
                                            <p:cond delay="499"/>
                                          </p:stCondLst>
                                        </p:cTn>
                                        <p:tgtEl>
                                          <p:spTgt spid="12"/>
                                        </p:tgtEl>
                                        <p:attrNameLst>
                                          <p:attrName>style.visibility</p:attrName>
                                        </p:attrNameLst>
                                      </p:cBhvr>
                                      <p:to>
                                        <p:strVal val="hidden"/>
                                      </p:to>
                                    </p:set>
                                  </p:childTnLst>
                                </p:cTn>
                              </p:par>
                              <p:par>
                                <p:cTn id="22" presetID="2" presetClass="exit" presetSubtype="4" fill="hold" grpId="0" nodeType="withEffect">
                                  <p:stCondLst>
                                    <p:cond delay="0"/>
                                  </p:stCondLst>
                                  <p:childTnLst>
                                    <p:anim calcmode="lin" valueType="num">
                                      <p:cBhvr additive="base">
                                        <p:cTn id="23" dur="500"/>
                                        <p:tgtEl>
                                          <p:spTgt spid="19"/>
                                        </p:tgtEl>
                                        <p:attrNameLst>
                                          <p:attrName>ppt_x</p:attrName>
                                        </p:attrNameLst>
                                      </p:cBhvr>
                                      <p:tavLst>
                                        <p:tav tm="0">
                                          <p:val>
                                            <p:strVal val="ppt_x"/>
                                          </p:val>
                                        </p:tav>
                                        <p:tav tm="100000">
                                          <p:val>
                                            <p:strVal val="ppt_x"/>
                                          </p:val>
                                        </p:tav>
                                      </p:tavLst>
                                    </p:anim>
                                    <p:anim calcmode="lin" valueType="num">
                                      <p:cBhvr additive="base">
                                        <p:cTn id="24" dur="500"/>
                                        <p:tgtEl>
                                          <p:spTgt spid="19"/>
                                        </p:tgtEl>
                                        <p:attrNameLst>
                                          <p:attrName>ppt_y</p:attrName>
                                        </p:attrNameLst>
                                      </p:cBhvr>
                                      <p:tavLst>
                                        <p:tav tm="0">
                                          <p:val>
                                            <p:strVal val="ppt_y"/>
                                          </p:val>
                                        </p:tav>
                                        <p:tav tm="100000">
                                          <p:val>
                                            <p:strVal val="1+ppt_h/2"/>
                                          </p:val>
                                        </p:tav>
                                      </p:tavLst>
                                    </p:anim>
                                    <p:set>
                                      <p:cBhvr>
                                        <p:cTn id="25" dur="1" fill="hold">
                                          <p:stCondLst>
                                            <p:cond delay="499"/>
                                          </p:stCondLst>
                                        </p:cTn>
                                        <p:tgtEl>
                                          <p:spTgt spid="19"/>
                                        </p:tgtEl>
                                        <p:attrNameLst>
                                          <p:attrName>style.visibility</p:attrName>
                                        </p:attrNameLst>
                                      </p:cBhvr>
                                      <p:to>
                                        <p:strVal val="hidden"/>
                                      </p:to>
                                    </p:set>
                                  </p:childTnLst>
                                </p:cTn>
                              </p:par>
                            </p:childTnLst>
                          </p:cTn>
                        </p:par>
                        <p:par>
                          <p:cTn id="26" fill="hold">
                            <p:stCondLst>
                              <p:cond delay="500"/>
                            </p:stCondLst>
                            <p:childTnLst>
                              <p:par>
                                <p:cTn id="27" presetID="4" presetClass="entr" presetSubtype="16" fill="hold"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ox(in)">
                                      <p:cBhvr>
                                        <p:cTn id="29" dur="500"/>
                                        <p:tgtEl>
                                          <p:spTgt spid="21"/>
                                        </p:tgtEl>
                                      </p:cBhvr>
                                    </p:animEffect>
                                  </p:childTnLst>
                                </p:cTn>
                              </p:par>
                              <p:par>
                                <p:cTn id="30" presetID="4" presetClass="entr" presetSubtype="16"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ox(in)">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box(in)">
                                      <p:cBhvr>
                                        <p:cTn id="37" dur="500"/>
                                        <p:tgtEl>
                                          <p:spTgt spid="23"/>
                                        </p:tgtEl>
                                      </p:cBhvr>
                                    </p:animEffect>
                                  </p:childTnLst>
                                </p:cTn>
                              </p:par>
                              <p:par>
                                <p:cTn id="38" presetID="10" presetClass="entr" presetSubtype="0" fill="hold"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4" presetClass="entr" presetSubtype="16"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box(in)">
                                      <p:cBhvr>
                                        <p:cTn id="4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2" grpId="0" animBg="1"/>
      <p:bldP spid="12" grpId="1" animBg="1"/>
      <p:bldP spid="12" grpId="2"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1"/>
          <p:cNvGrpSpPr>
            <a:grpSpLocks/>
          </p:cNvGrpSpPr>
          <p:nvPr/>
        </p:nvGrpSpPr>
        <p:grpSpPr bwMode="auto">
          <a:xfrm>
            <a:off x="800100" y="228600"/>
            <a:ext cx="7543800" cy="5829300"/>
            <a:chOff x="800100" y="228600"/>
            <a:chExt cx="7543800" cy="5829300"/>
          </a:xfrm>
        </p:grpSpPr>
        <p:pic>
          <p:nvPicPr>
            <p:cNvPr id="23559" name="Picture 2" descr="C:\Users\User\Desktop\AGU_figure\rmse_spread_AGU.jpg"/>
            <p:cNvPicPr>
              <a:picLocks noChangeAspect="1" noChangeArrowheads="1"/>
            </p:cNvPicPr>
            <p:nvPr/>
          </p:nvPicPr>
          <p:blipFill>
            <a:blip r:embed="rId3"/>
            <a:srcRect/>
            <a:stretch>
              <a:fillRect/>
            </a:stretch>
          </p:blipFill>
          <p:spPr bwMode="auto">
            <a:xfrm>
              <a:off x="800100" y="228600"/>
              <a:ext cx="7543800" cy="5829300"/>
            </a:xfrm>
            <a:prstGeom prst="rect">
              <a:avLst/>
            </a:prstGeom>
            <a:noFill/>
            <a:ln w="9525">
              <a:noFill/>
              <a:miter lim="800000"/>
              <a:headEnd/>
              <a:tailEnd/>
            </a:ln>
          </p:spPr>
        </p:pic>
        <p:pic>
          <p:nvPicPr>
            <p:cNvPr id="23560" name="Picture 2" descr="C:\Users\User\Desktop\AGU_figure\rmse_spread_AGU.jpg"/>
            <p:cNvPicPr>
              <a:picLocks noChangeAspect="1" noChangeArrowheads="1"/>
            </p:cNvPicPr>
            <p:nvPr/>
          </p:nvPicPr>
          <p:blipFill>
            <a:blip r:embed="rId3"/>
            <a:srcRect l="15656" t="23529" r="77274" b="66013"/>
            <a:stretch>
              <a:fillRect/>
            </a:stretch>
          </p:blipFill>
          <p:spPr bwMode="auto">
            <a:xfrm>
              <a:off x="1981200" y="1371600"/>
              <a:ext cx="567000" cy="648000"/>
            </a:xfrm>
            <a:prstGeom prst="rect">
              <a:avLst/>
            </a:prstGeom>
            <a:noFill/>
            <a:ln w="9525">
              <a:noFill/>
              <a:miter lim="800000"/>
              <a:headEnd/>
              <a:tailEnd/>
            </a:ln>
          </p:spPr>
        </p:pic>
        <p:sp>
          <p:nvSpPr>
            <p:cNvPr id="8" name="Rectangle 7"/>
            <p:cNvSpPr/>
            <p:nvPr/>
          </p:nvSpPr>
          <p:spPr>
            <a:xfrm>
              <a:off x="1905000" y="2055813"/>
              <a:ext cx="838200" cy="2222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cxnSp>
          <p:nvCxnSpPr>
            <p:cNvPr id="10" name="Straight Connector 9"/>
            <p:cNvCxnSpPr/>
            <p:nvPr/>
          </p:nvCxnSpPr>
          <p:spPr>
            <a:xfrm>
              <a:off x="1981200" y="2057400"/>
              <a:ext cx="79216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051" name="Picture 3" descr="C:\Users\User\Desktop\AGU_figure\rmse_spread.png"/>
          <p:cNvPicPr>
            <a:picLocks noChangeAspect="1" noChangeArrowheads="1"/>
          </p:cNvPicPr>
          <p:nvPr/>
        </p:nvPicPr>
        <p:blipFill>
          <a:blip r:embed="rId4"/>
          <a:srcRect/>
          <a:stretch>
            <a:fillRect/>
          </a:stretch>
        </p:blipFill>
        <p:spPr bwMode="auto">
          <a:xfrm>
            <a:off x="800100" y="228600"/>
            <a:ext cx="7543800" cy="5829300"/>
          </a:xfrm>
          <a:prstGeom prst="rect">
            <a:avLst/>
          </a:prstGeom>
          <a:noFill/>
          <a:ln w="9525">
            <a:noFill/>
            <a:miter lim="800000"/>
            <a:headEnd/>
            <a:tailEnd/>
          </a:ln>
        </p:spPr>
      </p:pic>
      <p:sp>
        <p:nvSpPr>
          <p:cNvPr id="9" name="Rectangle 8"/>
          <p:cNvSpPr/>
          <p:nvPr/>
        </p:nvSpPr>
        <p:spPr>
          <a:xfrm>
            <a:off x="1600200" y="228600"/>
            <a:ext cx="5867400" cy="461665"/>
          </a:xfrm>
          <a:prstGeom prst="rect">
            <a:avLst/>
          </a:prstGeom>
        </p:spPr>
        <p:txBody>
          <a:bodyPr wrap="square">
            <a:spAutoFit/>
          </a:bodyPr>
          <a:lstStyle/>
          <a:p>
            <a:pPr algn="ctr"/>
            <a:r>
              <a:rPr lang="en-IN" sz="2400" b="1" u="sng" dirty="0" smtClean="0">
                <a:solidFill>
                  <a:srgbClr val="CC0066"/>
                </a:solidFill>
              </a:rPr>
              <a:t>RMSE and spread of MISO indices</a:t>
            </a:r>
            <a:endParaRPr lang="en-IN" sz="2400" b="1" u="sng" dirty="0">
              <a:solidFill>
                <a:srgbClr val="CC0066"/>
              </a:solidFill>
            </a:endParaRPr>
          </a:p>
        </p:txBody>
      </p:sp>
      <p:sp>
        <p:nvSpPr>
          <p:cNvPr id="11" name="TextBox 10"/>
          <p:cNvSpPr txBox="1"/>
          <p:nvPr/>
        </p:nvSpPr>
        <p:spPr>
          <a:xfrm>
            <a:off x="455950" y="5792450"/>
            <a:ext cx="8382000" cy="923330"/>
          </a:xfrm>
          <a:prstGeom prst="rect">
            <a:avLst/>
          </a:prstGeom>
          <a:noFill/>
        </p:spPr>
        <p:txBody>
          <a:bodyPr wrap="square" rtlCol="0">
            <a:spAutoFit/>
          </a:bodyPr>
          <a:lstStyle/>
          <a:p>
            <a:pPr algn="just"/>
            <a:r>
              <a:rPr lang="en-IN" b="1" dirty="0" smtClean="0">
                <a:solidFill>
                  <a:srgbClr val="0033CC"/>
                </a:solidFill>
              </a:rPr>
              <a:t>Considerable improvement in MME is contributed from the increased spread, which overcomes the under-dispersive nature of the individual models in EPS system.</a:t>
            </a:r>
            <a:endParaRPr lang="en-IN" b="1" dirty="0">
              <a:solidFill>
                <a:srgbClr val="0033CC"/>
              </a:solidFill>
            </a:endParaRPr>
          </a:p>
        </p:txBody>
      </p:sp>
      <p:sp>
        <p:nvSpPr>
          <p:cNvPr id="12" name="TextBox 10"/>
          <p:cNvSpPr txBox="1">
            <a:spLocks noChangeArrowheads="1"/>
          </p:cNvSpPr>
          <p:nvPr/>
        </p:nvSpPr>
        <p:spPr bwMode="auto">
          <a:xfrm>
            <a:off x="5257800" y="6444520"/>
            <a:ext cx="3603872" cy="307777"/>
          </a:xfrm>
          <a:prstGeom prst="rect">
            <a:avLst/>
          </a:prstGeom>
          <a:noFill/>
          <a:ln w="19050">
            <a:solidFill>
              <a:schemeClr val="tx1"/>
            </a:solidFill>
            <a:miter lim="800000"/>
            <a:headEnd/>
            <a:tailEnd/>
          </a:ln>
        </p:spPr>
        <p:txBody>
          <a:bodyPr wrap="none">
            <a:spAutoFit/>
          </a:bodyPr>
          <a:lstStyle/>
          <a:p>
            <a:pPr fontAlgn="auto">
              <a:spcBef>
                <a:spcPts val="0"/>
              </a:spcBef>
              <a:spcAft>
                <a:spcPts val="0"/>
              </a:spcAft>
              <a:defRPr/>
            </a:pPr>
            <a:r>
              <a:rPr lang="en-IN" sz="1400" b="1" dirty="0" err="1">
                <a:latin typeface="Arial" charset="0"/>
                <a:cs typeface="Arial" charset="0"/>
              </a:rPr>
              <a:t>Abhilash</a:t>
            </a:r>
            <a:r>
              <a:rPr lang="en-IN" sz="1400" b="1" dirty="0">
                <a:latin typeface="Arial" charset="0"/>
                <a:cs typeface="Arial" charset="0"/>
              </a:rPr>
              <a:t> et al. </a:t>
            </a:r>
            <a:r>
              <a:rPr lang="en-IN" sz="1400" b="1" dirty="0" smtClean="0">
                <a:latin typeface="Arial" charset="0"/>
                <a:cs typeface="Arial" charset="0"/>
              </a:rPr>
              <a:t>2015, </a:t>
            </a:r>
            <a:r>
              <a:rPr lang="en-IN" sz="1200" b="1" i="1" dirty="0">
                <a:latin typeface="Arial" charset="0"/>
                <a:cs typeface="Arial" charset="0"/>
              </a:rPr>
              <a:t>conditionally accepted</a:t>
            </a:r>
            <a:endParaRPr lang="en-IN" sz="1400" b="1" i="1"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051"/>
                                        </p:tgtEl>
                                        <p:attrNameLst>
                                          <p:attrName>style.visibility</p:attrName>
                                        </p:attrNameLst>
                                      </p:cBhvr>
                                      <p:to>
                                        <p:strVal val="visible"/>
                                      </p:to>
                                    </p:set>
                                    <p:animEffect transition="in" filter="fade">
                                      <p:cBhvr>
                                        <p:cTn id="10" dur="500"/>
                                        <p:tgtEl>
                                          <p:spTgt spid="2051"/>
                                        </p:tgtEl>
                                      </p:cBhvr>
                                    </p:animEffect>
                                  </p:childTnLst>
                                </p:cTn>
                              </p:par>
                              <p:par>
                                <p:cTn id="11" presetID="55"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strVal val="#ppt_w*0.70"/>
                                          </p:val>
                                        </p:tav>
                                        <p:tav tm="100000">
                                          <p:val>
                                            <p:strVal val="#ppt_w"/>
                                          </p:val>
                                        </p:tav>
                                      </p:tavLst>
                                    </p:anim>
                                    <p:anim calcmode="lin" valueType="num">
                                      <p:cBhvr>
                                        <p:cTn id="14" dur="1000" fill="hold"/>
                                        <p:tgtEl>
                                          <p:spTgt spid="11"/>
                                        </p:tgtEl>
                                        <p:attrNameLst>
                                          <p:attrName>ppt_h</p:attrName>
                                        </p:attrNameLst>
                                      </p:cBhvr>
                                      <p:tavLst>
                                        <p:tav tm="0">
                                          <p:val>
                                            <p:strVal val="#ppt_h"/>
                                          </p:val>
                                        </p:tav>
                                        <p:tav tm="100000">
                                          <p:val>
                                            <p:strVal val="#ppt_h"/>
                                          </p:val>
                                        </p:tav>
                                      </p:tavLst>
                                    </p:anim>
                                    <p:animEffect transition="in" filter="fade">
                                      <p:cBhvr>
                                        <p:cTn id="1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3007</TotalTime>
  <Words>2566</Words>
  <Application>Microsoft Office PowerPoint</Application>
  <PresentationFormat>On-screen Show (4:3)</PresentationFormat>
  <Paragraphs>451</Paragraphs>
  <Slides>55</Slides>
  <Notes>23</Notes>
  <HiddenSlides>0</HiddenSlides>
  <MMClips>0</MMClips>
  <ScaleCrop>false</ScaleCrop>
  <HeadingPairs>
    <vt:vector size="4" baseType="variant">
      <vt:variant>
        <vt:lpstr>Theme</vt:lpstr>
      </vt:variant>
      <vt:variant>
        <vt:i4>2</vt:i4>
      </vt:variant>
      <vt:variant>
        <vt:lpstr>Slide Titles</vt:lpstr>
      </vt:variant>
      <vt:variant>
        <vt:i4>55</vt:i4>
      </vt:variant>
    </vt:vector>
  </HeadingPairs>
  <TitlesOfParts>
    <vt:vector size="57" baseType="lpstr">
      <vt:lpstr>Flow</vt:lpstr>
      <vt:lpstr>Equity</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susmi</dc:creator>
  <cp:lastModifiedBy>susmi</cp:lastModifiedBy>
  <cp:revision>287</cp:revision>
  <dcterms:created xsi:type="dcterms:W3CDTF">2006-08-16T00:00:00Z</dcterms:created>
  <dcterms:modified xsi:type="dcterms:W3CDTF">2015-02-17T12:07:22Z</dcterms:modified>
</cp:coreProperties>
</file>